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  <p:sldMasterId id="2147483715" r:id="rId5"/>
    <p:sldMasterId id="2147483729" r:id="rId6"/>
    <p:sldMasterId id="2147483751" r:id="rId7"/>
    <p:sldMasterId id="2147483769" r:id="rId8"/>
  </p:sldMasterIdLst>
  <p:notesMasterIdLst>
    <p:notesMasterId r:id="rId10"/>
  </p:notesMasterIdLst>
  <p:handoutMasterIdLst>
    <p:handoutMasterId r:id="rId11"/>
  </p:handoutMasterIdLst>
  <p:sldIdLst>
    <p:sldId id="10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A79318-3B5E-4860-8BF7-6056FEF8BAB1}">
          <p14:sldIdLst>
            <p14:sldId id="10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d Perumal" initials="AP" lastIdx="0" clrIdx="0">
    <p:extLst>
      <p:ext uri="{19B8F6BF-5375-455C-9EA6-DF929625EA0E}">
        <p15:presenceInfo xmlns:p15="http://schemas.microsoft.com/office/powerpoint/2012/main" userId="S-1-5-21-448539723-746137067-1801674531-8960" providerId="AD"/>
      </p:ext>
    </p:extLst>
  </p:cmAuthor>
  <p:cmAuthor id="2" name="Anand Perumal" initials="AP [2]" lastIdx="10" clrIdx="1">
    <p:extLst>
      <p:ext uri="{19B8F6BF-5375-455C-9EA6-DF929625EA0E}">
        <p15:presenceInfo xmlns:p15="http://schemas.microsoft.com/office/powerpoint/2012/main" userId="S::m1000569@mindtree.com::e4969fde-9495-4cd1-aee0-4fdc12a35d75" providerId="AD"/>
      </p:ext>
    </p:extLst>
  </p:cmAuthor>
  <p:cmAuthor id="3" name="Kamlesh Kumar" initials="KK" lastIdx="13" clrIdx="2">
    <p:extLst>
      <p:ext uri="{19B8F6BF-5375-455C-9EA6-DF929625EA0E}">
        <p15:presenceInfo xmlns:p15="http://schemas.microsoft.com/office/powerpoint/2012/main" userId="S-1-5-21-448539723-746137067-1801674531-4022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09D"/>
    <a:srgbClr val="005970"/>
    <a:srgbClr val="000000"/>
    <a:srgbClr val="0097A9"/>
    <a:srgbClr val="33CCCC"/>
    <a:srgbClr val="5F7783"/>
    <a:srgbClr val="007C7C"/>
    <a:srgbClr val="EDFDFD"/>
    <a:srgbClr val="F8F8F8"/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01" autoAdjust="0"/>
    <p:restoredTop sz="94015" autoAdjust="0"/>
  </p:normalViewPr>
  <p:slideViewPr>
    <p:cSldViewPr snapToGrid="0">
      <p:cViewPr varScale="1">
        <p:scale>
          <a:sx n="65" d="100"/>
          <a:sy n="65" d="100"/>
        </p:scale>
        <p:origin x="1008" y="40"/>
      </p:cViewPr>
      <p:guideLst>
        <p:guide orient="horz" pos="220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A0AFE8-5A59-4421-BFB9-207A44BBE4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5DD2B-8303-415D-BE3B-F6910FDE0F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16807-4C74-45AB-8DA0-DA36F2388063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BCE89-3BD3-45BB-902E-B7E6F0656A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179DD-7AA5-4E6B-BD00-9F6444B9C6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6A837-4D92-4497-AB49-48FD315B5D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01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0BFE2-6033-438A-B71E-25F1DA0273C6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FBF9F-E183-4B46-BD33-6A2F6D7860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01067-E507-456B-B9CE-C43E56FC71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84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51685-2588-C042-97CE-7E5D0A67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30"/>
            <a:ext cx="12192000" cy="68808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248F35-8336-CE49-8C65-E7983F0CC6F3}"/>
              </a:ext>
            </a:extLst>
          </p:cNvPr>
          <p:cNvSpPr/>
          <p:nvPr/>
        </p:nvSpPr>
        <p:spPr>
          <a:xfrm>
            <a:off x="9580892" y="6273800"/>
            <a:ext cx="234775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67" b="0" i="1" dirty="0">
                <a:solidFill>
                  <a:schemeClr val="bg1"/>
                </a:solidFill>
                <a:latin typeface="Aller"/>
                <a:ea typeface="Aller" charset="0"/>
                <a:cs typeface="Aller" charset="0"/>
              </a:rPr>
              <a:t>Welcome to possible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1B0709-728F-3043-91A3-03733D5FD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3" y="260649"/>
            <a:ext cx="4535817" cy="98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8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69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47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7"/>
            <a:ext cx="5386917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7"/>
            <a:ext cx="5389033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4232" y="6474769"/>
            <a:ext cx="168988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72438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37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304800" y="6096000"/>
            <a:ext cx="1981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rgbClr val="4D4F5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61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3"/>
            <a:ext cx="6815667" cy="5853113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sz="2100" dirty="0" smtClean="0"/>
            </a:lvl1pPr>
            <a:lvl2pPr>
              <a:defRPr lang="en-US" sz="2100" dirty="0" smtClean="0"/>
            </a:lvl2pPr>
            <a:lvl3pPr>
              <a:defRPr lang="en-US" sz="2100" dirty="0" smtClean="0"/>
            </a:lvl3pPr>
            <a:lvl4pPr>
              <a:defRPr lang="en-US" sz="2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25853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8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31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321" y="1371601"/>
            <a:ext cx="2634567" cy="16373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54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98631" y="274640"/>
            <a:ext cx="163737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87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8128000" y="5257801"/>
            <a:ext cx="3559811" cy="844905"/>
            <a:chOff x="1452563" y="5010050"/>
            <a:chExt cx="7246937" cy="17176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711575" y="5357713"/>
              <a:ext cx="4987925" cy="1025525"/>
            </a:xfrm>
            <a:custGeom>
              <a:avLst/>
              <a:gdLst>
                <a:gd name="T0" fmla="*/ 1039 w 1328"/>
                <a:gd name="T1" fmla="*/ 188 h 272"/>
                <a:gd name="T2" fmla="*/ 1125 w 1328"/>
                <a:gd name="T3" fmla="*/ 235 h 272"/>
                <a:gd name="T4" fmla="*/ 1136 w 1328"/>
                <a:gd name="T5" fmla="*/ 259 h 272"/>
                <a:gd name="T6" fmla="*/ 1007 w 1328"/>
                <a:gd name="T7" fmla="*/ 164 h 272"/>
                <a:gd name="T8" fmla="*/ 1150 w 1328"/>
                <a:gd name="T9" fmla="*/ 175 h 272"/>
                <a:gd name="T10" fmla="*/ 1039 w 1328"/>
                <a:gd name="T11" fmla="*/ 159 h 272"/>
                <a:gd name="T12" fmla="*/ 1119 w 1328"/>
                <a:gd name="T13" fmla="*/ 156 h 272"/>
                <a:gd name="T14" fmla="*/ 1217 w 1328"/>
                <a:gd name="T15" fmla="*/ 188 h 272"/>
                <a:gd name="T16" fmla="*/ 1303 w 1328"/>
                <a:gd name="T17" fmla="*/ 235 h 272"/>
                <a:gd name="T18" fmla="*/ 1314 w 1328"/>
                <a:gd name="T19" fmla="*/ 259 h 272"/>
                <a:gd name="T20" fmla="*/ 1185 w 1328"/>
                <a:gd name="T21" fmla="*/ 164 h 272"/>
                <a:gd name="T22" fmla="*/ 1328 w 1328"/>
                <a:gd name="T23" fmla="*/ 175 h 272"/>
                <a:gd name="T24" fmla="*/ 1217 w 1328"/>
                <a:gd name="T25" fmla="*/ 159 h 272"/>
                <a:gd name="T26" fmla="*/ 1297 w 1328"/>
                <a:gd name="T27" fmla="*/ 156 h 272"/>
                <a:gd name="T28" fmla="*/ 195 w 1328"/>
                <a:gd name="T29" fmla="*/ 9 h 272"/>
                <a:gd name="T30" fmla="*/ 16 w 1328"/>
                <a:gd name="T31" fmla="*/ 0 h 272"/>
                <a:gd name="T32" fmla="*/ 15 w 1328"/>
                <a:gd name="T33" fmla="*/ 272 h 272"/>
                <a:gd name="T34" fmla="*/ 98 w 1328"/>
                <a:gd name="T35" fmla="*/ 217 h 272"/>
                <a:gd name="T36" fmla="*/ 195 w 1328"/>
                <a:gd name="T37" fmla="*/ 73 h 272"/>
                <a:gd name="T38" fmla="*/ 226 w 1328"/>
                <a:gd name="T39" fmla="*/ 257 h 272"/>
                <a:gd name="T40" fmla="*/ 297 w 1328"/>
                <a:gd name="T41" fmla="*/ 7 h 272"/>
                <a:gd name="T42" fmla="*/ 316 w 1328"/>
                <a:gd name="T43" fmla="*/ 26 h 272"/>
                <a:gd name="T44" fmla="*/ 297 w 1328"/>
                <a:gd name="T45" fmla="*/ 84 h 272"/>
                <a:gd name="T46" fmla="*/ 297 w 1328"/>
                <a:gd name="T47" fmla="*/ 272 h 272"/>
                <a:gd name="T48" fmla="*/ 513 w 1328"/>
                <a:gd name="T49" fmla="*/ 150 h 272"/>
                <a:gd name="T50" fmla="*/ 368 w 1328"/>
                <a:gd name="T51" fmla="*/ 86 h 272"/>
                <a:gd name="T52" fmla="*/ 370 w 1328"/>
                <a:gd name="T53" fmla="*/ 133 h 272"/>
                <a:gd name="T54" fmla="*/ 402 w 1328"/>
                <a:gd name="T55" fmla="*/ 256 h 272"/>
                <a:gd name="T56" fmla="*/ 481 w 1328"/>
                <a:gd name="T57" fmla="*/ 153 h 272"/>
                <a:gd name="T58" fmla="*/ 513 w 1328"/>
                <a:gd name="T59" fmla="*/ 256 h 272"/>
                <a:gd name="T60" fmla="*/ 625 w 1328"/>
                <a:gd name="T61" fmla="*/ 272 h 272"/>
                <a:gd name="T62" fmla="*/ 623 w 1328"/>
                <a:gd name="T63" fmla="*/ 84 h 272"/>
                <a:gd name="T64" fmla="*/ 683 w 1328"/>
                <a:gd name="T65" fmla="*/ 6 h 272"/>
                <a:gd name="T66" fmla="*/ 715 w 1328"/>
                <a:gd name="T67" fmla="*/ 258 h 272"/>
                <a:gd name="T68" fmla="*/ 629 w 1328"/>
                <a:gd name="T69" fmla="*/ 111 h 272"/>
                <a:gd name="T70" fmla="*/ 630 w 1328"/>
                <a:gd name="T71" fmla="*/ 244 h 272"/>
                <a:gd name="T72" fmla="*/ 837 w 1328"/>
                <a:gd name="T73" fmla="*/ 270 h 272"/>
                <a:gd name="T74" fmla="*/ 830 w 1328"/>
                <a:gd name="T75" fmla="*/ 241 h 272"/>
                <a:gd name="T76" fmla="*/ 837 w 1328"/>
                <a:gd name="T77" fmla="*/ 113 h 272"/>
                <a:gd name="T78" fmla="*/ 795 w 1328"/>
                <a:gd name="T79" fmla="*/ 86 h 272"/>
                <a:gd name="T80" fmla="*/ 763 w 1328"/>
                <a:gd name="T81" fmla="*/ 48 h 272"/>
                <a:gd name="T82" fmla="*/ 734 w 1328"/>
                <a:gd name="T83" fmla="*/ 100 h 272"/>
                <a:gd name="T84" fmla="*/ 763 w 1328"/>
                <a:gd name="T85" fmla="*/ 191 h 272"/>
                <a:gd name="T86" fmla="*/ 887 w 1328"/>
                <a:gd name="T87" fmla="*/ 86 h 272"/>
                <a:gd name="T88" fmla="*/ 889 w 1328"/>
                <a:gd name="T89" fmla="*/ 133 h 272"/>
                <a:gd name="T90" fmla="*/ 921 w 1328"/>
                <a:gd name="T91" fmla="*/ 256 h 272"/>
                <a:gd name="T92" fmla="*/ 962 w 1328"/>
                <a:gd name="T93" fmla="*/ 114 h 272"/>
                <a:gd name="T94" fmla="*/ 999 w 1328"/>
                <a:gd name="T95" fmla="*/ 101 h 272"/>
                <a:gd name="T96" fmla="*/ 887 w 1328"/>
                <a:gd name="T97" fmla="*/ 8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272">
                  <a:moveTo>
                    <a:pt x="1150" y="175"/>
                  </a:moveTo>
                  <a:cubicBezTo>
                    <a:pt x="1150" y="182"/>
                    <a:pt x="1145" y="188"/>
                    <a:pt x="1138" y="188"/>
                  </a:cubicBezTo>
                  <a:cubicBezTo>
                    <a:pt x="1039" y="188"/>
                    <a:pt x="1039" y="188"/>
                    <a:pt x="1039" y="188"/>
                  </a:cubicBezTo>
                  <a:cubicBezTo>
                    <a:pt x="1039" y="193"/>
                    <a:pt x="1039" y="193"/>
                    <a:pt x="1039" y="193"/>
                  </a:cubicBezTo>
                  <a:cubicBezTo>
                    <a:pt x="1039" y="222"/>
                    <a:pt x="1050" y="245"/>
                    <a:pt x="1080" y="245"/>
                  </a:cubicBezTo>
                  <a:cubicBezTo>
                    <a:pt x="1097" y="245"/>
                    <a:pt x="1109" y="242"/>
                    <a:pt x="1125" y="235"/>
                  </a:cubicBezTo>
                  <a:cubicBezTo>
                    <a:pt x="1127" y="234"/>
                    <a:pt x="1129" y="233"/>
                    <a:pt x="1131" y="233"/>
                  </a:cubicBezTo>
                  <a:cubicBezTo>
                    <a:pt x="1138" y="233"/>
                    <a:pt x="1143" y="240"/>
                    <a:pt x="1143" y="247"/>
                  </a:cubicBezTo>
                  <a:cubicBezTo>
                    <a:pt x="1143" y="253"/>
                    <a:pt x="1141" y="256"/>
                    <a:pt x="1136" y="259"/>
                  </a:cubicBezTo>
                  <a:cubicBezTo>
                    <a:pt x="1120" y="269"/>
                    <a:pt x="1097" y="272"/>
                    <a:pt x="1079" y="272"/>
                  </a:cubicBezTo>
                  <a:cubicBezTo>
                    <a:pt x="1030" y="272"/>
                    <a:pt x="1007" y="238"/>
                    <a:pt x="1007" y="192"/>
                  </a:cubicBezTo>
                  <a:cubicBezTo>
                    <a:pt x="1007" y="164"/>
                    <a:pt x="1007" y="164"/>
                    <a:pt x="1007" y="164"/>
                  </a:cubicBezTo>
                  <a:cubicBezTo>
                    <a:pt x="1007" y="118"/>
                    <a:pt x="1031" y="84"/>
                    <a:pt x="1079" y="84"/>
                  </a:cubicBezTo>
                  <a:cubicBezTo>
                    <a:pt x="1127" y="84"/>
                    <a:pt x="1150" y="114"/>
                    <a:pt x="1150" y="160"/>
                  </a:cubicBezTo>
                  <a:lnTo>
                    <a:pt x="1150" y="175"/>
                  </a:lnTo>
                  <a:close/>
                  <a:moveTo>
                    <a:pt x="1119" y="156"/>
                  </a:moveTo>
                  <a:cubicBezTo>
                    <a:pt x="1119" y="129"/>
                    <a:pt x="1110" y="110"/>
                    <a:pt x="1079" y="110"/>
                  </a:cubicBezTo>
                  <a:cubicBezTo>
                    <a:pt x="1051" y="110"/>
                    <a:pt x="1039" y="132"/>
                    <a:pt x="1039" y="159"/>
                  </a:cubicBezTo>
                  <a:cubicBezTo>
                    <a:pt x="1039" y="162"/>
                    <a:pt x="1039" y="162"/>
                    <a:pt x="1039" y="162"/>
                  </a:cubicBezTo>
                  <a:cubicBezTo>
                    <a:pt x="1119" y="162"/>
                    <a:pt x="1119" y="162"/>
                    <a:pt x="1119" y="162"/>
                  </a:cubicBezTo>
                  <a:lnTo>
                    <a:pt x="1119" y="156"/>
                  </a:lnTo>
                  <a:close/>
                  <a:moveTo>
                    <a:pt x="1328" y="175"/>
                  </a:moveTo>
                  <a:cubicBezTo>
                    <a:pt x="1328" y="182"/>
                    <a:pt x="1323" y="188"/>
                    <a:pt x="1316" y="188"/>
                  </a:cubicBezTo>
                  <a:cubicBezTo>
                    <a:pt x="1217" y="188"/>
                    <a:pt x="1217" y="188"/>
                    <a:pt x="1217" y="188"/>
                  </a:cubicBezTo>
                  <a:cubicBezTo>
                    <a:pt x="1217" y="193"/>
                    <a:pt x="1217" y="193"/>
                    <a:pt x="1217" y="193"/>
                  </a:cubicBezTo>
                  <a:cubicBezTo>
                    <a:pt x="1217" y="222"/>
                    <a:pt x="1228" y="245"/>
                    <a:pt x="1258" y="245"/>
                  </a:cubicBezTo>
                  <a:cubicBezTo>
                    <a:pt x="1276" y="245"/>
                    <a:pt x="1287" y="242"/>
                    <a:pt x="1303" y="235"/>
                  </a:cubicBezTo>
                  <a:cubicBezTo>
                    <a:pt x="1305" y="234"/>
                    <a:pt x="1307" y="233"/>
                    <a:pt x="1309" y="233"/>
                  </a:cubicBezTo>
                  <a:cubicBezTo>
                    <a:pt x="1316" y="233"/>
                    <a:pt x="1322" y="240"/>
                    <a:pt x="1322" y="247"/>
                  </a:cubicBezTo>
                  <a:cubicBezTo>
                    <a:pt x="1322" y="253"/>
                    <a:pt x="1319" y="256"/>
                    <a:pt x="1314" y="259"/>
                  </a:cubicBezTo>
                  <a:cubicBezTo>
                    <a:pt x="1298" y="269"/>
                    <a:pt x="1275" y="272"/>
                    <a:pt x="1257" y="272"/>
                  </a:cubicBezTo>
                  <a:cubicBezTo>
                    <a:pt x="1208" y="272"/>
                    <a:pt x="1185" y="238"/>
                    <a:pt x="1185" y="192"/>
                  </a:cubicBezTo>
                  <a:cubicBezTo>
                    <a:pt x="1185" y="164"/>
                    <a:pt x="1185" y="164"/>
                    <a:pt x="1185" y="164"/>
                  </a:cubicBezTo>
                  <a:cubicBezTo>
                    <a:pt x="1185" y="118"/>
                    <a:pt x="1209" y="84"/>
                    <a:pt x="1257" y="84"/>
                  </a:cubicBezTo>
                  <a:cubicBezTo>
                    <a:pt x="1305" y="84"/>
                    <a:pt x="1328" y="114"/>
                    <a:pt x="1328" y="160"/>
                  </a:cubicBezTo>
                  <a:lnTo>
                    <a:pt x="1328" y="175"/>
                  </a:lnTo>
                  <a:close/>
                  <a:moveTo>
                    <a:pt x="1297" y="156"/>
                  </a:moveTo>
                  <a:cubicBezTo>
                    <a:pt x="1297" y="129"/>
                    <a:pt x="1288" y="110"/>
                    <a:pt x="1257" y="110"/>
                  </a:cubicBezTo>
                  <a:cubicBezTo>
                    <a:pt x="1230" y="110"/>
                    <a:pt x="1217" y="132"/>
                    <a:pt x="1217" y="159"/>
                  </a:cubicBezTo>
                  <a:cubicBezTo>
                    <a:pt x="1217" y="162"/>
                    <a:pt x="1217" y="162"/>
                    <a:pt x="1217" y="162"/>
                  </a:cubicBezTo>
                  <a:cubicBezTo>
                    <a:pt x="1297" y="162"/>
                    <a:pt x="1297" y="162"/>
                    <a:pt x="1297" y="162"/>
                  </a:cubicBezTo>
                  <a:lnTo>
                    <a:pt x="1297" y="156"/>
                  </a:lnTo>
                  <a:close/>
                  <a:moveTo>
                    <a:pt x="226" y="15"/>
                  </a:moveTo>
                  <a:cubicBezTo>
                    <a:pt x="226" y="6"/>
                    <a:pt x="219" y="0"/>
                    <a:pt x="210" y="0"/>
                  </a:cubicBezTo>
                  <a:cubicBezTo>
                    <a:pt x="203" y="0"/>
                    <a:pt x="198" y="3"/>
                    <a:pt x="195" y="9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9" y="3"/>
                    <a:pt x="23" y="0"/>
                    <a:pt x="16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5"/>
                    <a:pt x="7" y="272"/>
                    <a:pt x="15" y="272"/>
                  </a:cubicBezTo>
                  <a:cubicBezTo>
                    <a:pt x="23" y="272"/>
                    <a:pt x="30" y="265"/>
                    <a:pt x="30" y="257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98" y="217"/>
                    <a:pt x="98" y="217"/>
                    <a:pt x="98" y="217"/>
                  </a:cubicBezTo>
                  <a:cubicBezTo>
                    <a:pt x="101" y="223"/>
                    <a:pt x="106" y="226"/>
                    <a:pt x="113" y="226"/>
                  </a:cubicBezTo>
                  <a:cubicBezTo>
                    <a:pt x="119" y="226"/>
                    <a:pt x="125" y="223"/>
                    <a:pt x="128" y="217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5" y="257"/>
                    <a:pt x="195" y="257"/>
                    <a:pt x="195" y="257"/>
                  </a:cubicBezTo>
                  <a:cubicBezTo>
                    <a:pt x="195" y="265"/>
                    <a:pt x="202" y="272"/>
                    <a:pt x="210" y="272"/>
                  </a:cubicBezTo>
                  <a:cubicBezTo>
                    <a:pt x="219" y="272"/>
                    <a:pt x="226" y="265"/>
                    <a:pt x="226" y="257"/>
                  </a:cubicBezTo>
                  <a:lnTo>
                    <a:pt x="226" y="15"/>
                  </a:lnTo>
                  <a:close/>
                  <a:moveTo>
                    <a:pt x="316" y="26"/>
                  </a:moveTo>
                  <a:cubicBezTo>
                    <a:pt x="316" y="15"/>
                    <a:pt x="308" y="7"/>
                    <a:pt x="297" y="7"/>
                  </a:cubicBezTo>
                  <a:cubicBezTo>
                    <a:pt x="287" y="7"/>
                    <a:pt x="279" y="16"/>
                    <a:pt x="279" y="26"/>
                  </a:cubicBezTo>
                  <a:cubicBezTo>
                    <a:pt x="279" y="36"/>
                    <a:pt x="287" y="44"/>
                    <a:pt x="297" y="44"/>
                  </a:cubicBezTo>
                  <a:cubicBezTo>
                    <a:pt x="308" y="44"/>
                    <a:pt x="316" y="36"/>
                    <a:pt x="316" y="26"/>
                  </a:cubicBezTo>
                  <a:close/>
                  <a:moveTo>
                    <a:pt x="313" y="256"/>
                  </a:moveTo>
                  <a:cubicBezTo>
                    <a:pt x="313" y="100"/>
                    <a:pt x="313" y="100"/>
                    <a:pt x="313" y="100"/>
                  </a:cubicBezTo>
                  <a:cubicBezTo>
                    <a:pt x="313" y="91"/>
                    <a:pt x="306" y="84"/>
                    <a:pt x="297" y="84"/>
                  </a:cubicBezTo>
                  <a:cubicBezTo>
                    <a:pt x="289" y="84"/>
                    <a:pt x="282" y="91"/>
                    <a:pt x="282" y="100"/>
                  </a:cubicBezTo>
                  <a:cubicBezTo>
                    <a:pt x="282" y="256"/>
                    <a:pt x="282" y="256"/>
                    <a:pt x="282" y="256"/>
                  </a:cubicBezTo>
                  <a:cubicBezTo>
                    <a:pt x="282" y="265"/>
                    <a:pt x="288" y="272"/>
                    <a:pt x="297" y="272"/>
                  </a:cubicBezTo>
                  <a:cubicBezTo>
                    <a:pt x="306" y="272"/>
                    <a:pt x="313" y="265"/>
                    <a:pt x="313" y="256"/>
                  </a:cubicBezTo>
                  <a:close/>
                  <a:moveTo>
                    <a:pt x="513" y="256"/>
                  </a:moveTo>
                  <a:cubicBezTo>
                    <a:pt x="513" y="150"/>
                    <a:pt x="513" y="150"/>
                    <a:pt x="513" y="150"/>
                  </a:cubicBezTo>
                  <a:cubicBezTo>
                    <a:pt x="513" y="110"/>
                    <a:pt x="497" y="84"/>
                    <a:pt x="453" y="84"/>
                  </a:cubicBezTo>
                  <a:cubicBezTo>
                    <a:pt x="432" y="84"/>
                    <a:pt x="411" y="89"/>
                    <a:pt x="396" y="106"/>
                  </a:cubicBezTo>
                  <a:cubicBezTo>
                    <a:pt x="391" y="94"/>
                    <a:pt x="381" y="86"/>
                    <a:pt x="368" y="86"/>
                  </a:cubicBezTo>
                  <a:cubicBezTo>
                    <a:pt x="360" y="86"/>
                    <a:pt x="353" y="90"/>
                    <a:pt x="353" y="98"/>
                  </a:cubicBezTo>
                  <a:cubicBezTo>
                    <a:pt x="352" y="105"/>
                    <a:pt x="355" y="108"/>
                    <a:pt x="362" y="112"/>
                  </a:cubicBezTo>
                  <a:cubicBezTo>
                    <a:pt x="367" y="115"/>
                    <a:pt x="370" y="123"/>
                    <a:pt x="370" y="133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65"/>
                    <a:pt x="378" y="272"/>
                    <a:pt x="386" y="272"/>
                  </a:cubicBezTo>
                  <a:cubicBezTo>
                    <a:pt x="395" y="272"/>
                    <a:pt x="402" y="265"/>
                    <a:pt x="402" y="256"/>
                  </a:cubicBezTo>
                  <a:cubicBezTo>
                    <a:pt x="402" y="137"/>
                    <a:pt x="402" y="137"/>
                    <a:pt x="402" y="137"/>
                  </a:cubicBezTo>
                  <a:cubicBezTo>
                    <a:pt x="411" y="121"/>
                    <a:pt x="428" y="114"/>
                    <a:pt x="446" y="114"/>
                  </a:cubicBezTo>
                  <a:cubicBezTo>
                    <a:pt x="473" y="114"/>
                    <a:pt x="481" y="129"/>
                    <a:pt x="481" y="153"/>
                  </a:cubicBezTo>
                  <a:cubicBezTo>
                    <a:pt x="481" y="256"/>
                    <a:pt x="481" y="256"/>
                    <a:pt x="481" y="256"/>
                  </a:cubicBezTo>
                  <a:cubicBezTo>
                    <a:pt x="481" y="265"/>
                    <a:pt x="488" y="272"/>
                    <a:pt x="497" y="272"/>
                  </a:cubicBezTo>
                  <a:cubicBezTo>
                    <a:pt x="506" y="272"/>
                    <a:pt x="513" y="265"/>
                    <a:pt x="513" y="256"/>
                  </a:cubicBezTo>
                  <a:close/>
                  <a:moveTo>
                    <a:pt x="699" y="272"/>
                  </a:moveTo>
                  <a:cubicBezTo>
                    <a:pt x="689" y="272"/>
                    <a:pt x="678" y="265"/>
                    <a:pt x="673" y="256"/>
                  </a:cubicBezTo>
                  <a:cubicBezTo>
                    <a:pt x="659" y="266"/>
                    <a:pt x="642" y="272"/>
                    <a:pt x="625" y="272"/>
                  </a:cubicBezTo>
                  <a:cubicBezTo>
                    <a:pt x="577" y="272"/>
                    <a:pt x="558" y="244"/>
                    <a:pt x="558" y="198"/>
                  </a:cubicBezTo>
                  <a:cubicBezTo>
                    <a:pt x="558" y="165"/>
                    <a:pt x="558" y="165"/>
                    <a:pt x="558" y="165"/>
                  </a:cubicBezTo>
                  <a:cubicBezTo>
                    <a:pt x="558" y="121"/>
                    <a:pt x="572" y="84"/>
                    <a:pt x="623" y="84"/>
                  </a:cubicBezTo>
                  <a:cubicBezTo>
                    <a:pt x="638" y="84"/>
                    <a:pt x="654" y="89"/>
                    <a:pt x="667" y="98"/>
                  </a:cubicBezTo>
                  <a:cubicBezTo>
                    <a:pt x="667" y="22"/>
                    <a:pt x="667" y="22"/>
                    <a:pt x="667" y="22"/>
                  </a:cubicBezTo>
                  <a:cubicBezTo>
                    <a:pt x="667" y="13"/>
                    <a:pt x="674" y="6"/>
                    <a:pt x="683" y="6"/>
                  </a:cubicBezTo>
                  <a:cubicBezTo>
                    <a:pt x="691" y="6"/>
                    <a:pt x="698" y="13"/>
                    <a:pt x="698" y="22"/>
                  </a:cubicBezTo>
                  <a:cubicBezTo>
                    <a:pt x="698" y="225"/>
                    <a:pt x="698" y="225"/>
                    <a:pt x="698" y="225"/>
                  </a:cubicBezTo>
                  <a:cubicBezTo>
                    <a:pt x="698" y="254"/>
                    <a:pt x="715" y="242"/>
                    <a:pt x="715" y="258"/>
                  </a:cubicBezTo>
                  <a:cubicBezTo>
                    <a:pt x="715" y="268"/>
                    <a:pt x="708" y="272"/>
                    <a:pt x="699" y="272"/>
                  </a:cubicBezTo>
                  <a:close/>
                  <a:moveTo>
                    <a:pt x="667" y="128"/>
                  </a:moveTo>
                  <a:cubicBezTo>
                    <a:pt x="657" y="118"/>
                    <a:pt x="643" y="111"/>
                    <a:pt x="629" y="111"/>
                  </a:cubicBezTo>
                  <a:cubicBezTo>
                    <a:pt x="598" y="111"/>
                    <a:pt x="590" y="134"/>
                    <a:pt x="590" y="161"/>
                  </a:cubicBezTo>
                  <a:cubicBezTo>
                    <a:pt x="590" y="200"/>
                    <a:pt x="590" y="200"/>
                    <a:pt x="590" y="200"/>
                  </a:cubicBezTo>
                  <a:cubicBezTo>
                    <a:pt x="590" y="228"/>
                    <a:pt x="600" y="244"/>
                    <a:pt x="630" y="244"/>
                  </a:cubicBezTo>
                  <a:cubicBezTo>
                    <a:pt x="643" y="244"/>
                    <a:pt x="657" y="238"/>
                    <a:pt x="667" y="229"/>
                  </a:cubicBezTo>
                  <a:lnTo>
                    <a:pt x="667" y="128"/>
                  </a:lnTo>
                  <a:close/>
                  <a:moveTo>
                    <a:pt x="837" y="270"/>
                  </a:moveTo>
                  <a:cubicBezTo>
                    <a:pt x="845" y="270"/>
                    <a:pt x="852" y="263"/>
                    <a:pt x="852" y="255"/>
                  </a:cubicBezTo>
                  <a:cubicBezTo>
                    <a:pt x="852" y="247"/>
                    <a:pt x="845" y="241"/>
                    <a:pt x="837" y="241"/>
                  </a:cubicBezTo>
                  <a:cubicBezTo>
                    <a:pt x="830" y="241"/>
                    <a:pt x="830" y="241"/>
                    <a:pt x="830" y="241"/>
                  </a:cubicBezTo>
                  <a:cubicBezTo>
                    <a:pt x="796" y="241"/>
                    <a:pt x="795" y="219"/>
                    <a:pt x="795" y="191"/>
                  </a:cubicBezTo>
                  <a:cubicBezTo>
                    <a:pt x="795" y="113"/>
                    <a:pt x="795" y="113"/>
                    <a:pt x="795" y="113"/>
                  </a:cubicBezTo>
                  <a:cubicBezTo>
                    <a:pt x="837" y="113"/>
                    <a:pt x="837" y="113"/>
                    <a:pt x="837" y="113"/>
                  </a:cubicBezTo>
                  <a:cubicBezTo>
                    <a:pt x="845" y="113"/>
                    <a:pt x="851" y="107"/>
                    <a:pt x="851" y="100"/>
                  </a:cubicBezTo>
                  <a:cubicBezTo>
                    <a:pt x="851" y="92"/>
                    <a:pt x="845" y="86"/>
                    <a:pt x="837" y="86"/>
                  </a:cubicBezTo>
                  <a:cubicBezTo>
                    <a:pt x="795" y="86"/>
                    <a:pt x="795" y="86"/>
                    <a:pt x="795" y="86"/>
                  </a:cubicBezTo>
                  <a:cubicBezTo>
                    <a:pt x="795" y="48"/>
                    <a:pt x="795" y="48"/>
                    <a:pt x="795" y="48"/>
                  </a:cubicBezTo>
                  <a:cubicBezTo>
                    <a:pt x="795" y="40"/>
                    <a:pt x="788" y="32"/>
                    <a:pt x="779" y="32"/>
                  </a:cubicBezTo>
                  <a:cubicBezTo>
                    <a:pt x="770" y="32"/>
                    <a:pt x="763" y="40"/>
                    <a:pt x="763" y="48"/>
                  </a:cubicBezTo>
                  <a:cubicBezTo>
                    <a:pt x="763" y="86"/>
                    <a:pt x="763" y="86"/>
                    <a:pt x="763" y="86"/>
                  </a:cubicBezTo>
                  <a:cubicBezTo>
                    <a:pt x="748" y="86"/>
                    <a:pt x="748" y="86"/>
                    <a:pt x="748" y="86"/>
                  </a:cubicBezTo>
                  <a:cubicBezTo>
                    <a:pt x="740" y="86"/>
                    <a:pt x="734" y="92"/>
                    <a:pt x="734" y="100"/>
                  </a:cubicBezTo>
                  <a:cubicBezTo>
                    <a:pt x="734" y="107"/>
                    <a:pt x="741" y="113"/>
                    <a:pt x="748" y="113"/>
                  </a:cubicBezTo>
                  <a:cubicBezTo>
                    <a:pt x="763" y="113"/>
                    <a:pt x="763" y="113"/>
                    <a:pt x="763" y="113"/>
                  </a:cubicBezTo>
                  <a:cubicBezTo>
                    <a:pt x="763" y="191"/>
                    <a:pt x="763" y="191"/>
                    <a:pt x="763" y="191"/>
                  </a:cubicBezTo>
                  <a:cubicBezTo>
                    <a:pt x="763" y="237"/>
                    <a:pt x="775" y="270"/>
                    <a:pt x="826" y="270"/>
                  </a:cubicBezTo>
                  <a:lnTo>
                    <a:pt x="837" y="270"/>
                  </a:lnTo>
                  <a:close/>
                  <a:moveTo>
                    <a:pt x="887" y="86"/>
                  </a:moveTo>
                  <a:cubicBezTo>
                    <a:pt x="879" y="86"/>
                    <a:pt x="872" y="90"/>
                    <a:pt x="872" y="98"/>
                  </a:cubicBezTo>
                  <a:cubicBezTo>
                    <a:pt x="871" y="105"/>
                    <a:pt x="875" y="108"/>
                    <a:pt x="881" y="112"/>
                  </a:cubicBezTo>
                  <a:cubicBezTo>
                    <a:pt x="886" y="115"/>
                    <a:pt x="889" y="123"/>
                    <a:pt x="889" y="133"/>
                  </a:cubicBezTo>
                  <a:cubicBezTo>
                    <a:pt x="889" y="256"/>
                    <a:pt x="889" y="256"/>
                    <a:pt x="889" y="256"/>
                  </a:cubicBezTo>
                  <a:cubicBezTo>
                    <a:pt x="889" y="265"/>
                    <a:pt x="897" y="272"/>
                    <a:pt x="905" y="272"/>
                  </a:cubicBezTo>
                  <a:cubicBezTo>
                    <a:pt x="914" y="272"/>
                    <a:pt x="921" y="265"/>
                    <a:pt x="921" y="256"/>
                  </a:cubicBezTo>
                  <a:cubicBezTo>
                    <a:pt x="921" y="220"/>
                    <a:pt x="921" y="184"/>
                    <a:pt x="921" y="147"/>
                  </a:cubicBezTo>
                  <a:cubicBezTo>
                    <a:pt x="921" y="146"/>
                    <a:pt x="924" y="139"/>
                    <a:pt x="924" y="138"/>
                  </a:cubicBezTo>
                  <a:cubicBezTo>
                    <a:pt x="931" y="121"/>
                    <a:pt x="944" y="114"/>
                    <a:pt x="962" y="114"/>
                  </a:cubicBezTo>
                  <a:cubicBezTo>
                    <a:pt x="968" y="114"/>
                    <a:pt x="974" y="115"/>
                    <a:pt x="980" y="117"/>
                  </a:cubicBezTo>
                  <a:cubicBezTo>
                    <a:pt x="981" y="117"/>
                    <a:pt x="983" y="117"/>
                    <a:pt x="984" y="117"/>
                  </a:cubicBezTo>
                  <a:cubicBezTo>
                    <a:pt x="993" y="117"/>
                    <a:pt x="999" y="109"/>
                    <a:pt x="999" y="101"/>
                  </a:cubicBezTo>
                  <a:cubicBezTo>
                    <a:pt x="999" y="85"/>
                    <a:pt x="979" y="84"/>
                    <a:pt x="967" y="84"/>
                  </a:cubicBezTo>
                  <a:cubicBezTo>
                    <a:pt x="946" y="84"/>
                    <a:pt x="929" y="92"/>
                    <a:pt x="917" y="109"/>
                  </a:cubicBezTo>
                  <a:cubicBezTo>
                    <a:pt x="912" y="96"/>
                    <a:pt x="902" y="86"/>
                    <a:pt x="8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4D4F53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452563" y="5010050"/>
              <a:ext cx="1749425" cy="1717675"/>
            </a:xfrm>
            <a:custGeom>
              <a:avLst/>
              <a:gdLst>
                <a:gd name="T0" fmla="*/ 227 w 466"/>
                <a:gd name="T1" fmla="*/ 162 h 455"/>
                <a:gd name="T2" fmla="*/ 111 w 466"/>
                <a:gd name="T3" fmla="*/ 33 h 455"/>
                <a:gd name="T4" fmla="*/ 138 w 466"/>
                <a:gd name="T5" fmla="*/ 23 h 455"/>
                <a:gd name="T6" fmla="*/ 367 w 466"/>
                <a:gd name="T7" fmla="*/ 40 h 455"/>
                <a:gd name="T8" fmla="*/ 229 w 466"/>
                <a:gd name="T9" fmla="*/ 335 h 455"/>
                <a:gd name="T10" fmla="*/ 359 w 466"/>
                <a:gd name="T11" fmla="*/ 265 h 455"/>
                <a:gd name="T12" fmla="*/ 234 w 466"/>
                <a:gd name="T13" fmla="*/ 382 h 455"/>
                <a:gd name="T14" fmla="*/ 248 w 466"/>
                <a:gd name="T15" fmla="*/ 397 h 455"/>
                <a:gd name="T16" fmla="*/ 345 w 466"/>
                <a:gd name="T17" fmla="*/ 361 h 455"/>
                <a:gd name="T18" fmla="*/ 452 w 466"/>
                <a:gd name="T19" fmla="*/ 201 h 455"/>
                <a:gd name="T20" fmla="*/ 323 w 466"/>
                <a:gd name="T21" fmla="*/ 433 h 455"/>
                <a:gd name="T22" fmla="*/ 253 w 466"/>
                <a:gd name="T23" fmla="*/ 1 h 455"/>
                <a:gd name="T24" fmla="*/ 253 w 466"/>
                <a:gd name="T25" fmla="*/ 1 h 455"/>
                <a:gd name="T26" fmla="*/ 333 w 466"/>
                <a:gd name="T27" fmla="*/ 22 h 455"/>
                <a:gd name="T28" fmla="*/ 227 w 466"/>
                <a:gd name="T29" fmla="*/ 119 h 455"/>
                <a:gd name="T30" fmla="*/ 265 w 466"/>
                <a:gd name="T31" fmla="*/ 87 h 455"/>
                <a:gd name="T32" fmla="*/ 354 w 466"/>
                <a:gd name="T33" fmla="*/ 176 h 455"/>
                <a:gd name="T34" fmla="*/ 354 w 466"/>
                <a:gd name="T35" fmla="*/ 176 h 455"/>
                <a:gd name="T36" fmla="*/ 332 w 466"/>
                <a:gd name="T37" fmla="*/ 61 h 455"/>
                <a:gd name="T38" fmla="*/ 340 w 466"/>
                <a:gd name="T39" fmla="*/ 120 h 455"/>
                <a:gd name="T40" fmla="*/ 315 w 466"/>
                <a:gd name="T41" fmla="*/ 214 h 455"/>
                <a:gd name="T42" fmla="*/ 329 w 466"/>
                <a:gd name="T43" fmla="*/ 227 h 455"/>
                <a:gd name="T44" fmla="*/ 318 w 466"/>
                <a:gd name="T45" fmla="*/ 135 h 455"/>
                <a:gd name="T46" fmla="*/ 323 w 466"/>
                <a:gd name="T47" fmla="*/ 153 h 455"/>
                <a:gd name="T48" fmla="*/ 331 w 466"/>
                <a:gd name="T49" fmla="*/ 128 h 455"/>
                <a:gd name="T50" fmla="*/ 172 w 466"/>
                <a:gd name="T51" fmla="*/ 418 h 455"/>
                <a:gd name="T52" fmla="*/ 201 w 466"/>
                <a:gd name="T53" fmla="*/ 401 h 455"/>
                <a:gd name="T54" fmla="*/ 186 w 466"/>
                <a:gd name="T55" fmla="*/ 371 h 455"/>
                <a:gd name="T56" fmla="*/ 309 w 466"/>
                <a:gd name="T57" fmla="*/ 393 h 455"/>
                <a:gd name="T58" fmla="*/ 315 w 466"/>
                <a:gd name="T59" fmla="*/ 404 h 455"/>
                <a:gd name="T60" fmla="*/ 238 w 466"/>
                <a:gd name="T61" fmla="*/ 430 h 455"/>
                <a:gd name="T62" fmla="*/ 266 w 466"/>
                <a:gd name="T63" fmla="*/ 424 h 455"/>
                <a:gd name="T64" fmla="*/ 131 w 466"/>
                <a:gd name="T65" fmla="*/ 429 h 455"/>
                <a:gd name="T66" fmla="*/ 149 w 466"/>
                <a:gd name="T67" fmla="*/ 419 h 455"/>
                <a:gd name="T68" fmla="*/ 197 w 466"/>
                <a:gd name="T69" fmla="*/ 455 h 455"/>
                <a:gd name="T70" fmla="*/ 257 w 466"/>
                <a:gd name="T71" fmla="*/ 144 h 455"/>
                <a:gd name="T72" fmla="*/ 247 w 466"/>
                <a:gd name="T73" fmla="*/ 161 h 455"/>
                <a:gd name="T74" fmla="*/ 284 w 466"/>
                <a:gd name="T75" fmla="*/ 441 h 455"/>
                <a:gd name="T76" fmla="*/ 308 w 466"/>
                <a:gd name="T77" fmla="*/ 441 h 455"/>
                <a:gd name="T78" fmla="*/ 110 w 466"/>
                <a:gd name="T79" fmla="*/ 423 h 455"/>
                <a:gd name="T80" fmla="*/ 163 w 466"/>
                <a:gd name="T81" fmla="*/ 342 h 455"/>
                <a:gd name="T82" fmla="*/ 295 w 466"/>
                <a:gd name="T83" fmla="*/ 237 h 455"/>
                <a:gd name="T84" fmla="*/ 93 w 466"/>
                <a:gd name="T85" fmla="*/ 394 h 455"/>
                <a:gd name="T86" fmla="*/ 298 w 466"/>
                <a:gd name="T87" fmla="*/ 160 h 455"/>
                <a:gd name="T88" fmla="*/ 80 w 466"/>
                <a:gd name="T89" fmla="*/ 382 h 455"/>
                <a:gd name="T90" fmla="*/ 184 w 466"/>
                <a:gd name="T91" fmla="*/ 192 h 455"/>
                <a:gd name="T92" fmla="*/ 66 w 466"/>
                <a:gd name="T93" fmla="*/ 367 h 455"/>
                <a:gd name="T94" fmla="*/ 197 w 466"/>
                <a:gd name="T95" fmla="*/ 122 h 455"/>
                <a:gd name="T96" fmla="*/ 54 w 466"/>
                <a:gd name="T97" fmla="*/ 351 h 455"/>
                <a:gd name="T98" fmla="*/ 271 w 466"/>
                <a:gd name="T99" fmla="*/ 48 h 455"/>
                <a:gd name="T100" fmla="*/ 95 w 466"/>
                <a:gd name="T101" fmla="*/ 161 h 455"/>
                <a:gd name="T102" fmla="*/ 190 w 466"/>
                <a:gd name="T103" fmla="*/ 45 h 455"/>
                <a:gd name="T104" fmla="*/ 58 w 466"/>
                <a:gd name="T105" fmla="*/ 145 h 455"/>
                <a:gd name="T106" fmla="*/ 29 w 466"/>
                <a:gd name="T107" fmla="*/ 159 h 455"/>
                <a:gd name="T108" fmla="*/ 100 w 466"/>
                <a:gd name="T109" fmla="*/ 43 h 455"/>
                <a:gd name="T110" fmla="*/ 168 w 466"/>
                <a:gd name="T111" fmla="*/ 9 h 455"/>
                <a:gd name="T112" fmla="*/ 151 w 466"/>
                <a:gd name="T113" fmla="*/ 2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6" h="455">
                  <a:moveTo>
                    <a:pt x="235" y="168"/>
                  </a:moveTo>
                  <a:cubicBezTo>
                    <a:pt x="235" y="178"/>
                    <a:pt x="216" y="189"/>
                    <a:pt x="207" y="189"/>
                  </a:cubicBezTo>
                  <a:cubicBezTo>
                    <a:pt x="203" y="189"/>
                    <a:pt x="199" y="188"/>
                    <a:pt x="199" y="183"/>
                  </a:cubicBezTo>
                  <a:cubicBezTo>
                    <a:pt x="199" y="174"/>
                    <a:pt x="218" y="162"/>
                    <a:pt x="227" y="162"/>
                  </a:cubicBezTo>
                  <a:cubicBezTo>
                    <a:pt x="231" y="162"/>
                    <a:pt x="235" y="163"/>
                    <a:pt x="235" y="168"/>
                  </a:cubicBezTo>
                  <a:close/>
                  <a:moveTo>
                    <a:pt x="138" y="23"/>
                  </a:moveTo>
                  <a:cubicBezTo>
                    <a:pt x="137" y="21"/>
                    <a:pt x="135" y="20"/>
                    <a:pt x="131" y="20"/>
                  </a:cubicBezTo>
                  <a:cubicBezTo>
                    <a:pt x="122" y="21"/>
                    <a:pt x="113" y="27"/>
                    <a:pt x="111" y="33"/>
                  </a:cubicBezTo>
                  <a:cubicBezTo>
                    <a:pt x="111" y="35"/>
                    <a:pt x="110" y="37"/>
                    <a:pt x="112" y="39"/>
                  </a:cubicBezTo>
                  <a:cubicBezTo>
                    <a:pt x="113" y="40"/>
                    <a:pt x="114" y="41"/>
                    <a:pt x="116" y="41"/>
                  </a:cubicBezTo>
                  <a:cubicBezTo>
                    <a:pt x="123" y="41"/>
                    <a:pt x="134" y="36"/>
                    <a:pt x="138" y="29"/>
                  </a:cubicBezTo>
                  <a:cubicBezTo>
                    <a:pt x="139" y="27"/>
                    <a:pt x="139" y="25"/>
                    <a:pt x="138" y="23"/>
                  </a:cubicBezTo>
                  <a:close/>
                  <a:moveTo>
                    <a:pt x="466" y="226"/>
                  </a:moveTo>
                  <a:cubicBezTo>
                    <a:pt x="466" y="161"/>
                    <a:pt x="438" y="92"/>
                    <a:pt x="375" y="42"/>
                  </a:cubicBezTo>
                  <a:cubicBezTo>
                    <a:pt x="373" y="41"/>
                    <a:pt x="371" y="40"/>
                    <a:pt x="369" y="39"/>
                  </a:cubicBezTo>
                  <a:cubicBezTo>
                    <a:pt x="368" y="39"/>
                    <a:pt x="368" y="39"/>
                    <a:pt x="367" y="40"/>
                  </a:cubicBezTo>
                  <a:cubicBezTo>
                    <a:pt x="367" y="40"/>
                    <a:pt x="367" y="41"/>
                    <a:pt x="367" y="42"/>
                  </a:cubicBezTo>
                  <a:cubicBezTo>
                    <a:pt x="422" y="103"/>
                    <a:pt x="400" y="192"/>
                    <a:pt x="360" y="238"/>
                  </a:cubicBezTo>
                  <a:cubicBezTo>
                    <a:pt x="325" y="278"/>
                    <a:pt x="280" y="307"/>
                    <a:pt x="239" y="329"/>
                  </a:cubicBezTo>
                  <a:cubicBezTo>
                    <a:pt x="236" y="331"/>
                    <a:pt x="231" y="333"/>
                    <a:pt x="229" y="335"/>
                  </a:cubicBezTo>
                  <a:cubicBezTo>
                    <a:pt x="225" y="339"/>
                    <a:pt x="224" y="343"/>
                    <a:pt x="225" y="346"/>
                  </a:cubicBezTo>
                  <a:cubicBezTo>
                    <a:pt x="227" y="350"/>
                    <a:pt x="230" y="351"/>
                    <a:pt x="236" y="351"/>
                  </a:cubicBezTo>
                  <a:cubicBezTo>
                    <a:pt x="239" y="350"/>
                    <a:pt x="246" y="348"/>
                    <a:pt x="250" y="346"/>
                  </a:cubicBezTo>
                  <a:cubicBezTo>
                    <a:pt x="288" y="326"/>
                    <a:pt x="328" y="299"/>
                    <a:pt x="359" y="265"/>
                  </a:cubicBezTo>
                  <a:cubicBezTo>
                    <a:pt x="397" y="223"/>
                    <a:pt x="421" y="169"/>
                    <a:pt x="412" y="104"/>
                  </a:cubicBezTo>
                  <a:cubicBezTo>
                    <a:pt x="412" y="105"/>
                    <a:pt x="413" y="106"/>
                    <a:pt x="413" y="107"/>
                  </a:cubicBezTo>
                  <a:cubicBezTo>
                    <a:pt x="434" y="158"/>
                    <a:pt x="417" y="222"/>
                    <a:pt x="371" y="279"/>
                  </a:cubicBezTo>
                  <a:cubicBezTo>
                    <a:pt x="339" y="320"/>
                    <a:pt x="292" y="356"/>
                    <a:pt x="234" y="382"/>
                  </a:cubicBezTo>
                  <a:cubicBezTo>
                    <a:pt x="230" y="384"/>
                    <a:pt x="224" y="387"/>
                    <a:pt x="221" y="392"/>
                  </a:cubicBezTo>
                  <a:cubicBezTo>
                    <a:pt x="220" y="395"/>
                    <a:pt x="220" y="398"/>
                    <a:pt x="221" y="400"/>
                  </a:cubicBezTo>
                  <a:cubicBezTo>
                    <a:pt x="222" y="402"/>
                    <a:pt x="224" y="403"/>
                    <a:pt x="227" y="404"/>
                  </a:cubicBezTo>
                  <a:cubicBezTo>
                    <a:pt x="234" y="404"/>
                    <a:pt x="241" y="400"/>
                    <a:pt x="248" y="397"/>
                  </a:cubicBezTo>
                  <a:cubicBezTo>
                    <a:pt x="340" y="352"/>
                    <a:pt x="440" y="268"/>
                    <a:pt x="435" y="145"/>
                  </a:cubicBezTo>
                  <a:cubicBezTo>
                    <a:pt x="435" y="147"/>
                    <a:pt x="436" y="148"/>
                    <a:pt x="436" y="149"/>
                  </a:cubicBezTo>
                  <a:cubicBezTo>
                    <a:pt x="446" y="199"/>
                    <a:pt x="435" y="244"/>
                    <a:pt x="413" y="282"/>
                  </a:cubicBezTo>
                  <a:cubicBezTo>
                    <a:pt x="395" y="314"/>
                    <a:pt x="370" y="340"/>
                    <a:pt x="345" y="361"/>
                  </a:cubicBezTo>
                  <a:cubicBezTo>
                    <a:pt x="332" y="372"/>
                    <a:pt x="326" y="379"/>
                    <a:pt x="330" y="384"/>
                  </a:cubicBezTo>
                  <a:cubicBezTo>
                    <a:pt x="333" y="390"/>
                    <a:pt x="342" y="387"/>
                    <a:pt x="347" y="384"/>
                  </a:cubicBezTo>
                  <a:cubicBezTo>
                    <a:pt x="357" y="378"/>
                    <a:pt x="366" y="369"/>
                    <a:pt x="373" y="363"/>
                  </a:cubicBezTo>
                  <a:cubicBezTo>
                    <a:pt x="414" y="321"/>
                    <a:pt x="445" y="276"/>
                    <a:pt x="452" y="201"/>
                  </a:cubicBezTo>
                  <a:cubicBezTo>
                    <a:pt x="452" y="205"/>
                    <a:pt x="453" y="209"/>
                    <a:pt x="453" y="211"/>
                  </a:cubicBezTo>
                  <a:cubicBezTo>
                    <a:pt x="454" y="249"/>
                    <a:pt x="447" y="284"/>
                    <a:pt x="433" y="314"/>
                  </a:cubicBezTo>
                  <a:cubicBezTo>
                    <a:pt x="412" y="359"/>
                    <a:pt x="376" y="395"/>
                    <a:pt x="333" y="417"/>
                  </a:cubicBezTo>
                  <a:cubicBezTo>
                    <a:pt x="324" y="422"/>
                    <a:pt x="321" y="427"/>
                    <a:pt x="323" y="433"/>
                  </a:cubicBezTo>
                  <a:cubicBezTo>
                    <a:pt x="324" y="436"/>
                    <a:pt x="327" y="437"/>
                    <a:pt x="330" y="437"/>
                  </a:cubicBezTo>
                  <a:cubicBezTo>
                    <a:pt x="334" y="438"/>
                    <a:pt x="337" y="436"/>
                    <a:pt x="341" y="435"/>
                  </a:cubicBezTo>
                  <a:cubicBezTo>
                    <a:pt x="418" y="393"/>
                    <a:pt x="466" y="315"/>
                    <a:pt x="466" y="226"/>
                  </a:cubicBezTo>
                  <a:close/>
                  <a:moveTo>
                    <a:pt x="253" y="1"/>
                  </a:moveTo>
                  <a:cubicBezTo>
                    <a:pt x="245" y="0"/>
                    <a:pt x="227" y="6"/>
                    <a:pt x="228" y="13"/>
                  </a:cubicBezTo>
                  <a:cubicBezTo>
                    <a:pt x="228" y="17"/>
                    <a:pt x="231" y="18"/>
                    <a:pt x="234" y="19"/>
                  </a:cubicBezTo>
                  <a:cubicBezTo>
                    <a:pt x="242" y="19"/>
                    <a:pt x="260" y="15"/>
                    <a:pt x="260" y="7"/>
                  </a:cubicBezTo>
                  <a:cubicBezTo>
                    <a:pt x="260" y="3"/>
                    <a:pt x="256" y="2"/>
                    <a:pt x="253" y="1"/>
                  </a:cubicBezTo>
                  <a:close/>
                  <a:moveTo>
                    <a:pt x="325" y="17"/>
                  </a:moveTo>
                  <a:cubicBezTo>
                    <a:pt x="319" y="16"/>
                    <a:pt x="306" y="20"/>
                    <a:pt x="305" y="27"/>
                  </a:cubicBezTo>
                  <a:cubicBezTo>
                    <a:pt x="305" y="31"/>
                    <a:pt x="310" y="33"/>
                    <a:pt x="313" y="33"/>
                  </a:cubicBezTo>
                  <a:cubicBezTo>
                    <a:pt x="319" y="33"/>
                    <a:pt x="333" y="30"/>
                    <a:pt x="333" y="22"/>
                  </a:cubicBezTo>
                  <a:cubicBezTo>
                    <a:pt x="334" y="18"/>
                    <a:pt x="328" y="17"/>
                    <a:pt x="325" y="17"/>
                  </a:cubicBezTo>
                  <a:close/>
                  <a:moveTo>
                    <a:pt x="250" y="92"/>
                  </a:moveTo>
                  <a:cubicBezTo>
                    <a:pt x="240" y="91"/>
                    <a:pt x="220" y="103"/>
                    <a:pt x="220" y="113"/>
                  </a:cubicBezTo>
                  <a:cubicBezTo>
                    <a:pt x="220" y="117"/>
                    <a:pt x="223" y="119"/>
                    <a:pt x="227" y="119"/>
                  </a:cubicBezTo>
                  <a:cubicBezTo>
                    <a:pt x="236" y="119"/>
                    <a:pt x="256" y="108"/>
                    <a:pt x="257" y="97"/>
                  </a:cubicBezTo>
                  <a:cubicBezTo>
                    <a:pt x="257" y="93"/>
                    <a:pt x="253" y="92"/>
                    <a:pt x="250" y="92"/>
                  </a:cubicBezTo>
                  <a:close/>
                  <a:moveTo>
                    <a:pt x="290" y="71"/>
                  </a:moveTo>
                  <a:cubicBezTo>
                    <a:pt x="282" y="71"/>
                    <a:pt x="266" y="78"/>
                    <a:pt x="265" y="87"/>
                  </a:cubicBezTo>
                  <a:cubicBezTo>
                    <a:pt x="265" y="90"/>
                    <a:pt x="268" y="92"/>
                    <a:pt x="271" y="92"/>
                  </a:cubicBezTo>
                  <a:cubicBezTo>
                    <a:pt x="279" y="93"/>
                    <a:pt x="295" y="86"/>
                    <a:pt x="296" y="77"/>
                  </a:cubicBezTo>
                  <a:cubicBezTo>
                    <a:pt x="296" y="73"/>
                    <a:pt x="293" y="71"/>
                    <a:pt x="290" y="71"/>
                  </a:cubicBezTo>
                  <a:close/>
                  <a:moveTo>
                    <a:pt x="354" y="176"/>
                  </a:moveTo>
                  <a:cubicBezTo>
                    <a:pt x="347" y="176"/>
                    <a:pt x="341" y="184"/>
                    <a:pt x="341" y="190"/>
                  </a:cubicBezTo>
                  <a:cubicBezTo>
                    <a:pt x="341" y="194"/>
                    <a:pt x="343" y="197"/>
                    <a:pt x="347" y="197"/>
                  </a:cubicBezTo>
                  <a:cubicBezTo>
                    <a:pt x="353" y="197"/>
                    <a:pt x="360" y="188"/>
                    <a:pt x="360" y="182"/>
                  </a:cubicBezTo>
                  <a:cubicBezTo>
                    <a:pt x="360" y="178"/>
                    <a:pt x="358" y="176"/>
                    <a:pt x="354" y="176"/>
                  </a:cubicBezTo>
                  <a:close/>
                  <a:moveTo>
                    <a:pt x="327" y="56"/>
                  </a:moveTo>
                  <a:cubicBezTo>
                    <a:pt x="321" y="55"/>
                    <a:pt x="310" y="60"/>
                    <a:pt x="309" y="67"/>
                  </a:cubicBezTo>
                  <a:cubicBezTo>
                    <a:pt x="309" y="70"/>
                    <a:pt x="312" y="71"/>
                    <a:pt x="314" y="72"/>
                  </a:cubicBezTo>
                  <a:cubicBezTo>
                    <a:pt x="320" y="72"/>
                    <a:pt x="332" y="68"/>
                    <a:pt x="332" y="61"/>
                  </a:cubicBezTo>
                  <a:cubicBezTo>
                    <a:pt x="333" y="58"/>
                    <a:pt x="330" y="56"/>
                    <a:pt x="327" y="56"/>
                  </a:cubicBezTo>
                  <a:close/>
                  <a:moveTo>
                    <a:pt x="348" y="99"/>
                  </a:moveTo>
                  <a:cubicBezTo>
                    <a:pt x="342" y="99"/>
                    <a:pt x="335" y="109"/>
                    <a:pt x="335" y="115"/>
                  </a:cubicBezTo>
                  <a:cubicBezTo>
                    <a:pt x="335" y="117"/>
                    <a:pt x="337" y="120"/>
                    <a:pt x="340" y="120"/>
                  </a:cubicBezTo>
                  <a:cubicBezTo>
                    <a:pt x="346" y="120"/>
                    <a:pt x="353" y="110"/>
                    <a:pt x="353" y="105"/>
                  </a:cubicBezTo>
                  <a:cubicBezTo>
                    <a:pt x="353" y="102"/>
                    <a:pt x="351" y="99"/>
                    <a:pt x="348" y="99"/>
                  </a:cubicBezTo>
                  <a:close/>
                  <a:moveTo>
                    <a:pt x="325" y="206"/>
                  </a:moveTo>
                  <a:cubicBezTo>
                    <a:pt x="322" y="208"/>
                    <a:pt x="318" y="210"/>
                    <a:pt x="315" y="214"/>
                  </a:cubicBezTo>
                  <a:cubicBezTo>
                    <a:pt x="312" y="217"/>
                    <a:pt x="309" y="221"/>
                    <a:pt x="308" y="224"/>
                  </a:cubicBezTo>
                  <a:cubicBezTo>
                    <a:pt x="307" y="227"/>
                    <a:pt x="308" y="230"/>
                    <a:pt x="309" y="232"/>
                  </a:cubicBezTo>
                  <a:cubicBezTo>
                    <a:pt x="311" y="234"/>
                    <a:pt x="314" y="235"/>
                    <a:pt x="316" y="234"/>
                  </a:cubicBezTo>
                  <a:cubicBezTo>
                    <a:pt x="320" y="234"/>
                    <a:pt x="325" y="231"/>
                    <a:pt x="329" y="227"/>
                  </a:cubicBezTo>
                  <a:cubicBezTo>
                    <a:pt x="333" y="223"/>
                    <a:pt x="336" y="218"/>
                    <a:pt x="337" y="213"/>
                  </a:cubicBezTo>
                  <a:cubicBezTo>
                    <a:pt x="337" y="209"/>
                    <a:pt x="336" y="207"/>
                    <a:pt x="335" y="206"/>
                  </a:cubicBezTo>
                  <a:cubicBezTo>
                    <a:pt x="333" y="204"/>
                    <a:pt x="330" y="204"/>
                    <a:pt x="325" y="206"/>
                  </a:cubicBezTo>
                  <a:close/>
                  <a:moveTo>
                    <a:pt x="318" y="135"/>
                  </a:moveTo>
                  <a:cubicBezTo>
                    <a:pt x="317" y="137"/>
                    <a:pt x="315" y="140"/>
                    <a:pt x="314" y="142"/>
                  </a:cubicBezTo>
                  <a:cubicBezTo>
                    <a:pt x="312" y="144"/>
                    <a:pt x="312" y="147"/>
                    <a:pt x="311" y="149"/>
                  </a:cubicBezTo>
                  <a:cubicBezTo>
                    <a:pt x="311" y="152"/>
                    <a:pt x="313" y="155"/>
                    <a:pt x="317" y="155"/>
                  </a:cubicBezTo>
                  <a:cubicBezTo>
                    <a:pt x="319" y="155"/>
                    <a:pt x="321" y="154"/>
                    <a:pt x="323" y="153"/>
                  </a:cubicBezTo>
                  <a:cubicBezTo>
                    <a:pt x="325" y="151"/>
                    <a:pt x="328" y="149"/>
                    <a:pt x="330" y="147"/>
                  </a:cubicBezTo>
                  <a:cubicBezTo>
                    <a:pt x="332" y="145"/>
                    <a:pt x="333" y="142"/>
                    <a:pt x="335" y="140"/>
                  </a:cubicBezTo>
                  <a:cubicBezTo>
                    <a:pt x="336" y="138"/>
                    <a:pt x="337" y="135"/>
                    <a:pt x="337" y="133"/>
                  </a:cubicBezTo>
                  <a:cubicBezTo>
                    <a:pt x="337" y="130"/>
                    <a:pt x="335" y="128"/>
                    <a:pt x="331" y="128"/>
                  </a:cubicBezTo>
                  <a:cubicBezTo>
                    <a:pt x="327" y="128"/>
                    <a:pt x="322" y="131"/>
                    <a:pt x="318" y="135"/>
                  </a:cubicBezTo>
                  <a:close/>
                  <a:moveTo>
                    <a:pt x="201" y="401"/>
                  </a:moveTo>
                  <a:cubicBezTo>
                    <a:pt x="195" y="401"/>
                    <a:pt x="182" y="405"/>
                    <a:pt x="176" y="410"/>
                  </a:cubicBezTo>
                  <a:cubicBezTo>
                    <a:pt x="173" y="412"/>
                    <a:pt x="172" y="416"/>
                    <a:pt x="172" y="418"/>
                  </a:cubicBezTo>
                  <a:cubicBezTo>
                    <a:pt x="174" y="422"/>
                    <a:pt x="176" y="422"/>
                    <a:pt x="179" y="422"/>
                  </a:cubicBezTo>
                  <a:cubicBezTo>
                    <a:pt x="185" y="423"/>
                    <a:pt x="198" y="419"/>
                    <a:pt x="205" y="413"/>
                  </a:cubicBezTo>
                  <a:cubicBezTo>
                    <a:pt x="207" y="412"/>
                    <a:pt x="208" y="409"/>
                    <a:pt x="208" y="406"/>
                  </a:cubicBezTo>
                  <a:cubicBezTo>
                    <a:pt x="207" y="403"/>
                    <a:pt x="204" y="402"/>
                    <a:pt x="201" y="401"/>
                  </a:cubicBezTo>
                  <a:close/>
                  <a:moveTo>
                    <a:pt x="207" y="348"/>
                  </a:moveTo>
                  <a:cubicBezTo>
                    <a:pt x="201" y="348"/>
                    <a:pt x="187" y="353"/>
                    <a:pt x="182" y="358"/>
                  </a:cubicBezTo>
                  <a:cubicBezTo>
                    <a:pt x="179" y="361"/>
                    <a:pt x="177" y="364"/>
                    <a:pt x="178" y="367"/>
                  </a:cubicBezTo>
                  <a:cubicBezTo>
                    <a:pt x="180" y="371"/>
                    <a:pt x="183" y="371"/>
                    <a:pt x="186" y="371"/>
                  </a:cubicBezTo>
                  <a:cubicBezTo>
                    <a:pt x="192" y="371"/>
                    <a:pt x="206" y="367"/>
                    <a:pt x="212" y="360"/>
                  </a:cubicBezTo>
                  <a:cubicBezTo>
                    <a:pt x="214" y="358"/>
                    <a:pt x="215" y="355"/>
                    <a:pt x="215" y="352"/>
                  </a:cubicBezTo>
                  <a:cubicBezTo>
                    <a:pt x="214" y="349"/>
                    <a:pt x="210" y="348"/>
                    <a:pt x="207" y="348"/>
                  </a:cubicBezTo>
                  <a:close/>
                  <a:moveTo>
                    <a:pt x="309" y="393"/>
                  </a:moveTo>
                  <a:cubicBezTo>
                    <a:pt x="303" y="393"/>
                    <a:pt x="291" y="400"/>
                    <a:pt x="286" y="406"/>
                  </a:cubicBezTo>
                  <a:cubicBezTo>
                    <a:pt x="283" y="409"/>
                    <a:pt x="283" y="412"/>
                    <a:pt x="284" y="414"/>
                  </a:cubicBezTo>
                  <a:cubicBezTo>
                    <a:pt x="286" y="418"/>
                    <a:pt x="289" y="418"/>
                    <a:pt x="291" y="417"/>
                  </a:cubicBezTo>
                  <a:cubicBezTo>
                    <a:pt x="297" y="416"/>
                    <a:pt x="310" y="411"/>
                    <a:pt x="315" y="404"/>
                  </a:cubicBezTo>
                  <a:cubicBezTo>
                    <a:pt x="317" y="401"/>
                    <a:pt x="317" y="398"/>
                    <a:pt x="316" y="396"/>
                  </a:cubicBezTo>
                  <a:cubicBezTo>
                    <a:pt x="315" y="393"/>
                    <a:pt x="312" y="392"/>
                    <a:pt x="309" y="393"/>
                  </a:cubicBezTo>
                  <a:close/>
                  <a:moveTo>
                    <a:pt x="260" y="421"/>
                  </a:moveTo>
                  <a:cubicBezTo>
                    <a:pt x="255" y="421"/>
                    <a:pt x="243" y="425"/>
                    <a:pt x="238" y="430"/>
                  </a:cubicBezTo>
                  <a:cubicBezTo>
                    <a:pt x="235" y="432"/>
                    <a:pt x="234" y="435"/>
                    <a:pt x="235" y="437"/>
                  </a:cubicBezTo>
                  <a:cubicBezTo>
                    <a:pt x="236" y="440"/>
                    <a:pt x="239" y="440"/>
                    <a:pt x="241" y="440"/>
                  </a:cubicBezTo>
                  <a:cubicBezTo>
                    <a:pt x="247" y="440"/>
                    <a:pt x="259" y="437"/>
                    <a:pt x="264" y="431"/>
                  </a:cubicBezTo>
                  <a:cubicBezTo>
                    <a:pt x="266" y="429"/>
                    <a:pt x="267" y="427"/>
                    <a:pt x="266" y="424"/>
                  </a:cubicBezTo>
                  <a:cubicBezTo>
                    <a:pt x="266" y="422"/>
                    <a:pt x="263" y="421"/>
                    <a:pt x="260" y="421"/>
                  </a:cubicBezTo>
                  <a:close/>
                  <a:moveTo>
                    <a:pt x="149" y="419"/>
                  </a:moveTo>
                  <a:cubicBezTo>
                    <a:pt x="146" y="419"/>
                    <a:pt x="140" y="420"/>
                    <a:pt x="135" y="423"/>
                  </a:cubicBezTo>
                  <a:cubicBezTo>
                    <a:pt x="133" y="424"/>
                    <a:pt x="131" y="426"/>
                    <a:pt x="131" y="429"/>
                  </a:cubicBezTo>
                  <a:cubicBezTo>
                    <a:pt x="132" y="432"/>
                    <a:pt x="134" y="433"/>
                    <a:pt x="137" y="434"/>
                  </a:cubicBezTo>
                  <a:cubicBezTo>
                    <a:pt x="142" y="434"/>
                    <a:pt x="147" y="433"/>
                    <a:pt x="152" y="431"/>
                  </a:cubicBezTo>
                  <a:cubicBezTo>
                    <a:pt x="154" y="429"/>
                    <a:pt x="156" y="427"/>
                    <a:pt x="156" y="424"/>
                  </a:cubicBezTo>
                  <a:cubicBezTo>
                    <a:pt x="156" y="420"/>
                    <a:pt x="153" y="419"/>
                    <a:pt x="149" y="419"/>
                  </a:cubicBezTo>
                  <a:close/>
                  <a:moveTo>
                    <a:pt x="207" y="440"/>
                  </a:moveTo>
                  <a:cubicBezTo>
                    <a:pt x="204" y="440"/>
                    <a:pt x="199" y="441"/>
                    <a:pt x="194" y="444"/>
                  </a:cubicBezTo>
                  <a:cubicBezTo>
                    <a:pt x="192" y="446"/>
                    <a:pt x="191" y="448"/>
                    <a:pt x="191" y="450"/>
                  </a:cubicBezTo>
                  <a:cubicBezTo>
                    <a:pt x="192" y="453"/>
                    <a:pt x="194" y="455"/>
                    <a:pt x="197" y="455"/>
                  </a:cubicBezTo>
                  <a:cubicBezTo>
                    <a:pt x="201" y="455"/>
                    <a:pt x="206" y="454"/>
                    <a:pt x="210" y="451"/>
                  </a:cubicBezTo>
                  <a:cubicBezTo>
                    <a:pt x="212" y="450"/>
                    <a:pt x="214" y="447"/>
                    <a:pt x="214" y="445"/>
                  </a:cubicBezTo>
                  <a:cubicBezTo>
                    <a:pt x="213" y="441"/>
                    <a:pt x="210" y="440"/>
                    <a:pt x="207" y="440"/>
                  </a:cubicBezTo>
                  <a:close/>
                  <a:moveTo>
                    <a:pt x="257" y="144"/>
                  </a:moveTo>
                  <a:cubicBezTo>
                    <a:pt x="255" y="144"/>
                    <a:pt x="253" y="145"/>
                    <a:pt x="251" y="146"/>
                  </a:cubicBezTo>
                  <a:cubicBezTo>
                    <a:pt x="251" y="146"/>
                    <a:pt x="251" y="146"/>
                    <a:pt x="251" y="146"/>
                  </a:cubicBezTo>
                  <a:cubicBezTo>
                    <a:pt x="247" y="147"/>
                    <a:pt x="241" y="152"/>
                    <a:pt x="241" y="157"/>
                  </a:cubicBezTo>
                  <a:cubicBezTo>
                    <a:pt x="241" y="160"/>
                    <a:pt x="244" y="161"/>
                    <a:pt x="247" y="161"/>
                  </a:cubicBezTo>
                  <a:cubicBezTo>
                    <a:pt x="253" y="161"/>
                    <a:pt x="262" y="156"/>
                    <a:pt x="262" y="149"/>
                  </a:cubicBezTo>
                  <a:cubicBezTo>
                    <a:pt x="262" y="146"/>
                    <a:pt x="260" y="144"/>
                    <a:pt x="257" y="144"/>
                  </a:cubicBezTo>
                  <a:close/>
                  <a:moveTo>
                    <a:pt x="300" y="436"/>
                  </a:moveTo>
                  <a:cubicBezTo>
                    <a:pt x="296" y="436"/>
                    <a:pt x="289" y="437"/>
                    <a:pt x="284" y="441"/>
                  </a:cubicBezTo>
                  <a:cubicBezTo>
                    <a:pt x="281" y="443"/>
                    <a:pt x="279" y="446"/>
                    <a:pt x="280" y="449"/>
                  </a:cubicBezTo>
                  <a:cubicBezTo>
                    <a:pt x="281" y="452"/>
                    <a:pt x="284" y="453"/>
                    <a:pt x="288" y="453"/>
                  </a:cubicBezTo>
                  <a:cubicBezTo>
                    <a:pt x="293" y="453"/>
                    <a:pt x="300" y="451"/>
                    <a:pt x="304" y="449"/>
                  </a:cubicBezTo>
                  <a:cubicBezTo>
                    <a:pt x="307" y="447"/>
                    <a:pt x="309" y="444"/>
                    <a:pt x="308" y="441"/>
                  </a:cubicBezTo>
                  <a:cubicBezTo>
                    <a:pt x="307" y="437"/>
                    <a:pt x="303" y="436"/>
                    <a:pt x="300" y="436"/>
                  </a:cubicBezTo>
                  <a:close/>
                  <a:moveTo>
                    <a:pt x="96" y="416"/>
                  </a:moveTo>
                  <a:cubicBezTo>
                    <a:pt x="99" y="419"/>
                    <a:pt x="104" y="422"/>
                    <a:pt x="108" y="423"/>
                  </a:cubicBezTo>
                  <a:cubicBezTo>
                    <a:pt x="109" y="424"/>
                    <a:pt x="110" y="423"/>
                    <a:pt x="110" y="423"/>
                  </a:cubicBezTo>
                  <a:cubicBezTo>
                    <a:pt x="110" y="422"/>
                    <a:pt x="110" y="421"/>
                    <a:pt x="110" y="421"/>
                  </a:cubicBezTo>
                  <a:cubicBezTo>
                    <a:pt x="107" y="417"/>
                    <a:pt x="105" y="415"/>
                    <a:pt x="104" y="412"/>
                  </a:cubicBezTo>
                  <a:cubicBezTo>
                    <a:pt x="103" y="409"/>
                    <a:pt x="103" y="406"/>
                    <a:pt x="104" y="405"/>
                  </a:cubicBezTo>
                  <a:cubicBezTo>
                    <a:pt x="109" y="378"/>
                    <a:pt x="135" y="361"/>
                    <a:pt x="163" y="342"/>
                  </a:cubicBezTo>
                  <a:cubicBezTo>
                    <a:pt x="180" y="330"/>
                    <a:pt x="253" y="290"/>
                    <a:pt x="286" y="263"/>
                  </a:cubicBezTo>
                  <a:cubicBezTo>
                    <a:pt x="297" y="255"/>
                    <a:pt x="301" y="250"/>
                    <a:pt x="301" y="245"/>
                  </a:cubicBezTo>
                  <a:cubicBezTo>
                    <a:pt x="302" y="243"/>
                    <a:pt x="301" y="240"/>
                    <a:pt x="299" y="239"/>
                  </a:cubicBezTo>
                  <a:cubicBezTo>
                    <a:pt x="298" y="238"/>
                    <a:pt x="297" y="237"/>
                    <a:pt x="295" y="237"/>
                  </a:cubicBezTo>
                  <a:cubicBezTo>
                    <a:pt x="290" y="236"/>
                    <a:pt x="283" y="238"/>
                    <a:pt x="276" y="244"/>
                  </a:cubicBezTo>
                  <a:cubicBezTo>
                    <a:pt x="238" y="275"/>
                    <a:pt x="180" y="305"/>
                    <a:pt x="140" y="337"/>
                  </a:cubicBezTo>
                  <a:cubicBezTo>
                    <a:pt x="116" y="355"/>
                    <a:pt x="99" y="375"/>
                    <a:pt x="94" y="395"/>
                  </a:cubicBezTo>
                  <a:cubicBezTo>
                    <a:pt x="94" y="395"/>
                    <a:pt x="93" y="394"/>
                    <a:pt x="93" y="394"/>
                  </a:cubicBezTo>
                  <a:cubicBezTo>
                    <a:pt x="99" y="319"/>
                    <a:pt x="198" y="269"/>
                    <a:pt x="250" y="227"/>
                  </a:cubicBezTo>
                  <a:cubicBezTo>
                    <a:pt x="262" y="216"/>
                    <a:pt x="301" y="186"/>
                    <a:pt x="307" y="172"/>
                  </a:cubicBezTo>
                  <a:cubicBezTo>
                    <a:pt x="309" y="168"/>
                    <a:pt x="308" y="163"/>
                    <a:pt x="306" y="162"/>
                  </a:cubicBezTo>
                  <a:cubicBezTo>
                    <a:pt x="303" y="160"/>
                    <a:pt x="301" y="160"/>
                    <a:pt x="298" y="160"/>
                  </a:cubicBezTo>
                  <a:cubicBezTo>
                    <a:pt x="292" y="162"/>
                    <a:pt x="285" y="167"/>
                    <a:pt x="277" y="175"/>
                  </a:cubicBezTo>
                  <a:cubicBezTo>
                    <a:pt x="213" y="235"/>
                    <a:pt x="161" y="262"/>
                    <a:pt x="125" y="300"/>
                  </a:cubicBezTo>
                  <a:cubicBezTo>
                    <a:pt x="105" y="322"/>
                    <a:pt x="90" y="347"/>
                    <a:pt x="81" y="383"/>
                  </a:cubicBezTo>
                  <a:cubicBezTo>
                    <a:pt x="81" y="383"/>
                    <a:pt x="80" y="382"/>
                    <a:pt x="80" y="382"/>
                  </a:cubicBezTo>
                  <a:cubicBezTo>
                    <a:pt x="83" y="327"/>
                    <a:pt x="118" y="273"/>
                    <a:pt x="160" y="235"/>
                  </a:cubicBezTo>
                  <a:cubicBezTo>
                    <a:pt x="175" y="222"/>
                    <a:pt x="185" y="214"/>
                    <a:pt x="191" y="209"/>
                  </a:cubicBezTo>
                  <a:cubicBezTo>
                    <a:pt x="195" y="205"/>
                    <a:pt x="197" y="200"/>
                    <a:pt x="194" y="195"/>
                  </a:cubicBezTo>
                  <a:cubicBezTo>
                    <a:pt x="192" y="192"/>
                    <a:pt x="188" y="191"/>
                    <a:pt x="184" y="192"/>
                  </a:cubicBezTo>
                  <a:cubicBezTo>
                    <a:pt x="178" y="193"/>
                    <a:pt x="174" y="196"/>
                    <a:pt x="170" y="199"/>
                  </a:cubicBezTo>
                  <a:cubicBezTo>
                    <a:pt x="140" y="223"/>
                    <a:pt x="115" y="252"/>
                    <a:pt x="97" y="285"/>
                  </a:cubicBezTo>
                  <a:cubicBezTo>
                    <a:pt x="83" y="311"/>
                    <a:pt x="72" y="339"/>
                    <a:pt x="68" y="369"/>
                  </a:cubicBezTo>
                  <a:cubicBezTo>
                    <a:pt x="67" y="369"/>
                    <a:pt x="67" y="368"/>
                    <a:pt x="66" y="367"/>
                  </a:cubicBezTo>
                  <a:cubicBezTo>
                    <a:pt x="70" y="284"/>
                    <a:pt x="108" y="222"/>
                    <a:pt x="162" y="174"/>
                  </a:cubicBezTo>
                  <a:cubicBezTo>
                    <a:pt x="175" y="162"/>
                    <a:pt x="186" y="155"/>
                    <a:pt x="200" y="144"/>
                  </a:cubicBezTo>
                  <a:cubicBezTo>
                    <a:pt x="210" y="136"/>
                    <a:pt x="212" y="129"/>
                    <a:pt x="210" y="124"/>
                  </a:cubicBezTo>
                  <a:cubicBezTo>
                    <a:pt x="207" y="120"/>
                    <a:pt x="202" y="120"/>
                    <a:pt x="197" y="122"/>
                  </a:cubicBezTo>
                  <a:cubicBezTo>
                    <a:pt x="185" y="125"/>
                    <a:pt x="174" y="136"/>
                    <a:pt x="159" y="149"/>
                  </a:cubicBezTo>
                  <a:cubicBezTo>
                    <a:pt x="126" y="179"/>
                    <a:pt x="99" y="211"/>
                    <a:pt x="80" y="250"/>
                  </a:cubicBezTo>
                  <a:cubicBezTo>
                    <a:pt x="66" y="279"/>
                    <a:pt x="58" y="313"/>
                    <a:pt x="55" y="353"/>
                  </a:cubicBezTo>
                  <a:cubicBezTo>
                    <a:pt x="55" y="352"/>
                    <a:pt x="54" y="351"/>
                    <a:pt x="54" y="351"/>
                  </a:cubicBezTo>
                  <a:cubicBezTo>
                    <a:pt x="53" y="341"/>
                    <a:pt x="53" y="328"/>
                    <a:pt x="54" y="318"/>
                  </a:cubicBezTo>
                  <a:cubicBezTo>
                    <a:pt x="57" y="279"/>
                    <a:pt x="63" y="197"/>
                    <a:pt x="174" y="106"/>
                  </a:cubicBezTo>
                  <a:cubicBezTo>
                    <a:pt x="194" y="90"/>
                    <a:pt x="227" y="71"/>
                    <a:pt x="251" y="59"/>
                  </a:cubicBezTo>
                  <a:cubicBezTo>
                    <a:pt x="258" y="55"/>
                    <a:pt x="265" y="52"/>
                    <a:pt x="271" y="48"/>
                  </a:cubicBezTo>
                  <a:cubicBezTo>
                    <a:pt x="275" y="45"/>
                    <a:pt x="278" y="41"/>
                    <a:pt x="276" y="37"/>
                  </a:cubicBezTo>
                  <a:cubicBezTo>
                    <a:pt x="275" y="33"/>
                    <a:pt x="272" y="33"/>
                    <a:pt x="268" y="33"/>
                  </a:cubicBezTo>
                  <a:cubicBezTo>
                    <a:pt x="260" y="33"/>
                    <a:pt x="254" y="36"/>
                    <a:pt x="248" y="39"/>
                  </a:cubicBezTo>
                  <a:cubicBezTo>
                    <a:pt x="196" y="65"/>
                    <a:pt x="136" y="103"/>
                    <a:pt x="95" y="161"/>
                  </a:cubicBezTo>
                  <a:cubicBezTo>
                    <a:pt x="63" y="205"/>
                    <a:pt x="41" y="260"/>
                    <a:pt x="40" y="329"/>
                  </a:cubicBezTo>
                  <a:cubicBezTo>
                    <a:pt x="40" y="328"/>
                    <a:pt x="40" y="328"/>
                    <a:pt x="39" y="327"/>
                  </a:cubicBezTo>
                  <a:cubicBezTo>
                    <a:pt x="37" y="310"/>
                    <a:pt x="36" y="293"/>
                    <a:pt x="36" y="281"/>
                  </a:cubicBezTo>
                  <a:cubicBezTo>
                    <a:pt x="38" y="172"/>
                    <a:pt x="102" y="97"/>
                    <a:pt x="190" y="45"/>
                  </a:cubicBezTo>
                  <a:cubicBezTo>
                    <a:pt x="198" y="41"/>
                    <a:pt x="205" y="36"/>
                    <a:pt x="205" y="29"/>
                  </a:cubicBezTo>
                  <a:cubicBezTo>
                    <a:pt x="205" y="25"/>
                    <a:pt x="202" y="23"/>
                    <a:pt x="198" y="23"/>
                  </a:cubicBezTo>
                  <a:cubicBezTo>
                    <a:pt x="194" y="23"/>
                    <a:pt x="191" y="24"/>
                    <a:pt x="184" y="27"/>
                  </a:cubicBezTo>
                  <a:cubicBezTo>
                    <a:pt x="131" y="56"/>
                    <a:pt x="87" y="96"/>
                    <a:pt x="58" y="145"/>
                  </a:cubicBezTo>
                  <a:cubicBezTo>
                    <a:pt x="35" y="186"/>
                    <a:pt x="22" y="234"/>
                    <a:pt x="24" y="287"/>
                  </a:cubicBezTo>
                  <a:cubicBezTo>
                    <a:pt x="24" y="286"/>
                    <a:pt x="23" y="285"/>
                    <a:pt x="23" y="283"/>
                  </a:cubicBezTo>
                  <a:cubicBezTo>
                    <a:pt x="18" y="266"/>
                    <a:pt x="16" y="248"/>
                    <a:pt x="16" y="230"/>
                  </a:cubicBezTo>
                  <a:cubicBezTo>
                    <a:pt x="16" y="205"/>
                    <a:pt x="21" y="181"/>
                    <a:pt x="29" y="159"/>
                  </a:cubicBezTo>
                  <a:cubicBezTo>
                    <a:pt x="40" y="130"/>
                    <a:pt x="57" y="103"/>
                    <a:pt x="78" y="80"/>
                  </a:cubicBezTo>
                  <a:cubicBezTo>
                    <a:pt x="85" y="73"/>
                    <a:pt x="99" y="61"/>
                    <a:pt x="103" y="57"/>
                  </a:cubicBezTo>
                  <a:cubicBezTo>
                    <a:pt x="106" y="53"/>
                    <a:pt x="108" y="49"/>
                    <a:pt x="106" y="46"/>
                  </a:cubicBezTo>
                  <a:cubicBezTo>
                    <a:pt x="105" y="44"/>
                    <a:pt x="103" y="43"/>
                    <a:pt x="100" y="43"/>
                  </a:cubicBezTo>
                  <a:cubicBezTo>
                    <a:pt x="88" y="43"/>
                    <a:pt x="70" y="61"/>
                    <a:pt x="62" y="69"/>
                  </a:cubicBezTo>
                  <a:cubicBezTo>
                    <a:pt x="23" y="112"/>
                    <a:pt x="0" y="168"/>
                    <a:pt x="0" y="226"/>
                  </a:cubicBezTo>
                  <a:cubicBezTo>
                    <a:pt x="0" y="295"/>
                    <a:pt x="29" y="367"/>
                    <a:pt x="96" y="416"/>
                  </a:cubicBezTo>
                  <a:close/>
                  <a:moveTo>
                    <a:pt x="168" y="9"/>
                  </a:moveTo>
                  <a:cubicBezTo>
                    <a:pt x="167" y="8"/>
                    <a:pt x="166" y="7"/>
                    <a:pt x="163" y="7"/>
                  </a:cubicBezTo>
                  <a:cubicBezTo>
                    <a:pt x="157" y="7"/>
                    <a:pt x="150" y="10"/>
                    <a:pt x="148" y="14"/>
                  </a:cubicBezTo>
                  <a:cubicBezTo>
                    <a:pt x="148" y="15"/>
                    <a:pt x="147" y="17"/>
                    <a:pt x="148" y="18"/>
                  </a:cubicBezTo>
                  <a:cubicBezTo>
                    <a:pt x="148" y="20"/>
                    <a:pt x="149" y="20"/>
                    <a:pt x="151" y="20"/>
                  </a:cubicBezTo>
                  <a:cubicBezTo>
                    <a:pt x="156" y="21"/>
                    <a:pt x="164" y="18"/>
                    <a:pt x="167" y="14"/>
                  </a:cubicBezTo>
                  <a:cubicBezTo>
                    <a:pt x="168" y="13"/>
                    <a:pt x="169" y="11"/>
                    <a:pt x="16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36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121523"/>
            <a:ext cx="10972800" cy="1415772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defRPr sz="1600"/>
            </a:lvl2pPr>
            <a:lvl3pPr marL="457189" indent="-228594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1400"/>
            </a:lvl3pPr>
            <a:lvl4pPr>
              <a:lnSpc>
                <a:spcPct val="100000"/>
              </a:lnSpc>
              <a:spcBef>
                <a:spcPts val="600"/>
              </a:spcBef>
              <a:defRPr sz="14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4552" y="6359879"/>
            <a:ext cx="51784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F44D9C5-9E24-3740-B0AB-3D8AB469FE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00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Colors to be used in the presentation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0191" y="1634491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prstClr val="white"/>
                </a:solidFill>
                <a:cs typeface="Arial" pitchFamily="34" charset="0"/>
              </a:rPr>
              <a:t>RGB - 167.25.48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prstClr val="white"/>
                </a:solidFill>
                <a:cs typeface="Arial" pitchFamily="34" charset="0"/>
              </a:rPr>
              <a:t>RGB - 227.114.34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8800" y="1634491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rgbClr val="4D4F53"/>
                </a:solidFill>
                <a:cs typeface="Arial" pitchFamily="34" charset="0"/>
              </a:rPr>
              <a:t>RGB - 199.210.138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prstClr val="white"/>
                </a:solidFill>
                <a:cs typeface="Arial" pitchFamily="34" charset="0"/>
              </a:rPr>
              <a:t>RGB – 0.102.161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prstClr val="white"/>
                </a:solidFill>
                <a:cs typeface="Arial" pitchFamily="34" charset="0"/>
              </a:rPr>
              <a:t>RGB - 77.79.83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prstClr val="white"/>
                </a:solidFill>
                <a:cs typeface="Arial" pitchFamily="34" charset="0"/>
              </a:rPr>
              <a:t>RGB - 131.0.81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8222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4D4F53"/>
                </a:solidFill>
                <a:cs typeface="Arial" pitchFamily="34" charset="0"/>
              </a:rPr>
              <a:t>Guidelines available at </a:t>
            </a:r>
          </a:p>
          <a:p>
            <a:endParaRPr lang="en-US" sz="1400">
              <a:solidFill>
                <a:srgbClr val="4D4F53"/>
              </a:solidFill>
              <a:cs typeface="Arial" pitchFamily="34" charset="0"/>
            </a:endParaRPr>
          </a:p>
          <a:p>
            <a:r>
              <a:rPr lang="en-US" sz="1400">
                <a:solidFill>
                  <a:srgbClr val="4D4F53"/>
                </a:solidFill>
                <a:cs typeface="Arial" pitchFamily="34" charset="0"/>
              </a:rPr>
              <a:t>PeopleHub &gt; Microsites &gt;Marketing Hub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36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039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" y="4106413"/>
            <a:ext cx="12196763" cy="2751587"/>
            <a:chOff x="0" y="3412146"/>
            <a:chExt cx="12196763" cy="2751587"/>
          </a:xfrm>
          <a:solidFill>
            <a:schemeClr val="bg1">
              <a:lumMod val="95000"/>
            </a:schemeClr>
          </a:solidFill>
        </p:grpSpPr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0" y="3412146"/>
              <a:ext cx="12196763" cy="1177925"/>
            </a:xfrm>
            <a:custGeom>
              <a:avLst/>
              <a:gdLst>
                <a:gd name="T0" fmla="*/ 7163 w 7683"/>
                <a:gd name="T1" fmla="*/ 572 h 742"/>
                <a:gd name="T2" fmla="*/ 6824 w 7683"/>
                <a:gd name="T3" fmla="*/ 437 h 742"/>
                <a:gd name="T4" fmla="*/ 6358 w 7683"/>
                <a:gd name="T5" fmla="*/ 527 h 742"/>
                <a:gd name="T6" fmla="*/ 5742 w 7683"/>
                <a:gd name="T7" fmla="*/ 582 h 742"/>
                <a:gd name="T8" fmla="*/ 5510 w 7683"/>
                <a:gd name="T9" fmla="*/ 461 h 742"/>
                <a:gd name="T10" fmla="*/ 5092 w 7683"/>
                <a:gd name="T11" fmla="*/ 544 h 742"/>
                <a:gd name="T12" fmla="*/ 4675 w 7683"/>
                <a:gd name="T13" fmla="*/ 284 h 742"/>
                <a:gd name="T14" fmla="*/ 4127 w 7683"/>
                <a:gd name="T15" fmla="*/ 440 h 742"/>
                <a:gd name="T16" fmla="*/ 3863 w 7683"/>
                <a:gd name="T17" fmla="*/ 520 h 742"/>
                <a:gd name="T18" fmla="*/ 3713 w 7683"/>
                <a:gd name="T19" fmla="*/ 226 h 742"/>
                <a:gd name="T20" fmla="*/ 3508 w 7683"/>
                <a:gd name="T21" fmla="*/ 239 h 742"/>
                <a:gd name="T22" fmla="*/ 3155 w 7683"/>
                <a:gd name="T23" fmla="*/ 42 h 742"/>
                <a:gd name="T24" fmla="*/ 3087 w 7683"/>
                <a:gd name="T25" fmla="*/ 208 h 742"/>
                <a:gd name="T26" fmla="*/ 3032 w 7683"/>
                <a:gd name="T27" fmla="*/ 509 h 742"/>
                <a:gd name="T28" fmla="*/ 2960 w 7683"/>
                <a:gd name="T29" fmla="*/ 260 h 742"/>
                <a:gd name="T30" fmla="*/ 2847 w 7683"/>
                <a:gd name="T31" fmla="*/ 385 h 742"/>
                <a:gd name="T32" fmla="*/ 2806 w 7683"/>
                <a:gd name="T33" fmla="*/ 250 h 742"/>
                <a:gd name="T34" fmla="*/ 2714 w 7683"/>
                <a:gd name="T35" fmla="*/ 516 h 742"/>
                <a:gd name="T36" fmla="*/ 2655 w 7683"/>
                <a:gd name="T37" fmla="*/ 444 h 742"/>
                <a:gd name="T38" fmla="*/ 2563 w 7683"/>
                <a:gd name="T39" fmla="*/ 509 h 742"/>
                <a:gd name="T40" fmla="*/ 2491 w 7683"/>
                <a:gd name="T41" fmla="*/ 142 h 742"/>
                <a:gd name="T42" fmla="*/ 2460 w 7683"/>
                <a:gd name="T43" fmla="*/ 454 h 742"/>
                <a:gd name="T44" fmla="*/ 2320 w 7683"/>
                <a:gd name="T45" fmla="*/ 475 h 742"/>
                <a:gd name="T46" fmla="*/ 2094 w 7683"/>
                <a:gd name="T47" fmla="*/ 73 h 742"/>
                <a:gd name="T48" fmla="*/ 1957 w 7683"/>
                <a:gd name="T49" fmla="*/ 475 h 742"/>
                <a:gd name="T50" fmla="*/ 1930 w 7683"/>
                <a:gd name="T51" fmla="*/ 184 h 742"/>
                <a:gd name="T52" fmla="*/ 1848 w 7683"/>
                <a:gd name="T53" fmla="*/ 187 h 742"/>
                <a:gd name="T54" fmla="*/ 1807 w 7683"/>
                <a:gd name="T55" fmla="*/ 42 h 742"/>
                <a:gd name="T56" fmla="*/ 1635 w 7683"/>
                <a:gd name="T57" fmla="*/ 426 h 742"/>
                <a:gd name="T58" fmla="*/ 1533 w 7683"/>
                <a:gd name="T59" fmla="*/ 271 h 742"/>
                <a:gd name="T60" fmla="*/ 1478 w 7683"/>
                <a:gd name="T61" fmla="*/ 485 h 742"/>
                <a:gd name="T62" fmla="*/ 1365 w 7683"/>
                <a:gd name="T63" fmla="*/ 485 h 742"/>
                <a:gd name="T64" fmla="*/ 1245 w 7683"/>
                <a:gd name="T65" fmla="*/ 274 h 742"/>
                <a:gd name="T66" fmla="*/ 1064 w 7683"/>
                <a:gd name="T67" fmla="*/ 222 h 742"/>
                <a:gd name="T68" fmla="*/ 1054 w 7683"/>
                <a:gd name="T69" fmla="*/ 167 h 742"/>
                <a:gd name="T70" fmla="*/ 1040 w 7683"/>
                <a:gd name="T71" fmla="*/ 122 h 742"/>
                <a:gd name="T72" fmla="*/ 1002 w 7683"/>
                <a:gd name="T73" fmla="*/ 170 h 742"/>
                <a:gd name="T74" fmla="*/ 999 w 7683"/>
                <a:gd name="T75" fmla="*/ 250 h 742"/>
                <a:gd name="T76" fmla="*/ 992 w 7683"/>
                <a:gd name="T77" fmla="*/ 492 h 742"/>
                <a:gd name="T78" fmla="*/ 906 w 7683"/>
                <a:gd name="T79" fmla="*/ 343 h 742"/>
                <a:gd name="T80" fmla="*/ 944 w 7683"/>
                <a:gd name="T81" fmla="*/ 336 h 742"/>
                <a:gd name="T82" fmla="*/ 893 w 7683"/>
                <a:gd name="T83" fmla="*/ 336 h 742"/>
                <a:gd name="T84" fmla="*/ 841 w 7683"/>
                <a:gd name="T85" fmla="*/ 319 h 742"/>
                <a:gd name="T86" fmla="*/ 732 w 7683"/>
                <a:gd name="T87" fmla="*/ 374 h 742"/>
                <a:gd name="T88" fmla="*/ 660 w 7683"/>
                <a:gd name="T89" fmla="*/ 406 h 742"/>
                <a:gd name="T90" fmla="*/ 657 w 7683"/>
                <a:gd name="T91" fmla="*/ 361 h 742"/>
                <a:gd name="T92" fmla="*/ 657 w 7683"/>
                <a:gd name="T93" fmla="*/ 406 h 742"/>
                <a:gd name="T94" fmla="*/ 636 w 7683"/>
                <a:gd name="T95" fmla="*/ 406 h 742"/>
                <a:gd name="T96" fmla="*/ 633 w 7683"/>
                <a:gd name="T97" fmla="*/ 361 h 742"/>
                <a:gd name="T98" fmla="*/ 622 w 7683"/>
                <a:gd name="T99" fmla="*/ 492 h 742"/>
                <a:gd name="T100" fmla="*/ 609 w 7683"/>
                <a:gd name="T101" fmla="*/ 402 h 742"/>
                <a:gd name="T102" fmla="*/ 523 w 7683"/>
                <a:gd name="T103" fmla="*/ 416 h 742"/>
                <a:gd name="T104" fmla="*/ 482 w 7683"/>
                <a:gd name="T105" fmla="*/ 402 h 742"/>
                <a:gd name="T106" fmla="*/ 475 w 7683"/>
                <a:gd name="T107" fmla="*/ 447 h 742"/>
                <a:gd name="T108" fmla="*/ 431 w 7683"/>
                <a:gd name="T109" fmla="*/ 232 h 742"/>
                <a:gd name="T110" fmla="*/ 318 w 7683"/>
                <a:gd name="T111" fmla="*/ 347 h 742"/>
                <a:gd name="T112" fmla="*/ 232 w 7683"/>
                <a:gd name="T113" fmla="*/ 461 h 742"/>
                <a:gd name="T114" fmla="*/ 106 w 7683"/>
                <a:gd name="T115" fmla="*/ 381 h 742"/>
                <a:gd name="T116" fmla="*/ 61 w 7683"/>
                <a:gd name="T117" fmla="*/ 416 h 742"/>
                <a:gd name="T118" fmla="*/ 37 w 7683"/>
                <a:gd name="T119" fmla="*/ 589 h 742"/>
                <a:gd name="T120" fmla="*/ 482 w 7683"/>
                <a:gd name="T121" fmla="*/ 423 h 742"/>
                <a:gd name="T122" fmla="*/ 479 w 7683"/>
                <a:gd name="T123" fmla="*/ 447 h 742"/>
                <a:gd name="T124" fmla="*/ 1502 w 7683"/>
                <a:gd name="T125" fmla="*/ 558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83" h="742">
                  <a:moveTo>
                    <a:pt x="7642" y="548"/>
                  </a:moveTo>
                  <a:lnTo>
                    <a:pt x="7642" y="413"/>
                  </a:lnTo>
                  <a:lnTo>
                    <a:pt x="7560" y="444"/>
                  </a:lnTo>
                  <a:lnTo>
                    <a:pt x="7478" y="444"/>
                  </a:lnTo>
                  <a:lnTo>
                    <a:pt x="7478" y="523"/>
                  </a:lnTo>
                  <a:lnTo>
                    <a:pt x="7443" y="523"/>
                  </a:lnTo>
                  <a:lnTo>
                    <a:pt x="7443" y="385"/>
                  </a:lnTo>
                  <a:lnTo>
                    <a:pt x="7371" y="385"/>
                  </a:lnTo>
                  <a:lnTo>
                    <a:pt x="7371" y="471"/>
                  </a:lnTo>
                  <a:lnTo>
                    <a:pt x="7344" y="471"/>
                  </a:lnTo>
                  <a:lnTo>
                    <a:pt x="7344" y="513"/>
                  </a:lnTo>
                  <a:lnTo>
                    <a:pt x="7310" y="513"/>
                  </a:lnTo>
                  <a:lnTo>
                    <a:pt x="7310" y="613"/>
                  </a:lnTo>
                  <a:lnTo>
                    <a:pt x="7265" y="613"/>
                  </a:lnTo>
                  <a:lnTo>
                    <a:pt x="7265" y="413"/>
                  </a:lnTo>
                  <a:lnTo>
                    <a:pt x="7245" y="402"/>
                  </a:lnTo>
                  <a:lnTo>
                    <a:pt x="7245" y="357"/>
                  </a:lnTo>
                  <a:lnTo>
                    <a:pt x="7214" y="343"/>
                  </a:lnTo>
                  <a:lnTo>
                    <a:pt x="7211" y="271"/>
                  </a:lnTo>
                  <a:lnTo>
                    <a:pt x="7211" y="343"/>
                  </a:lnTo>
                  <a:lnTo>
                    <a:pt x="7180" y="357"/>
                  </a:lnTo>
                  <a:lnTo>
                    <a:pt x="7180" y="402"/>
                  </a:lnTo>
                  <a:lnTo>
                    <a:pt x="7163" y="416"/>
                  </a:lnTo>
                  <a:lnTo>
                    <a:pt x="7163" y="572"/>
                  </a:lnTo>
                  <a:lnTo>
                    <a:pt x="7111" y="572"/>
                  </a:lnTo>
                  <a:lnTo>
                    <a:pt x="7111" y="600"/>
                  </a:lnTo>
                  <a:lnTo>
                    <a:pt x="7070" y="600"/>
                  </a:lnTo>
                  <a:lnTo>
                    <a:pt x="7070" y="641"/>
                  </a:lnTo>
                  <a:lnTo>
                    <a:pt x="7057" y="641"/>
                  </a:lnTo>
                  <a:lnTo>
                    <a:pt x="7057" y="503"/>
                  </a:lnTo>
                  <a:lnTo>
                    <a:pt x="6988" y="503"/>
                  </a:lnTo>
                  <a:lnTo>
                    <a:pt x="6988" y="544"/>
                  </a:lnTo>
                  <a:lnTo>
                    <a:pt x="6968" y="544"/>
                  </a:lnTo>
                  <a:lnTo>
                    <a:pt x="6968" y="437"/>
                  </a:lnTo>
                  <a:lnTo>
                    <a:pt x="6954" y="437"/>
                  </a:lnTo>
                  <a:lnTo>
                    <a:pt x="6954" y="364"/>
                  </a:lnTo>
                  <a:lnTo>
                    <a:pt x="6951" y="364"/>
                  </a:lnTo>
                  <a:lnTo>
                    <a:pt x="6951" y="343"/>
                  </a:lnTo>
                  <a:lnTo>
                    <a:pt x="6933" y="343"/>
                  </a:lnTo>
                  <a:lnTo>
                    <a:pt x="6903" y="271"/>
                  </a:lnTo>
                  <a:lnTo>
                    <a:pt x="6899" y="142"/>
                  </a:lnTo>
                  <a:lnTo>
                    <a:pt x="6896" y="271"/>
                  </a:lnTo>
                  <a:lnTo>
                    <a:pt x="6862" y="340"/>
                  </a:lnTo>
                  <a:lnTo>
                    <a:pt x="6844" y="340"/>
                  </a:lnTo>
                  <a:lnTo>
                    <a:pt x="6844" y="361"/>
                  </a:lnTo>
                  <a:lnTo>
                    <a:pt x="6841" y="364"/>
                  </a:lnTo>
                  <a:lnTo>
                    <a:pt x="6841" y="437"/>
                  </a:lnTo>
                  <a:lnTo>
                    <a:pt x="6824" y="437"/>
                  </a:lnTo>
                  <a:lnTo>
                    <a:pt x="6824" y="444"/>
                  </a:lnTo>
                  <a:lnTo>
                    <a:pt x="6790" y="433"/>
                  </a:lnTo>
                  <a:lnTo>
                    <a:pt x="6790" y="586"/>
                  </a:lnTo>
                  <a:lnTo>
                    <a:pt x="6783" y="586"/>
                  </a:lnTo>
                  <a:lnTo>
                    <a:pt x="6783" y="600"/>
                  </a:lnTo>
                  <a:lnTo>
                    <a:pt x="6759" y="600"/>
                  </a:lnTo>
                  <a:lnTo>
                    <a:pt x="6759" y="520"/>
                  </a:lnTo>
                  <a:lnTo>
                    <a:pt x="6687" y="520"/>
                  </a:lnTo>
                  <a:lnTo>
                    <a:pt x="6687" y="620"/>
                  </a:lnTo>
                  <a:lnTo>
                    <a:pt x="6639" y="620"/>
                  </a:lnTo>
                  <a:lnTo>
                    <a:pt x="6639" y="440"/>
                  </a:lnTo>
                  <a:lnTo>
                    <a:pt x="6567" y="440"/>
                  </a:lnTo>
                  <a:lnTo>
                    <a:pt x="6567" y="613"/>
                  </a:lnTo>
                  <a:lnTo>
                    <a:pt x="6567" y="613"/>
                  </a:lnTo>
                  <a:lnTo>
                    <a:pt x="6567" y="631"/>
                  </a:lnTo>
                  <a:lnTo>
                    <a:pt x="6506" y="631"/>
                  </a:lnTo>
                  <a:lnTo>
                    <a:pt x="6506" y="620"/>
                  </a:lnTo>
                  <a:lnTo>
                    <a:pt x="6471" y="620"/>
                  </a:lnTo>
                  <a:lnTo>
                    <a:pt x="6471" y="596"/>
                  </a:lnTo>
                  <a:lnTo>
                    <a:pt x="6441" y="596"/>
                  </a:lnTo>
                  <a:lnTo>
                    <a:pt x="6441" y="530"/>
                  </a:lnTo>
                  <a:lnTo>
                    <a:pt x="6430" y="530"/>
                  </a:lnTo>
                  <a:lnTo>
                    <a:pt x="6430" y="527"/>
                  </a:lnTo>
                  <a:lnTo>
                    <a:pt x="6358" y="527"/>
                  </a:lnTo>
                  <a:lnTo>
                    <a:pt x="6358" y="603"/>
                  </a:lnTo>
                  <a:lnTo>
                    <a:pt x="6341" y="603"/>
                  </a:lnTo>
                  <a:lnTo>
                    <a:pt x="6341" y="174"/>
                  </a:lnTo>
                  <a:lnTo>
                    <a:pt x="6222" y="174"/>
                  </a:lnTo>
                  <a:lnTo>
                    <a:pt x="6222" y="634"/>
                  </a:lnTo>
                  <a:lnTo>
                    <a:pt x="6180" y="634"/>
                  </a:lnTo>
                  <a:lnTo>
                    <a:pt x="6180" y="174"/>
                  </a:lnTo>
                  <a:lnTo>
                    <a:pt x="6050" y="174"/>
                  </a:lnTo>
                  <a:lnTo>
                    <a:pt x="6050" y="451"/>
                  </a:lnTo>
                  <a:lnTo>
                    <a:pt x="6023" y="451"/>
                  </a:lnTo>
                  <a:lnTo>
                    <a:pt x="6023" y="596"/>
                  </a:lnTo>
                  <a:lnTo>
                    <a:pt x="5972" y="568"/>
                  </a:lnTo>
                  <a:lnTo>
                    <a:pt x="5972" y="440"/>
                  </a:lnTo>
                  <a:lnTo>
                    <a:pt x="5931" y="402"/>
                  </a:lnTo>
                  <a:lnTo>
                    <a:pt x="5890" y="440"/>
                  </a:lnTo>
                  <a:lnTo>
                    <a:pt x="5886" y="516"/>
                  </a:lnTo>
                  <a:lnTo>
                    <a:pt x="5879" y="516"/>
                  </a:lnTo>
                  <a:lnTo>
                    <a:pt x="5879" y="534"/>
                  </a:lnTo>
                  <a:lnTo>
                    <a:pt x="5876" y="534"/>
                  </a:lnTo>
                  <a:lnTo>
                    <a:pt x="5876" y="485"/>
                  </a:lnTo>
                  <a:lnTo>
                    <a:pt x="5783" y="485"/>
                  </a:lnTo>
                  <a:lnTo>
                    <a:pt x="5783" y="568"/>
                  </a:lnTo>
                  <a:lnTo>
                    <a:pt x="5742" y="568"/>
                  </a:lnTo>
                  <a:lnTo>
                    <a:pt x="5742" y="582"/>
                  </a:lnTo>
                  <a:lnTo>
                    <a:pt x="5722" y="582"/>
                  </a:lnTo>
                  <a:lnTo>
                    <a:pt x="5722" y="568"/>
                  </a:lnTo>
                  <a:lnTo>
                    <a:pt x="5701" y="568"/>
                  </a:lnTo>
                  <a:lnTo>
                    <a:pt x="5701" y="523"/>
                  </a:lnTo>
                  <a:lnTo>
                    <a:pt x="5640" y="503"/>
                  </a:lnTo>
                  <a:lnTo>
                    <a:pt x="5640" y="492"/>
                  </a:lnTo>
                  <a:lnTo>
                    <a:pt x="5599" y="492"/>
                  </a:lnTo>
                  <a:lnTo>
                    <a:pt x="5599" y="478"/>
                  </a:lnTo>
                  <a:lnTo>
                    <a:pt x="5578" y="478"/>
                  </a:lnTo>
                  <a:lnTo>
                    <a:pt x="5578" y="468"/>
                  </a:lnTo>
                  <a:lnTo>
                    <a:pt x="5571" y="464"/>
                  </a:lnTo>
                  <a:lnTo>
                    <a:pt x="5558" y="326"/>
                  </a:lnTo>
                  <a:lnTo>
                    <a:pt x="5547" y="468"/>
                  </a:lnTo>
                  <a:lnTo>
                    <a:pt x="5540" y="468"/>
                  </a:lnTo>
                  <a:lnTo>
                    <a:pt x="5540" y="496"/>
                  </a:lnTo>
                  <a:lnTo>
                    <a:pt x="5537" y="496"/>
                  </a:lnTo>
                  <a:lnTo>
                    <a:pt x="5537" y="503"/>
                  </a:lnTo>
                  <a:lnTo>
                    <a:pt x="5527" y="503"/>
                  </a:lnTo>
                  <a:lnTo>
                    <a:pt x="5523" y="506"/>
                  </a:lnTo>
                  <a:lnTo>
                    <a:pt x="5520" y="506"/>
                  </a:lnTo>
                  <a:lnTo>
                    <a:pt x="5520" y="478"/>
                  </a:lnTo>
                  <a:lnTo>
                    <a:pt x="5517" y="478"/>
                  </a:lnTo>
                  <a:lnTo>
                    <a:pt x="5517" y="461"/>
                  </a:lnTo>
                  <a:lnTo>
                    <a:pt x="5510" y="461"/>
                  </a:lnTo>
                  <a:lnTo>
                    <a:pt x="5493" y="409"/>
                  </a:lnTo>
                  <a:lnTo>
                    <a:pt x="5482" y="357"/>
                  </a:lnTo>
                  <a:lnTo>
                    <a:pt x="5475" y="409"/>
                  </a:lnTo>
                  <a:lnTo>
                    <a:pt x="5458" y="458"/>
                  </a:lnTo>
                  <a:lnTo>
                    <a:pt x="5455" y="458"/>
                  </a:lnTo>
                  <a:lnTo>
                    <a:pt x="5455" y="492"/>
                  </a:lnTo>
                  <a:lnTo>
                    <a:pt x="5451" y="492"/>
                  </a:lnTo>
                  <a:lnTo>
                    <a:pt x="5451" y="509"/>
                  </a:lnTo>
                  <a:lnTo>
                    <a:pt x="5445" y="509"/>
                  </a:lnTo>
                  <a:lnTo>
                    <a:pt x="5445" y="471"/>
                  </a:lnTo>
                  <a:lnTo>
                    <a:pt x="5397" y="471"/>
                  </a:lnTo>
                  <a:lnTo>
                    <a:pt x="5397" y="579"/>
                  </a:lnTo>
                  <a:lnTo>
                    <a:pt x="5373" y="579"/>
                  </a:lnTo>
                  <a:lnTo>
                    <a:pt x="5373" y="447"/>
                  </a:lnTo>
                  <a:lnTo>
                    <a:pt x="5232" y="444"/>
                  </a:lnTo>
                  <a:lnTo>
                    <a:pt x="5232" y="548"/>
                  </a:lnTo>
                  <a:lnTo>
                    <a:pt x="5226" y="548"/>
                  </a:lnTo>
                  <a:lnTo>
                    <a:pt x="5226" y="537"/>
                  </a:lnTo>
                  <a:lnTo>
                    <a:pt x="5212" y="537"/>
                  </a:lnTo>
                  <a:lnTo>
                    <a:pt x="5212" y="520"/>
                  </a:lnTo>
                  <a:lnTo>
                    <a:pt x="5209" y="520"/>
                  </a:lnTo>
                  <a:lnTo>
                    <a:pt x="5209" y="482"/>
                  </a:lnTo>
                  <a:lnTo>
                    <a:pt x="5092" y="482"/>
                  </a:lnTo>
                  <a:lnTo>
                    <a:pt x="5092" y="544"/>
                  </a:lnTo>
                  <a:lnTo>
                    <a:pt x="5082" y="544"/>
                  </a:lnTo>
                  <a:lnTo>
                    <a:pt x="5041" y="565"/>
                  </a:lnTo>
                  <a:lnTo>
                    <a:pt x="5041" y="548"/>
                  </a:lnTo>
                  <a:lnTo>
                    <a:pt x="4989" y="548"/>
                  </a:lnTo>
                  <a:lnTo>
                    <a:pt x="4989" y="423"/>
                  </a:lnTo>
                  <a:lnTo>
                    <a:pt x="4877" y="426"/>
                  </a:lnTo>
                  <a:lnTo>
                    <a:pt x="4877" y="437"/>
                  </a:lnTo>
                  <a:lnTo>
                    <a:pt x="4873" y="437"/>
                  </a:lnTo>
                  <a:lnTo>
                    <a:pt x="4873" y="454"/>
                  </a:lnTo>
                  <a:lnTo>
                    <a:pt x="4870" y="454"/>
                  </a:lnTo>
                  <a:lnTo>
                    <a:pt x="4870" y="492"/>
                  </a:lnTo>
                  <a:lnTo>
                    <a:pt x="4846" y="492"/>
                  </a:lnTo>
                  <a:lnTo>
                    <a:pt x="4846" y="575"/>
                  </a:lnTo>
                  <a:lnTo>
                    <a:pt x="4788" y="575"/>
                  </a:lnTo>
                  <a:lnTo>
                    <a:pt x="4788" y="606"/>
                  </a:lnTo>
                  <a:lnTo>
                    <a:pt x="4781" y="606"/>
                  </a:lnTo>
                  <a:lnTo>
                    <a:pt x="4781" y="516"/>
                  </a:lnTo>
                  <a:lnTo>
                    <a:pt x="4777" y="516"/>
                  </a:lnTo>
                  <a:lnTo>
                    <a:pt x="4777" y="496"/>
                  </a:lnTo>
                  <a:lnTo>
                    <a:pt x="4770" y="496"/>
                  </a:lnTo>
                  <a:lnTo>
                    <a:pt x="4770" y="471"/>
                  </a:lnTo>
                  <a:lnTo>
                    <a:pt x="4757" y="458"/>
                  </a:lnTo>
                  <a:lnTo>
                    <a:pt x="4757" y="309"/>
                  </a:lnTo>
                  <a:lnTo>
                    <a:pt x="4675" y="284"/>
                  </a:lnTo>
                  <a:lnTo>
                    <a:pt x="4558" y="312"/>
                  </a:lnTo>
                  <a:lnTo>
                    <a:pt x="4558" y="530"/>
                  </a:lnTo>
                  <a:lnTo>
                    <a:pt x="4551" y="530"/>
                  </a:lnTo>
                  <a:lnTo>
                    <a:pt x="4551" y="624"/>
                  </a:lnTo>
                  <a:lnTo>
                    <a:pt x="4545" y="624"/>
                  </a:lnTo>
                  <a:lnTo>
                    <a:pt x="4545" y="548"/>
                  </a:lnTo>
                  <a:lnTo>
                    <a:pt x="4541" y="544"/>
                  </a:lnTo>
                  <a:lnTo>
                    <a:pt x="4541" y="489"/>
                  </a:lnTo>
                  <a:lnTo>
                    <a:pt x="4538" y="468"/>
                  </a:lnTo>
                  <a:lnTo>
                    <a:pt x="4534" y="478"/>
                  </a:lnTo>
                  <a:lnTo>
                    <a:pt x="4517" y="433"/>
                  </a:lnTo>
                  <a:lnTo>
                    <a:pt x="4503" y="478"/>
                  </a:lnTo>
                  <a:lnTo>
                    <a:pt x="4500" y="471"/>
                  </a:lnTo>
                  <a:lnTo>
                    <a:pt x="4500" y="170"/>
                  </a:lnTo>
                  <a:lnTo>
                    <a:pt x="4414" y="149"/>
                  </a:lnTo>
                  <a:lnTo>
                    <a:pt x="4308" y="177"/>
                  </a:lnTo>
                  <a:lnTo>
                    <a:pt x="4308" y="558"/>
                  </a:lnTo>
                  <a:lnTo>
                    <a:pt x="4295" y="558"/>
                  </a:lnTo>
                  <a:lnTo>
                    <a:pt x="4295" y="485"/>
                  </a:lnTo>
                  <a:lnTo>
                    <a:pt x="4284" y="485"/>
                  </a:lnTo>
                  <a:lnTo>
                    <a:pt x="4284" y="458"/>
                  </a:lnTo>
                  <a:lnTo>
                    <a:pt x="4274" y="458"/>
                  </a:lnTo>
                  <a:lnTo>
                    <a:pt x="4274" y="440"/>
                  </a:lnTo>
                  <a:lnTo>
                    <a:pt x="4127" y="440"/>
                  </a:lnTo>
                  <a:lnTo>
                    <a:pt x="4127" y="461"/>
                  </a:lnTo>
                  <a:lnTo>
                    <a:pt x="4120" y="461"/>
                  </a:lnTo>
                  <a:lnTo>
                    <a:pt x="4120" y="485"/>
                  </a:lnTo>
                  <a:lnTo>
                    <a:pt x="4103" y="485"/>
                  </a:lnTo>
                  <a:lnTo>
                    <a:pt x="4103" y="565"/>
                  </a:lnTo>
                  <a:lnTo>
                    <a:pt x="4093" y="534"/>
                  </a:lnTo>
                  <a:lnTo>
                    <a:pt x="4079" y="534"/>
                  </a:lnTo>
                  <a:lnTo>
                    <a:pt x="4079" y="447"/>
                  </a:lnTo>
                  <a:lnTo>
                    <a:pt x="4069" y="440"/>
                  </a:lnTo>
                  <a:lnTo>
                    <a:pt x="4069" y="399"/>
                  </a:lnTo>
                  <a:lnTo>
                    <a:pt x="4059" y="399"/>
                  </a:lnTo>
                  <a:lnTo>
                    <a:pt x="4059" y="388"/>
                  </a:lnTo>
                  <a:lnTo>
                    <a:pt x="3990" y="354"/>
                  </a:lnTo>
                  <a:lnTo>
                    <a:pt x="3918" y="388"/>
                  </a:lnTo>
                  <a:lnTo>
                    <a:pt x="3918" y="399"/>
                  </a:lnTo>
                  <a:lnTo>
                    <a:pt x="3905" y="399"/>
                  </a:lnTo>
                  <a:lnTo>
                    <a:pt x="3905" y="440"/>
                  </a:lnTo>
                  <a:lnTo>
                    <a:pt x="3887" y="440"/>
                  </a:lnTo>
                  <a:lnTo>
                    <a:pt x="3887" y="572"/>
                  </a:lnTo>
                  <a:lnTo>
                    <a:pt x="3881" y="572"/>
                  </a:lnTo>
                  <a:lnTo>
                    <a:pt x="3881" y="555"/>
                  </a:lnTo>
                  <a:lnTo>
                    <a:pt x="3870" y="555"/>
                  </a:lnTo>
                  <a:lnTo>
                    <a:pt x="3870" y="520"/>
                  </a:lnTo>
                  <a:lnTo>
                    <a:pt x="3863" y="520"/>
                  </a:lnTo>
                  <a:lnTo>
                    <a:pt x="3863" y="509"/>
                  </a:lnTo>
                  <a:lnTo>
                    <a:pt x="3857" y="509"/>
                  </a:lnTo>
                  <a:lnTo>
                    <a:pt x="3857" y="499"/>
                  </a:lnTo>
                  <a:lnTo>
                    <a:pt x="3853" y="499"/>
                  </a:lnTo>
                  <a:lnTo>
                    <a:pt x="3853" y="361"/>
                  </a:lnTo>
                  <a:lnTo>
                    <a:pt x="3843" y="357"/>
                  </a:lnTo>
                  <a:lnTo>
                    <a:pt x="3792" y="357"/>
                  </a:lnTo>
                  <a:lnTo>
                    <a:pt x="3781" y="357"/>
                  </a:lnTo>
                  <a:lnTo>
                    <a:pt x="3781" y="361"/>
                  </a:lnTo>
                  <a:lnTo>
                    <a:pt x="3781" y="364"/>
                  </a:lnTo>
                  <a:lnTo>
                    <a:pt x="3781" y="364"/>
                  </a:lnTo>
                  <a:lnTo>
                    <a:pt x="3781" y="368"/>
                  </a:lnTo>
                  <a:lnTo>
                    <a:pt x="3781" y="579"/>
                  </a:lnTo>
                  <a:lnTo>
                    <a:pt x="3757" y="579"/>
                  </a:lnTo>
                  <a:lnTo>
                    <a:pt x="3744" y="579"/>
                  </a:lnTo>
                  <a:lnTo>
                    <a:pt x="3744" y="665"/>
                  </a:lnTo>
                  <a:lnTo>
                    <a:pt x="3730" y="665"/>
                  </a:lnTo>
                  <a:lnTo>
                    <a:pt x="3730" y="229"/>
                  </a:lnTo>
                  <a:lnTo>
                    <a:pt x="3730" y="229"/>
                  </a:lnTo>
                  <a:lnTo>
                    <a:pt x="3727" y="229"/>
                  </a:lnTo>
                  <a:lnTo>
                    <a:pt x="3723" y="226"/>
                  </a:lnTo>
                  <a:lnTo>
                    <a:pt x="3720" y="226"/>
                  </a:lnTo>
                  <a:lnTo>
                    <a:pt x="3716" y="226"/>
                  </a:lnTo>
                  <a:lnTo>
                    <a:pt x="3713" y="226"/>
                  </a:lnTo>
                  <a:lnTo>
                    <a:pt x="3610" y="226"/>
                  </a:lnTo>
                  <a:lnTo>
                    <a:pt x="3603" y="226"/>
                  </a:lnTo>
                  <a:lnTo>
                    <a:pt x="3600" y="226"/>
                  </a:lnTo>
                  <a:lnTo>
                    <a:pt x="3597" y="226"/>
                  </a:lnTo>
                  <a:lnTo>
                    <a:pt x="3597" y="229"/>
                  </a:lnTo>
                  <a:lnTo>
                    <a:pt x="3593" y="229"/>
                  </a:lnTo>
                  <a:lnTo>
                    <a:pt x="3590" y="568"/>
                  </a:lnTo>
                  <a:lnTo>
                    <a:pt x="3555" y="565"/>
                  </a:lnTo>
                  <a:lnTo>
                    <a:pt x="3555" y="561"/>
                  </a:lnTo>
                  <a:lnTo>
                    <a:pt x="3545" y="561"/>
                  </a:lnTo>
                  <a:lnTo>
                    <a:pt x="3545" y="561"/>
                  </a:lnTo>
                  <a:lnTo>
                    <a:pt x="3545" y="561"/>
                  </a:lnTo>
                  <a:lnTo>
                    <a:pt x="3542" y="561"/>
                  </a:lnTo>
                  <a:lnTo>
                    <a:pt x="3538" y="561"/>
                  </a:lnTo>
                  <a:lnTo>
                    <a:pt x="3531" y="561"/>
                  </a:lnTo>
                  <a:lnTo>
                    <a:pt x="3531" y="561"/>
                  </a:lnTo>
                  <a:lnTo>
                    <a:pt x="3528" y="561"/>
                  </a:lnTo>
                  <a:lnTo>
                    <a:pt x="3525" y="409"/>
                  </a:lnTo>
                  <a:lnTo>
                    <a:pt x="3525" y="409"/>
                  </a:lnTo>
                  <a:lnTo>
                    <a:pt x="3525" y="392"/>
                  </a:lnTo>
                  <a:lnTo>
                    <a:pt x="3521" y="392"/>
                  </a:lnTo>
                  <a:lnTo>
                    <a:pt x="3508" y="392"/>
                  </a:lnTo>
                  <a:lnTo>
                    <a:pt x="3508" y="260"/>
                  </a:lnTo>
                  <a:lnTo>
                    <a:pt x="3508" y="239"/>
                  </a:lnTo>
                  <a:lnTo>
                    <a:pt x="3508" y="232"/>
                  </a:lnTo>
                  <a:lnTo>
                    <a:pt x="3504" y="232"/>
                  </a:lnTo>
                  <a:lnTo>
                    <a:pt x="3429" y="232"/>
                  </a:lnTo>
                  <a:lnTo>
                    <a:pt x="3425" y="232"/>
                  </a:lnTo>
                  <a:lnTo>
                    <a:pt x="3425" y="239"/>
                  </a:lnTo>
                  <a:lnTo>
                    <a:pt x="3425" y="260"/>
                  </a:lnTo>
                  <a:lnTo>
                    <a:pt x="3425" y="388"/>
                  </a:lnTo>
                  <a:lnTo>
                    <a:pt x="3425" y="388"/>
                  </a:lnTo>
                  <a:lnTo>
                    <a:pt x="3408" y="388"/>
                  </a:lnTo>
                  <a:lnTo>
                    <a:pt x="3391" y="388"/>
                  </a:lnTo>
                  <a:lnTo>
                    <a:pt x="3388" y="388"/>
                  </a:lnTo>
                  <a:lnTo>
                    <a:pt x="3388" y="298"/>
                  </a:lnTo>
                  <a:lnTo>
                    <a:pt x="3374" y="298"/>
                  </a:lnTo>
                  <a:lnTo>
                    <a:pt x="3261" y="298"/>
                  </a:lnTo>
                  <a:lnTo>
                    <a:pt x="3261" y="80"/>
                  </a:lnTo>
                  <a:lnTo>
                    <a:pt x="3261" y="77"/>
                  </a:lnTo>
                  <a:lnTo>
                    <a:pt x="3261" y="73"/>
                  </a:lnTo>
                  <a:lnTo>
                    <a:pt x="3261" y="66"/>
                  </a:lnTo>
                  <a:lnTo>
                    <a:pt x="3261" y="56"/>
                  </a:lnTo>
                  <a:lnTo>
                    <a:pt x="3247" y="35"/>
                  </a:lnTo>
                  <a:lnTo>
                    <a:pt x="3244" y="32"/>
                  </a:lnTo>
                  <a:lnTo>
                    <a:pt x="3165" y="35"/>
                  </a:lnTo>
                  <a:lnTo>
                    <a:pt x="3158" y="39"/>
                  </a:lnTo>
                  <a:lnTo>
                    <a:pt x="3155" y="42"/>
                  </a:lnTo>
                  <a:lnTo>
                    <a:pt x="3155" y="52"/>
                  </a:lnTo>
                  <a:lnTo>
                    <a:pt x="3155" y="59"/>
                  </a:lnTo>
                  <a:lnTo>
                    <a:pt x="3155" y="63"/>
                  </a:lnTo>
                  <a:lnTo>
                    <a:pt x="3152" y="66"/>
                  </a:lnTo>
                  <a:lnTo>
                    <a:pt x="3152" y="73"/>
                  </a:lnTo>
                  <a:lnTo>
                    <a:pt x="3148" y="492"/>
                  </a:lnTo>
                  <a:lnTo>
                    <a:pt x="3134" y="458"/>
                  </a:lnTo>
                  <a:lnTo>
                    <a:pt x="3134" y="381"/>
                  </a:lnTo>
                  <a:lnTo>
                    <a:pt x="3131" y="336"/>
                  </a:lnTo>
                  <a:lnTo>
                    <a:pt x="3131" y="232"/>
                  </a:lnTo>
                  <a:lnTo>
                    <a:pt x="3128" y="232"/>
                  </a:lnTo>
                  <a:lnTo>
                    <a:pt x="3128" y="232"/>
                  </a:lnTo>
                  <a:lnTo>
                    <a:pt x="3124" y="229"/>
                  </a:lnTo>
                  <a:lnTo>
                    <a:pt x="3121" y="226"/>
                  </a:lnTo>
                  <a:lnTo>
                    <a:pt x="3121" y="226"/>
                  </a:lnTo>
                  <a:lnTo>
                    <a:pt x="3121" y="222"/>
                  </a:lnTo>
                  <a:lnTo>
                    <a:pt x="3117" y="219"/>
                  </a:lnTo>
                  <a:lnTo>
                    <a:pt x="3114" y="219"/>
                  </a:lnTo>
                  <a:lnTo>
                    <a:pt x="3114" y="215"/>
                  </a:lnTo>
                  <a:lnTo>
                    <a:pt x="3111" y="215"/>
                  </a:lnTo>
                  <a:lnTo>
                    <a:pt x="3111" y="215"/>
                  </a:lnTo>
                  <a:lnTo>
                    <a:pt x="3111" y="208"/>
                  </a:lnTo>
                  <a:lnTo>
                    <a:pt x="3104" y="208"/>
                  </a:lnTo>
                  <a:lnTo>
                    <a:pt x="3087" y="208"/>
                  </a:lnTo>
                  <a:lnTo>
                    <a:pt x="3083" y="208"/>
                  </a:lnTo>
                  <a:lnTo>
                    <a:pt x="3083" y="215"/>
                  </a:lnTo>
                  <a:lnTo>
                    <a:pt x="3083" y="215"/>
                  </a:lnTo>
                  <a:lnTo>
                    <a:pt x="3076" y="215"/>
                  </a:lnTo>
                  <a:lnTo>
                    <a:pt x="3076" y="219"/>
                  </a:lnTo>
                  <a:lnTo>
                    <a:pt x="3076" y="219"/>
                  </a:lnTo>
                  <a:lnTo>
                    <a:pt x="3073" y="222"/>
                  </a:lnTo>
                  <a:lnTo>
                    <a:pt x="3073" y="226"/>
                  </a:lnTo>
                  <a:lnTo>
                    <a:pt x="3073" y="226"/>
                  </a:lnTo>
                  <a:lnTo>
                    <a:pt x="3066" y="229"/>
                  </a:lnTo>
                  <a:lnTo>
                    <a:pt x="3066" y="232"/>
                  </a:lnTo>
                  <a:lnTo>
                    <a:pt x="3066" y="232"/>
                  </a:lnTo>
                  <a:lnTo>
                    <a:pt x="3063" y="232"/>
                  </a:lnTo>
                  <a:lnTo>
                    <a:pt x="3063" y="336"/>
                  </a:lnTo>
                  <a:lnTo>
                    <a:pt x="3059" y="381"/>
                  </a:lnTo>
                  <a:lnTo>
                    <a:pt x="3059" y="485"/>
                  </a:lnTo>
                  <a:lnTo>
                    <a:pt x="3052" y="506"/>
                  </a:lnTo>
                  <a:lnTo>
                    <a:pt x="3049" y="506"/>
                  </a:lnTo>
                  <a:lnTo>
                    <a:pt x="3049" y="506"/>
                  </a:lnTo>
                  <a:lnTo>
                    <a:pt x="3046" y="506"/>
                  </a:lnTo>
                  <a:lnTo>
                    <a:pt x="3046" y="506"/>
                  </a:lnTo>
                  <a:lnTo>
                    <a:pt x="3039" y="506"/>
                  </a:lnTo>
                  <a:lnTo>
                    <a:pt x="3039" y="509"/>
                  </a:lnTo>
                  <a:lnTo>
                    <a:pt x="3032" y="509"/>
                  </a:lnTo>
                  <a:lnTo>
                    <a:pt x="3032" y="239"/>
                  </a:lnTo>
                  <a:lnTo>
                    <a:pt x="3032" y="146"/>
                  </a:lnTo>
                  <a:lnTo>
                    <a:pt x="2987" y="132"/>
                  </a:lnTo>
                  <a:lnTo>
                    <a:pt x="2984" y="153"/>
                  </a:lnTo>
                  <a:lnTo>
                    <a:pt x="2984" y="388"/>
                  </a:lnTo>
                  <a:lnTo>
                    <a:pt x="2960" y="392"/>
                  </a:lnTo>
                  <a:lnTo>
                    <a:pt x="2960" y="381"/>
                  </a:lnTo>
                  <a:lnTo>
                    <a:pt x="2960" y="381"/>
                  </a:lnTo>
                  <a:lnTo>
                    <a:pt x="2960" y="368"/>
                  </a:lnTo>
                  <a:lnTo>
                    <a:pt x="2963" y="368"/>
                  </a:lnTo>
                  <a:lnTo>
                    <a:pt x="2963" y="368"/>
                  </a:lnTo>
                  <a:lnTo>
                    <a:pt x="2963" y="364"/>
                  </a:lnTo>
                  <a:lnTo>
                    <a:pt x="2967" y="364"/>
                  </a:lnTo>
                  <a:lnTo>
                    <a:pt x="2967" y="364"/>
                  </a:lnTo>
                  <a:lnTo>
                    <a:pt x="2967" y="364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22" y="177"/>
                  </a:lnTo>
                  <a:lnTo>
                    <a:pt x="2885" y="177"/>
                  </a:lnTo>
                  <a:lnTo>
                    <a:pt x="2850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4" y="260"/>
                  </a:lnTo>
                  <a:lnTo>
                    <a:pt x="2844" y="260"/>
                  </a:lnTo>
                  <a:lnTo>
                    <a:pt x="2844" y="260"/>
                  </a:lnTo>
                  <a:lnTo>
                    <a:pt x="2844" y="260"/>
                  </a:lnTo>
                  <a:lnTo>
                    <a:pt x="2844" y="364"/>
                  </a:lnTo>
                  <a:lnTo>
                    <a:pt x="2844" y="368"/>
                  </a:lnTo>
                  <a:lnTo>
                    <a:pt x="2844" y="368"/>
                  </a:lnTo>
                  <a:lnTo>
                    <a:pt x="2844" y="368"/>
                  </a:lnTo>
                  <a:lnTo>
                    <a:pt x="2847" y="368"/>
                  </a:lnTo>
                  <a:lnTo>
                    <a:pt x="2847" y="368"/>
                  </a:lnTo>
                  <a:lnTo>
                    <a:pt x="2847" y="368"/>
                  </a:lnTo>
                  <a:lnTo>
                    <a:pt x="2847" y="385"/>
                  </a:lnTo>
                  <a:lnTo>
                    <a:pt x="2847" y="385"/>
                  </a:lnTo>
                  <a:lnTo>
                    <a:pt x="2847" y="385"/>
                  </a:lnTo>
                  <a:lnTo>
                    <a:pt x="2847" y="575"/>
                  </a:lnTo>
                  <a:lnTo>
                    <a:pt x="2840" y="575"/>
                  </a:lnTo>
                  <a:lnTo>
                    <a:pt x="2840" y="665"/>
                  </a:lnTo>
                  <a:lnTo>
                    <a:pt x="2833" y="665"/>
                  </a:lnTo>
                  <a:lnTo>
                    <a:pt x="2833" y="638"/>
                  </a:lnTo>
                  <a:lnTo>
                    <a:pt x="2830" y="638"/>
                  </a:lnTo>
                  <a:lnTo>
                    <a:pt x="2830" y="492"/>
                  </a:lnTo>
                  <a:lnTo>
                    <a:pt x="2833" y="492"/>
                  </a:lnTo>
                  <a:lnTo>
                    <a:pt x="2833" y="316"/>
                  </a:lnTo>
                  <a:lnTo>
                    <a:pt x="2826" y="312"/>
                  </a:lnTo>
                  <a:lnTo>
                    <a:pt x="2826" y="253"/>
                  </a:lnTo>
                  <a:lnTo>
                    <a:pt x="2820" y="253"/>
                  </a:lnTo>
                  <a:lnTo>
                    <a:pt x="2820" y="253"/>
                  </a:lnTo>
                  <a:lnTo>
                    <a:pt x="2816" y="250"/>
                  </a:lnTo>
                  <a:lnTo>
                    <a:pt x="2816" y="250"/>
                  </a:lnTo>
                  <a:lnTo>
                    <a:pt x="2816" y="250"/>
                  </a:lnTo>
                  <a:lnTo>
                    <a:pt x="2816" y="250"/>
                  </a:lnTo>
                  <a:lnTo>
                    <a:pt x="2813" y="250"/>
                  </a:lnTo>
                  <a:lnTo>
                    <a:pt x="2813" y="250"/>
                  </a:lnTo>
                  <a:lnTo>
                    <a:pt x="2813" y="250"/>
                  </a:lnTo>
                  <a:lnTo>
                    <a:pt x="2809" y="250"/>
                  </a:lnTo>
                  <a:lnTo>
                    <a:pt x="2809" y="250"/>
                  </a:lnTo>
                  <a:lnTo>
                    <a:pt x="2806" y="250"/>
                  </a:lnTo>
                  <a:lnTo>
                    <a:pt x="2806" y="250"/>
                  </a:lnTo>
                  <a:lnTo>
                    <a:pt x="2796" y="246"/>
                  </a:lnTo>
                  <a:lnTo>
                    <a:pt x="2789" y="250"/>
                  </a:lnTo>
                  <a:lnTo>
                    <a:pt x="2789" y="250"/>
                  </a:lnTo>
                  <a:lnTo>
                    <a:pt x="2785" y="250"/>
                  </a:lnTo>
                  <a:lnTo>
                    <a:pt x="2785" y="250"/>
                  </a:lnTo>
                  <a:lnTo>
                    <a:pt x="2782" y="250"/>
                  </a:lnTo>
                  <a:lnTo>
                    <a:pt x="2782" y="250"/>
                  </a:lnTo>
                  <a:lnTo>
                    <a:pt x="2782" y="250"/>
                  </a:lnTo>
                  <a:lnTo>
                    <a:pt x="2779" y="250"/>
                  </a:lnTo>
                  <a:lnTo>
                    <a:pt x="2779" y="250"/>
                  </a:lnTo>
                  <a:lnTo>
                    <a:pt x="2779" y="250"/>
                  </a:lnTo>
                  <a:lnTo>
                    <a:pt x="2775" y="250"/>
                  </a:lnTo>
                  <a:lnTo>
                    <a:pt x="2775" y="250"/>
                  </a:lnTo>
                  <a:lnTo>
                    <a:pt x="2775" y="253"/>
                  </a:lnTo>
                  <a:lnTo>
                    <a:pt x="2768" y="253"/>
                  </a:lnTo>
                  <a:lnTo>
                    <a:pt x="2768" y="312"/>
                  </a:lnTo>
                  <a:lnTo>
                    <a:pt x="2761" y="316"/>
                  </a:lnTo>
                  <a:lnTo>
                    <a:pt x="2761" y="492"/>
                  </a:lnTo>
                  <a:lnTo>
                    <a:pt x="2765" y="492"/>
                  </a:lnTo>
                  <a:lnTo>
                    <a:pt x="2765" y="638"/>
                  </a:lnTo>
                  <a:lnTo>
                    <a:pt x="2751" y="638"/>
                  </a:lnTo>
                  <a:lnTo>
                    <a:pt x="2751" y="520"/>
                  </a:lnTo>
                  <a:lnTo>
                    <a:pt x="2717" y="516"/>
                  </a:lnTo>
                  <a:lnTo>
                    <a:pt x="2714" y="516"/>
                  </a:lnTo>
                  <a:lnTo>
                    <a:pt x="2714" y="523"/>
                  </a:lnTo>
                  <a:lnTo>
                    <a:pt x="2714" y="523"/>
                  </a:lnTo>
                  <a:lnTo>
                    <a:pt x="2703" y="523"/>
                  </a:lnTo>
                  <a:lnTo>
                    <a:pt x="2696" y="523"/>
                  </a:lnTo>
                  <a:lnTo>
                    <a:pt x="2696" y="496"/>
                  </a:lnTo>
                  <a:lnTo>
                    <a:pt x="2693" y="496"/>
                  </a:lnTo>
                  <a:lnTo>
                    <a:pt x="2693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3" y="461"/>
                  </a:lnTo>
                  <a:lnTo>
                    <a:pt x="2683" y="461"/>
                  </a:lnTo>
                  <a:lnTo>
                    <a:pt x="2683" y="461"/>
                  </a:lnTo>
                  <a:lnTo>
                    <a:pt x="2679" y="461"/>
                  </a:lnTo>
                  <a:lnTo>
                    <a:pt x="2679" y="461"/>
                  </a:lnTo>
                  <a:lnTo>
                    <a:pt x="2679" y="461"/>
                  </a:lnTo>
                  <a:lnTo>
                    <a:pt x="2676" y="461"/>
                  </a:lnTo>
                  <a:lnTo>
                    <a:pt x="2676" y="461"/>
                  </a:lnTo>
                  <a:lnTo>
                    <a:pt x="2669" y="461"/>
                  </a:lnTo>
                  <a:lnTo>
                    <a:pt x="2666" y="461"/>
                  </a:lnTo>
                  <a:lnTo>
                    <a:pt x="2666" y="444"/>
                  </a:lnTo>
                  <a:lnTo>
                    <a:pt x="2655" y="444"/>
                  </a:lnTo>
                  <a:lnTo>
                    <a:pt x="2645" y="444"/>
                  </a:lnTo>
                  <a:lnTo>
                    <a:pt x="2645" y="475"/>
                  </a:lnTo>
                  <a:lnTo>
                    <a:pt x="2642" y="475"/>
                  </a:lnTo>
                  <a:lnTo>
                    <a:pt x="2642" y="506"/>
                  </a:lnTo>
                  <a:lnTo>
                    <a:pt x="2638" y="506"/>
                  </a:lnTo>
                  <a:lnTo>
                    <a:pt x="2638" y="520"/>
                  </a:lnTo>
                  <a:lnTo>
                    <a:pt x="2635" y="520"/>
                  </a:lnTo>
                  <a:lnTo>
                    <a:pt x="2635" y="520"/>
                  </a:lnTo>
                  <a:lnTo>
                    <a:pt x="2631" y="520"/>
                  </a:lnTo>
                  <a:lnTo>
                    <a:pt x="2631" y="520"/>
                  </a:lnTo>
                  <a:lnTo>
                    <a:pt x="2631" y="506"/>
                  </a:lnTo>
                  <a:lnTo>
                    <a:pt x="2625" y="506"/>
                  </a:lnTo>
                  <a:lnTo>
                    <a:pt x="2625" y="496"/>
                  </a:lnTo>
                  <a:lnTo>
                    <a:pt x="2625" y="496"/>
                  </a:lnTo>
                  <a:lnTo>
                    <a:pt x="2618" y="496"/>
                  </a:lnTo>
                  <a:lnTo>
                    <a:pt x="2618" y="440"/>
                  </a:lnTo>
                  <a:lnTo>
                    <a:pt x="2583" y="440"/>
                  </a:lnTo>
                  <a:lnTo>
                    <a:pt x="2583" y="506"/>
                  </a:lnTo>
                  <a:lnTo>
                    <a:pt x="2580" y="506"/>
                  </a:lnTo>
                  <a:lnTo>
                    <a:pt x="2580" y="665"/>
                  </a:lnTo>
                  <a:lnTo>
                    <a:pt x="2580" y="665"/>
                  </a:lnTo>
                  <a:lnTo>
                    <a:pt x="2580" y="596"/>
                  </a:lnTo>
                  <a:lnTo>
                    <a:pt x="2563" y="596"/>
                  </a:lnTo>
                  <a:lnTo>
                    <a:pt x="2563" y="509"/>
                  </a:lnTo>
                  <a:lnTo>
                    <a:pt x="2556" y="464"/>
                  </a:lnTo>
                  <a:lnTo>
                    <a:pt x="2556" y="312"/>
                  </a:lnTo>
                  <a:lnTo>
                    <a:pt x="2549" y="298"/>
                  </a:lnTo>
                  <a:lnTo>
                    <a:pt x="2549" y="160"/>
                  </a:lnTo>
                  <a:lnTo>
                    <a:pt x="2546" y="149"/>
                  </a:lnTo>
                  <a:lnTo>
                    <a:pt x="2542" y="149"/>
                  </a:lnTo>
                  <a:lnTo>
                    <a:pt x="2542" y="142"/>
                  </a:lnTo>
                  <a:lnTo>
                    <a:pt x="2542" y="142"/>
                  </a:lnTo>
                  <a:lnTo>
                    <a:pt x="2539" y="142"/>
                  </a:lnTo>
                  <a:lnTo>
                    <a:pt x="2539" y="135"/>
                  </a:lnTo>
                  <a:lnTo>
                    <a:pt x="2539" y="135"/>
                  </a:lnTo>
                  <a:lnTo>
                    <a:pt x="2536" y="135"/>
                  </a:lnTo>
                  <a:lnTo>
                    <a:pt x="2536" y="125"/>
                  </a:lnTo>
                  <a:lnTo>
                    <a:pt x="2536" y="125"/>
                  </a:lnTo>
                  <a:lnTo>
                    <a:pt x="2536" y="122"/>
                  </a:lnTo>
                  <a:lnTo>
                    <a:pt x="2498" y="122"/>
                  </a:lnTo>
                  <a:lnTo>
                    <a:pt x="2498" y="125"/>
                  </a:lnTo>
                  <a:lnTo>
                    <a:pt x="2498" y="125"/>
                  </a:lnTo>
                  <a:lnTo>
                    <a:pt x="2498" y="135"/>
                  </a:lnTo>
                  <a:lnTo>
                    <a:pt x="2491" y="135"/>
                  </a:lnTo>
                  <a:lnTo>
                    <a:pt x="2491" y="135"/>
                  </a:lnTo>
                  <a:lnTo>
                    <a:pt x="2491" y="142"/>
                  </a:lnTo>
                  <a:lnTo>
                    <a:pt x="2491" y="142"/>
                  </a:lnTo>
                  <a:lnTo>
                    <a:pt x="2491" y="142"/>
                  </a:lnTo>
                  <a:lnTo>
                    <a:pt x="2491" y="149"/>
                  </a:lnTo>
                  <a:lnTo>
                    <a:pt x="2488" y="149"/>
                  </a:lnTo>
                  <a:lnTo>
                    <a:pt x="2484" y="160"/>
                  </a:lnTo>
                  <a:lnTo>
                    <a:pt x="2484" y="298"/>
                  </a:lnTo>
                  <a:lnTo>
                    <a:pt x="2477" y="312"/>
                  </a:lnTo>
                  <a:lnTo>
                    <a:pt x="2477" y="444"/>
                  </a:lnTo>
                  <a:lnTo>
                    <a:pt x="2477" y="444"/>
                  </a:lnTo>
                  <a:lnTo>
                    <a:pt x="2477" y="440"/>
                  </a:lnTo>
                  <a:lnTo>
                    <a:pt x="2477" y="440"/>
                  </a:lnTo>
                  <a:lnTo>
                    <a:pt x="2467" y="440"/>
                  </a:lnTo>
                  <a:lnTo>
                    <a:pt x="2467" y="440"/>
                  </a:lnTo>
                  <a:lnTo>
                    <a:pt x="2467" y="440"/>
                  </a:lnTo>
                  <a:lnTo>
                    <a:pt x="2467" y="444"/>
                  </a:lnTo>
                  <a:lnTo>
                    <a:pt x="2464" y="444"/>
                  </a:lnTo>
                  <a:lnTo>
                    <a:pt x="2464" y="444"/>
                  </a:lnTo>
                  <a:lnTo>
                    <a:pt x="2464" y="444"/>
                  </a:lnTo>
                  <a:lnTo>
                    <a:pt x="2464" y="444"/>
                  </a:lnTo>
                  <a:lnTo>
                    <a:pt x="2464" y="447"/>
                  </a:lnTo>
                  <a:lnTo>
                    <a:pt x="2464" y="447"/>
                  </a:lnTo>
                  <a:lnTo>
                    <a:pt x="2460" y="447"/>
                  </a:lnTo>
                  <a:lnTo>
                    <a:pt x="2460" y="447"/>
                  </a:lnTo>
                  <a:lnTo>
                    <a:pt x="2460" y="451"/>
                  </a:lnTo>
                  <a:lnTo>
                    <a:pt x="2460" y="451"/>
                  </a:lnTo>
                  <a:lnTo>
                    <a:pt x="2460" y="454"/>
                  </a:lnTo>
                  <a:lnTo>
                    <a:pt x="2460" y="523"/>
                  </a:lnTo>
                  <a:lnTo>
                    <a:pt x="2457" y="534"/>
                  </a:lnTo>
                  <a:lnTo>
                    <a:pt x="2457" y="326"/>
                  </a:lnTo>
                  <a:lnTo>
                    <a:pt x="2457" y="316"/>
                  </a:lnTo>
                  <a:lnTo>
                    <a:pt x="2457" y="284"/>
                  </a:lnTo>
                  <a:lnTo>
                    <a:pt x="2457" y="284"/>
                  </a:lnTo>
                  <a:lnTo>
                    <a:pt x="2457" y="274"/>
                  </a:lnTo>
                  <a:lnTo>
                    <a:pt x="2457" y="253"/>
                  </a:lnTo>
                  <a:lnTo>
                    <a:pt x="2426" y="253"/>
                  </a:lnTo>
                  <a:lnTo>
                    <a:pt x="2426" y="250"/>
                  </a:lnTo>
                  <a:lnTo>
                    <a:pt x="2419" y="250"/>
                  </a:lnTo>
                  <a:lnTo>
                    <a:pt x="2419" y="253"/>
                  </a:lnTo>
                  <a:lnTo>
                    <a:pt x="2392" y="253"/>
                  </a:lnTo>
                  <a:lnTo>
                    <a:pt x="2392" y="250"/>
                  </a:lnTo>
                  <a:lnTo>
                    <a:pt x="2388" y="250"/>
                  </a:lnTo>
                  <a:lnTo>
                    <a:pt x="2388" y="253"/>
                  </a:lnTo>
                  <a:lnTo>
                    <a:pt x="2358" y="250"/>
                  </a:lnTo>
                  <a:lnTo>
                    <a:pt x="2358" y="274"/>
                  </a:lnTo>
                  <a:lnTo>
                    <a:pt x="2358" y="284"/>
                  </a:lnTo>
                  <a:lnTo>
                    <a:pt x="2354" y="284"/>
                  </a:lnTo>
                  <a:lnTo>
                    <a:pt x="2358" y="316"/>
                  </a:lnTo>
                  <a:lnTo>
                    <a:pt x="2358" y="326"/>
                  </a:lnTo>
                  <a:lnTo>
                    <a:pt x="2358" y="475"/>
                  </a:lnTo>
                  <a:lnTo>
                    <a:pt x="2320" y="475"/>
                  </a:lnTo>
                  <a:lnTo>
                    <a:pt x="2320" y="475"/>
                  </a:lnTo>
                  <a:lnTo>
                    <a:pt x="2320" y="485"/>
                  </a:lnTo>
                  <a:lnTo>
                    <a:pt x="2317" y="485"/>
                  </a:lnTo>
                  <a:lnTo>
                    <a:pt x="2296" y="489"/>
                  </a:lnTo>
                  <a:lnTo>
                    <a:pt x="2296" y="520"/>
                  </a:lnTo>
                  <a:lnTo>
                    <a:pt x="2282" y="516"/>
                  </a:lnTo>
                  <a:lnTo>
                    <a:pt x="2269" y="516"/>
                  </a:lnTo>
                  <a:lnTo>
                    <a:pt x="2269" y="451"/>
                  </a:lnTo>
                  <a:lnTo>
                    <a:pt x="2269" y="451"/>
                  </a:lnTo>
                  <a:lnTo>
                    <a:pt x="2269" y="305"/>
                  </a:lnTo>
                  <a:lnTo>
                    <a:pt x="2262" y="291"/>
                  </a:lnTo>
                  <a:lnTo>
                    <a:pt x="2262" y="291"/>
                  </a:lnTo>
                  <a:lnTo>
                    <a:pt x="2262" y="281"/>
                  </a:lnTo>
                  <a:lnTo>
                    <a:pt x="2258" y="277"/>
                  </a:lnTo>
                  <a:lnTo>
                    <a:pt x="2159" y="281"/>
                  </a:lnTo>
                  <a:lnTo>
                    <a:pt x="2159" y="551"/>
                  </a:lnTo>
                  <a:lnTo>
                    <a:pt x="2145" y="551"/>
                  </a:lnTo>
                  <a:lnTo>
                    <a:pt x="2145" y="555"/>
                  </a:lnTo>
                  <a:lnTo>
                    <a:pt x="2132" y="548"/>
                  </a:lnTo>
                  <a:lnTo>
                    <a:pt x="2132" y="87"/>
                  </a:lnTo>
                  <a:lnTo>
                    <a:pt x="2128" y="84"/>
                  </a:lnTo>
                  <a:lnTo>
                    <a:pt x="2121" y="80"/>
                  </a:lnTo>
                  <a:lnTo>
                    <a:pt x="2108" y="77"/>
                  </a:lnTo>
                  <a:lnTo>
                    <a:pt x="2094" y="73"/>
                  </a:lnTo>
                  <a:lnTo>
                    <a:pt x="2077" y="73"/>
                  </a:lnTo>
                  <a:lnTo>
                    <a:pt x="2070" y="73"/>
                  </a:lnTo>
                  <a:lnTo>
                    <a:pt x="2070" y="35"/>
                  </a:lnTo>
                  <a:lnTo>
                    <a:pt x="2063" y="0"/>
                  </a:lnTo>
                  <a:lnTo>
                    <a:pt x="2046" y="4"/>
                  </a:lnTo>
                  <a:lnTo>
                    <a:pt x="2032" y="4"/>
                  </a:lnTo>
                  <a:lnTo>
                    <a:pt x="2019" y="7"/>
                  </a:lnTo>
                  <a:lnTo>
                    <a:pt x="2009" y="11"/>
                  </a:lnTo>
                  <a:lnTo>
                    <a:pt x="2002" y="14"/>
                  </a:lnTo>
                  <a:lnTo>
                    <a:pt x="2002" y="18"/>
                  </a:lnTo>
                  <a:lnTo>
                    <a:pt x="2002" y="87"/>
                  </a:lnTo>
                  <a:lnTo>
                    <a:pt x="2002" y="613"/>
                  </a:lnTo>
                  <a:lnTo>
                    <a:pt x="1998" y="617"/>
                  </a:lnTo>
                  <a:lnTo>
                    <a:pt x="1995" y="617"/>
                  </a:lnTo>
                  <a:lnTo>
                    <a:pt x="1995" y="520"/>
                  </a:lnTo>
                  <a:lnTo>
                    <a:pt x="1991" y="503"/>
                  </a:lnTo>
                  <a:lnTo>
                    <a:pt x="1991" y="489"/>
                  </a:lnTo>
                  <a:lnTo>
                    <a:pt x="1988" y="475"/>
                  </a:lnTo>
                  <a:lnTo>
                    <a:pt x="1985" y="468"/>
                  </a:lnTo>
                  <a:lnTo>
                    <a:pt x="1985" y="461"/>
                  </a:lnTo>
                  <a:lnTo>
                    <a:pt x="1967" y="461"/>
                  </a:lnTo>
                  <a:lnTo>
                    <a:pt x="1961" y="461"/>
                  </a:lnTo>
                  <a:lnTo>
                    <a:pt x="1957" y="468"/>
                  </a:lnTo>
                  <a:lnTo>
                    <a:pt x="1957" y="475"/>
                  </a:lnTo>
                  <a:lnTo>
                    <a:pt x="1954" y="485"/>
                  </a:lnTo>
                  <a:lnTo>
                    <a:pt x="1954" y="499"/>
                  </a:lnTo>
                  <a:lnTo>
                    <a:pt x="1950" y="340"/>
                  </a:lnTo>
                  <a:lnTo>
                    <a:pt x="1950" y="329"/>
                  </a:lnTo>
                  <a:lnTo>
                    <a:pt x="1950" y="329"/>
                  </a:lnTo>
                  <a:lnTo>
                    <a:pt x="1950" y="326"/>
                  </a:lnTo>
                  <a:lnTo>
                    <a:pt x="1950" y="316"/>
                  </a:lnTo>
                  <a:lnTo>
                    <a:pt x="1950" y="302"/>
                  </a:lnTo>
                  <a:lnTo>
                    <a:pt x="1950" y="291"/>
                  </a:lnTo>
                  <a:lnTo>
                    <a:pt x="1947" y="277"/>
                  </a:lnTo>
                  <a:lnTo>
                    <a:pt x="1947" y="267"/>
                  </a:lnTo>
                  <a:lnTo>
                    <a:pt x="1943" y="253"/>
                  </a:lnTo>
                  <a:lnTo>
                    <a:pt x="1940" y="239"/>
                  </a:lnTo>
                  <a:lnTo>
                    <a:pt x="1940" y="229"/>
                  </a:lnTo>
                  <a:lnTo>
                    <a:pt x="1937" y="215"/>
                  </a:lnTo>
                  <a:lnTo>
                    <a:pt x="1933" y="205"/>
                  </a:lnTo>
                  <a:lnTo>
                    <a:pt x="1930" y="194"/>
                  </a:lnTo>
                  <a:lnTo>
                    <a:pt x="1930" y="194"/>
                  </a:lnTo>
                  <a:lnTo>
                    <a:pt x="1930" y="191"/>
                  </a:lnTo>
                  <a:lnTo>
                    <a:pt x="1933" y="191"/>
                  </a:lnTo>
                  <a:lnTo>
                    <a:pt x="1933" y="187"/>
                  </a:lnTo>
                  <a:lnTo>
                    <a:pt x="1933" y="187"/>
                  </a:lnTo>
                  <a:lnTo>
                    <a:pt x="1930" y="187"/>
                  </a:lnTo>
                  <a:lnTo>
                    <a:pt x="1930" y="184"/>
                  </a:lnTo>
                  <a:lnTo>
                    <a:pt x="1930" y="184"/>
                  </a:lnTo>
                  <a:lnTo>
                    <a:pt x="1930" y="181"/>
                  </a:lnTo>
                  <a:lnTo>
                    <a:pt x="1930" y="177"/>
                  </a:lnTo>
                  <a:lnTo>
                    <a:pt x="1930" y="174"/>
                  </a:lnTo>
                  <a:lnTo>
                    <a:pt x="1926" y="170"/>
                  </a:lnTo>
                  <a:lnTo>
                    <a:pt x="1926" y="167"/>
                  </a:lnTo>
                  <a:lnTo>
                    <a:pt x="1926" y="163"/>
                  </a:lnTo>
                  <a:lnTo>
                    <a:pt x="1926" y="160"/>
                  </a:lnTo>
                  <a:lnTo>
                    <a:pt x="1926" y="156"/>
                  </a:lnTo>
                  <a:lnTo>
                    <a:pt x="1926" y="153"/>
                  </a:lnTo>
                  <a:lnTo>
                    <a:pt x="1923" y="149"/>
                  </a:lnTo>
                  <a:lnTo>
                    <a:pt x="1854" y="149"/>
                  </a:lnTo>
                  <a:lnTo>
                    <a:pt x="1851" y="153"/>
                  </a:lnTo>
                  <a:lnTo>
                    <a:pt x="1851" y="156"/>
                  </a:lnTo>
                  <a:lnTo>
                    <a:pt x="1851" y="160"/>
                  </a:lnTo>
                  <a:lnTo>
                    <a:pt x="1851" y="163"/>
                  </a:lnTo>
                  <a:lnTo>
                    <a:pt x="1851" y="167"/>
                  </a:lnTo>
                  <a:lnTo>
                    <a:pt x="1851" y="170"/>
                  </a:lnTo>
                  <a:lnTo>
                    <a:pt x="1851" y="174"/>
                  </a:lnTo>
                  <a:lnTo>
                    <a:pt x="1848" y="174"/>
                  </a:lnTo>
                  <a:lnTo>
                    <a:pt x="1848" y="177"/>
                  </a:lnTo>
                  <a:lnTo>
                    <a:pt x="1848" y="181"/>
                  </a:lnTo>
                  <a:lnTo>
                    <a:pt x="1848" y="184"/>
                  </a:lnTo>
                  <a:lnTo>
                    <a:pt x="1848" y="187"/>
                  </a:lnTo>
                  <a:lnTo>
                    <a:pt x="1848" y="187"/>
                  </a:lnTo>
                  <a:lnTo>
                    <a:pt x="1848" y="198"/>
                  </a:lnTo>
                  <a:lnTo>
                    <a:pt x="1844" y="205"/>
                  </a:lnTo>
                  <a:lnTo>
                    <a:pt x="1844" y="208"/>
                  </a:lnTo>
                  <a:lnTo>
                    <a:pt x="1841" y="215"/>
                  </a:lnTo>
                  <a:lnTo>
                    <a:pt x="1841" y="222"/>
                  </a:lnTo>
                  <a:lnTo>
                    <a:pt x="1837" y="229"/>
                  </a:lnTo>
                  <a:lnTo>
                    <a:pt x="1837" y="232"/>
                  </a:lnTo>
                  <a:lnTo>
                    <a:pt x="1837" y="239"/>
                  </a:lnTo>
                  <a:lnTo>
                    <a:pt x="1834" y="246"/>
                  </a:lnTo>
                  <a:lnTo>
                    <a:pt x="1834" y="253"/>
                  </a:lnTo>
                  <a:lnTo>
                    <a:pt x="1834" y="260"/>
                  </a:lnTo>
                  <a:lnTo>
                    <a:pt x="1831" y="264"/>
                  </a:lnTo>
                  <a:lnTo>
                    <a:pt x="1831" y="277"/>
                  </a:lnTo>
                  <a:lnTo>
                    <a:pt x="1831" y="291"/>
                  </a:lnTo>
                  <a:lnTo>
                    <a:pt x="1827" y="302"/>
                  </a:lnTo>
                  <a:lnTo>
                    <a:pt x="1827" y="316"/>
                  </a:lnTo>
                  <a:lnTo>
                    <a:pt x="1827" y="329"/>
                  </a:lnTo>
                  <a:lnTo>
                    <a:pt x="1827" y="333"/>
                  </a:lnTo>
                  <a:lnTo>
                    <a:pt x="1827" y="340"/>
                  </a:lnTo>
                  <a:lnTo>
                    <a:pt x="1824" y="489"/>
                  </a:lnTo>
                  <a:lnTo>
                    <a:pt x="1803" y="489"/>
                  </a:lnTo>
                  <a:lnTo>
                    <a:pt x="1807" y="90"/>
                  </a:lnTo>
                  <a:lnTo>
                    <a:pt x="1807" y="42"/>
                  </a:lnTo>
                  <a:lnTo>
                    <a:pt x="1659" y="39"/>
                  </a:lnTo>
                  <a:lnTo>
                    <a:pt x="1656" y="45"/>
                  </a:lnTo>
                  <a:lnTo>
                    <a:pt x="1659" y="94"/>
                  </a:lnTo>
                  <a:lnTo>
                    <a:pt x="1659" y="485"/>
                  </a:lnTo>
                  <a:lnTo>
                    <a:pt x="1656" y="485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46" y="46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35" y="444"/>
                  </a:lnTo>
                  <a:lnTo>
                    <a:pt x="1635" y="430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05" y="423"/>
                  </a:lnTo>
                  <a:lnTo>
                    <a:pt x="1605" y="423"/>
                  </a:lnTo>
                  <a:lnTo>
                    <a:pt x="1605" y="423"/>
                  </a:lnTo>
                  <a:lnTo>
                    <a:pt x="1605" y="423"/>
                  </a:lnTo>
                  <a:lnTo>
                    <a:pt x="1605" y="419"/>
                  </a:lnTo>
                  <a:lnTo>
                    <a:pt x="1605" y="419"/>
                  </a:lnTo>
                  <a:lnTo>
                    <a:pt x="1605" y="419"/>
                  </a:lnTo>
                  <a:lnTo>
                    <a:pt x="1605" y="416"/>
                  </a:lnTo>
                  <a:lnTo>
                    <a:pt x="1605" y="416"/>
                  </a:lnTo>
                  <a:lnTo>
                    <a:pt x="1605" y="413"/>
                  </a:lnTo>
                  <a:lnTo>
                    <a:pt x="1605" y="413"/>
                  </a:lnTo>
                  <a:lnTo>
                    <a:pt x="1605" y="409"/>
                  </a:lnTo>
                  <a:lnTo>
                    <a:pt x="1605" y="409"/>
                  </a:lnTo>
                  <a:lnTo>
                    <a:pt x="1605" y="409"/>
                  </a:lnTo>
                  <a:lnTo>
                    <a:pt x="1605" y="409"/>
                  </a:lnTo>
                  <a:lnTo>
                    <a:pt x="1605" y="402"/>
                  </a:lnTo>
                  <a:lnTo>
                    <a:pt x="1581" y="402"/>
                  </a:lnTo>
                  <a:lnTo>
                    <a:pt x="1581" y="423"/>
                  </a:lnTo>
                  <a:lnTo>
                    <a:pt x="1581" y="423"/>
                  </a:lnTo>
                  <a:lnTo>
                    <a:pt x="1581" y="371"/>
                  </a:lnTo>
                  <a:lnTo>
                    <a:pt x="1574" y="284"/>
                  </a:lnTo>
                  <a:lnTo>
                    <a:pt x="1574" y="267"/>
                  </a:lnTo>
                  <a:lnTo>
                    <a:pt x="1570" y="260"/>
                  </a:lnTo>
                  <a:lnTo>
                    <a:pt x="1533" y="271"/>
                  </a:lnTo>
                  <a:lnTo>
                    <a:pt x="1533" y="277"/>
                  </a:lnTo>
                  <a:lnTo>
                    <a:pt x="1526" y="277"/>
                  </a:lnTo>
                  <a:lnTo>
                    <a:pt x="1526" y="271"/>
                  </a:lnTo>
                  <a:lnTo>
                    <a:pt x="1505" y="264"/>
                  </a:lnTo>
                  <a:lnTo>
                    <a:pt x="1502" y="284"/>
                  </a:lnTo>
                  <a:lnTo>
                    <a:pt x="1499" y="374"/>
                  </a:lnTo>
                  <a:lnTo>
                    <a:pt x="1499" y="471"/>
                  </a:lnTo>
                  <a:lnTo>
                    <a:pt x="1502" y="541"/>
                  </a:lnTo>
                  <a:lnTo>
                    <a:pt x="1502" y="541"/>
                  </a:lnTo>
                  <a:lnTo>
                    <a:pt x="1499" y="541"/>
                  </a:lnTo>
                  <a:lnTo>
                    <a:pt x="1499" y="516"/>
                  </a:lnTo>
                  <a:lnTo>
                    <a:pt x="1492" y="516"/>
                  </a:lnTo>
                  <a:lnTo>
                    <a:pt x="1492" y="506"/>
                  </a:lnTo>
                  <a:lnTo>
                    <a:pt x="1485" y="506"/>
                  </a:lnTo>
                  <a:lnTo>
                    <a:pt x="1485" y="506"/>
                  </a:lnTo>
                  <a:lnTo>
                    <a:pt x="1485" y="485"/>
                  </a:lnTo>
                  <a:lnTo>
                    <a:pt x="1485" y="485"/>
                  </a:lnTo>
                  <a:lnTo>
                    <a:pt x="1485" y="485"/>
                  </a:lnTo>
                  <a:lnTo>
                    <a:pt x="1485" y="485"/>
                  </a:lnTo>
                  <a:lnTo>
                    <a:pt x="1481" y="485"/>
                  </a:lnTo>
                  <a:lnTo>
                    <a:pt x="1481" y="485"/>
                  </a:lnTo>
                  <a:lnTo>
                    <a:pt x="1481" y="485"/>
                  </a:lnTo>
                  <a:lnTo>
                    <a:pt x="1478" y="485"/>
                  </a:lnTo>
                  <a:lnTo>
                    <a:pt x="1478" y="485"/>
                  </a:lnTo>
                  <a:lnTo>
                    <a:pt x="1475" y="485"/>
                  </a:lnTo>
                  <a:lnTo>
                    <a:pt x="1475" y="485"/>
                  </a:lnTo>
                  <a:lnTo>
                    <a:pt x="1475" y="485"/>
                  </a:lnTo>
                  <a:lnTo>
                    <a:pt x="1475" y="485"/>
                  </a:lnTo>
                  <a:lnTo>
                    <a:pt x="1475" y="489"/>
                  </a:lnTo>
                  <a:lnTo>
                    <a:pt x="1457" y="489"/>
                  </a:lnTo>
                  <a:lnTo>
                    <a:pt x="1457" y="485"/>
                  </a:lnTo>
                  <a:lnTo>
                    <a:pt x="1440" y="485"/>
                  </a:lnTo>
                  <a:lnTo>
                    <a:pt x="1440" y="471"/>
                  </a:lnTo>
                  <a:lnTo>
                    <a:pt x="1437" y="464"/>
                  </a:lnTo>
                  <a:lnTo>
                    <a:pt x="1437" y="464"/>
                  </a:lnTo>
                  <a:lnTo>
                    <a:pt x="1403" y="464"/>
                  </a:lnTo>
                  <a:lnTo>
                    <a:pt x="1403" y="464"/>
                  </a:lnTo>
                  <a:lnTo>
                    <a:pt x="1403" y="475"/>
                  </a:lnTo>
                  <a:lnTo>
                    <a:pt x="1403" y="485"/>
                  </a:lnTo>
                  <a:lnTo>
                    <a:pt x="1382" y="485"/>
                  </a:lnTo>
                  <a:lnTo>
                    <a:pt x="1382" y="489"/>
                  </a:lnTo>
                  <a:lnTo>
                    <a:pt x="1369" y="489"/>
                  </a:lnTo>
                  <a:lnTo>
                    <a:pt x="1369" y="485"/>
                  </a:lnTo>
                  <a:lnTo>
                    <a:pt x="1369" y="485"/>
                  </a:lnTo>
                  <a:lnTo>
                    <a:pt x="1369" y="485"/>
                  </a:lnTo>
                  <a:lnTo>
                    <a:pt x="1365" y="485"/>
                  </a:lnTo>
                  <a:lnTo>
                    <a:pt x="1365" y="485"/>
                  </a:lnTo>
                  <a:lnTo>
                    <a:pt x="1365" y="485"/>
                  </a:lnTo>
                  <a:lnTo>
                    <a:pt x="1362" y="482"/>
                  </a:lnTo>
                  <a:lnTo>
                    <a:pt x="1362" y="482"/>
                  </a:lnTo>
                  <a:lnTo>
                    <a:pt x="1358" y="482"/>
                  </a:lnTo>
                  <a:lnTo>
                    <a:pt x="1358" y="485"/>
                  </a:lnTo>
                  <a:lnTo>
                    <a:pt x="1355" y="485"/>
                  </a:lnTo>
                  <a:lnTo>
                    <a:pt x="1355" y="485"/>
                  </a:lnTo>
                  <a:lnTo>
                    <a:pt x="1355" y="485"/>
                  </a:lnTo>
                  <a:lnTo>
                    <a:pt x="1355" y="506"/>
                  </a:lnTo>
                  <a:lnTo>
                    <a:pt x="1351" y="506"/>
                  </a:lnTo>
                  <a:lnTo>
                    <a:pt x="1348" y="506"/>
                  </a:lnTo>
                  <a:lnTo>
                    <a:pt x="1348" y="516"/>
                  </a:lnTo>
                  <a:lnTo>
                    <a:pt x="1341" y="516"/>
                  </a:lnTo>
                  <a:lnTo>
                    <a:pt x="1341" y="541"/>
                  </a:lnTo>
                  <a:lnTo>
                    <a:pt x="1341" y="541"/>
                  </a:lnTo>
                  <a:lnTo>
                    <a:pt x="1338" y="541"/>
                  </a:lnTo>
                  <a:lnTo>
                    <a:pt x="1338" y="537"/>
                  </a:lnTo>
                  <a:lnTo>
                    <a:pt x="1338" y="277"/>
                  </a:lnTo>
                  <a:lnTo>
                    <a:pt x="1331" y="274"/>
                  </a:lnTo>
                  <a:lnTo>
                    <a:pt x="1331" y="226"/>
                  </a:lnTo>
                  <a:lnTo>
                    <a:pt x="1303" y="215"/>
                  </a:lnTo>
                  <a:lnTo>
                    <a:pt x="1286" y="215"/>
                  </a:lnTo>
                  <a:lnTo>
                    <a:pt x="1256" y="222"/>
                  </a:lnTo>
                  <a:lnTo>
                    <a:pt x="1256" y="271"/>
                  </a:lnTo>
                  <a:lnTo>
                    <a:pt x="1245" y="274"/>
                  </a:lnTo>
                  <a:lnTo>
                    <a:pt x="1245" y="371"/>
                  </a:lnTo>
                  <a:lnTo>
                    <a:pt x="1204" y="371"/>
                  </a:lnTo>
                  <a:lnTo>
                    <a:pt x="1204" y="56"/>
                  </a:lnTo>
                  <a:lnTo>
                    <a:pt x="1112" y="56"/>
                  </a:lnTo>
                  <a:lnTo>
                    <a:pt x="1112" y="371"/>
                  </a:lnTo>
                  <a:lnTo>
                    <a:pt x="1071" y="371"/>
                  </a:lnTo>
                  <a:lnTo>
                    <a:pt x="1071" y="368"/>
                  </a:lnTo>
                  <a:lnTo>
                    <a:pt x="1074" y="357"/>
                  </a:lnTo>
                  <a:lnTo>
                    <a:pt x="1071" y="357"/>
                  </a:lnTo>
                  <a:lnTo>
                    <a:pt x="1071" y="322"/>
                  </a:lnTo>
                  <a:lnTo>
                    <a:pt x="1071" y="312"/>
                  </a:lnTo>
                  <a:lnTo>
                    <a:pt x="1071" y="312"/>
                  </a:lnTo>
                  <a:lnTo>
                    <a:pt x="1071" y="295"/>
                  </a:lnTo>
                  <a:lnTo>
                    <a:pt x="1071" y="284"/>
                  </a:lnTo>
                  <a:lnTo>
                    <a:pt x="1067" y="284"/>
                  </a:lnTo>
                  <a:lnTo>
                    <a:pt x="1067" y="267"/>
                  </a:lnTo>
                  <a:lnTo>
                    <a:pt x="1071" y="260"/>
                  </a:lnTo>
                  <a:lnTo>
                    <a:pt x="1067" y="260"/>
                  </a:lnTo>
                  <a:lnTo>
                    <a:pt x="1067" y="246"/>
                  </a:lnTo>
                  <a:lnTo>
                    <a:pt x="1067" y="236"/>
                  </a:lnTo>
                  <a:lnTo>
                    <a:pt x="1067" y="236"/>
                  </a:lnTo>
                  <a:lnTo>
                    <a:pt x="1067" y="229"/>
                  </a:lnTo>
                  <a:lnTo>
                    <a:pt x="1067" y="222"/>
                  </a:lnTo>
                  <a:lnTo>
                    <a:pt x="1064" y="222"/>
                  </a:lnTo>
                  <a:lnTo>
                    <a:pt x="1067" y="215"/>
                  </a:lnTo>
                  <a:lnTo>
                    <a:pt x="1064" y="215"/>
                  </a:lnTo>
                  <a:lnTo>
                    <a:pt x="1067" y="208"/>
                  </a:lnTo>
                  <a:lnTo>
                    <a:pt x="1064" y="208"/>
                  </a:lnTo>
                  <a:lnTo>
                    <a:pt x="1067" y="208"/>
                  </a:lnTo>
                  <a:lnTo>
                    <a:pt x="1064" y="208"/>
                  </a:lnTo>
                  <a:lnTo>
                    <a:pt x="1067" y="198"/>
                  </a:lnTo>
                  <a:lnTo>
                    <a:pt x="1064" y="198"/>
                  </a:lnTo>
                  <a:lnTo>
                    <a:pt x="1064" y="191"/>
                  </a:lnTo>
                  <a:lnTo>
                    <a:pt x="1060" y="187"/>
                  </a:lnTo>
                  <a:lnTo>
                    <a:pt x="1060" y="184"/>
                  </a:lnTo>
                  <a:lnTo>
                    <a:pt x="1060" y="181"/>
                  </a:lnTo>
                  <a:lnTo>
                    <a:pt x="1057" y="181"/>
                  </a:lnTo>
                  <a:lnTo>
                    <a:pt x="1060" y="177"/>
                  </a:lnTo>
                  <a:lnTo>
                    <a:pt x="1057" y="177"/>
                  </a:lnTo>
                  <a:lnTo>
                    <a:pt x="1057" y="174"/>
                  </a:lnTo>
                  <a:lnTo>
                    <a:pt x="1057" y="170"/>
                  </a:lnTo>
                  <a:lnTo>
                    <a:pt x="1054" y="170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3"/>
                  </a:lnTo>
                  <a:lnTo>
                    <a:pt x="1050" y="160"/>
                  </a:lnTo>
                  <a:lnTo>
                    <a:pt x="1050" y="160"/>
                  </a:lnTo>
                  <a:lnTo>
                    <a:pt x="1050" y="160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47" y="149"/>
                  </a:lnTo>
                  <a:lnTo>
                    <a:pt x="1047" y="149"/>
                  </a:lnTo>
                  <a:lnTo>
                    <a:pt x="1047" y="149"/>
                  </a:lnTo>
                  <a:lnTo>
                    <a:pt x="1043" y="149"/>
                  </a:lnTo>
                  <a:lnTo>
                    <a:pt x="1043" y="149"/>
                  </a:lnTo>
                  <a:lnTo>
                    <a:pt x="1043" y="142"/>
                  </a:lnTo>
                  <a:lnTo>
                    <a:pt x="1040" y="142"/>
                  </a:lnTo>
                  <a:lnTo>
                    <a:pt x="1040" y="142"/>
                  </a:lnTo>
                  <a:lnTo>
                    <a:pt x="1037" y="135"/>
                  </a:lnTo>
                  <a:lnTo>
                    <a:pt x="1037" y="135"/>
                  </a:lnTo>
                  <a:lnTo>
                    <a:pt x="1037" y="132"/>
                  </a:lnTo>
                  <a:lnTo>
                    <a:pt x="1037" y="132"/>
                  </a:lnTo>
                  <a:lnTo>
                    <a:pt x="1040" y="122"/>
                  </a:lnTo>
                  <a:lnTo>
                    <a:pt x="1040" y="122"/>
                  </a:lnTo>
                  <a:lnTo>
                    <a:pt x="1040" y="111"/>
                  </a:lnTo>
                  <a:lnTo>
                    <a:pt x="1033" y="115"/>
                  </a:lnTo>
                  <a:lnTo>
                    <a:pt x="1033" y="87"/>
                  </a:lnTo>
                  <a:lnTo>
                    <a:pt x="1030" y="111"/>
                  </a:lnTo>
                  <a:lnTo>
                    <a:pt x="1030" y="111"/>
                  </a:lnTo>
                  <a:lnTo>
                    <a:pt x="1030" y="111"/>
                  </a:lnTo>
                  <a:lnTo>
                    <a:pt x="1030" y="115"/>
                  </a:lnTo>
                  <a:lnTo>
                    <a:pt x="1026" y="115"/>
                  </a:lnTo>
                  <a:lnTo>
                    <a:pt x="1026" y="118"/>
                  </a:lnTo>
                  <a:lnTo>
                    <a:pt x="1026" y="118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3" y="146"/>
                  </a:lnTo>
                  <a:lnTo>
                    <a:pt x="1016" y="146"/>
                  </a:lnTo>
                  <a:lnTo>
                    <a:pt x="1019" y="153"/>
                  </a:lnTo>
                  <a:lnTo>
                    <a:pt x="1009" y="153"/>
                  </a:lnTo>
                  <a:lnTo>
                    <a:pt x="1013" y="160"/>
                  </a:lnTo>
                  <a:lnTo>
                    <a:pt x="1006" y="160"/>
                  </a:lnTo>
                  <a:lnTo>
                    <a:pt x="1006" y="170"/>
                  </a:lnTo>
                  <a:lnTo>
                    <a:pt x="1002" y="170"/>
                  </a:lnTo>
                  <a:lnTo>
                    <a:pt x="1002" y="177"/>
                  </a:lnTo>
                  <a:lnTo>
                    <a:pt x="1002" y="177"/>
                  </a:lnTo>
                  <a:lnTo>
                    <a:pt x="999" y="181"/>
                  </a:lnTo>
                  <a:lnTo>
                    <a:pt x="999" y="191"/>
                  </a:lnTo>
                  <a:lnTo>
                    <a:pt x="999" y="191"/>
                  </a:lnTo>
                  <a:lnTo>
                    <a:pt x="999" y="198"/>
                  </a:lnTo>
                  <a:lnTo>
                    <a:pt x="999" y="198"/>
                  </a:lnTo>
                  <a:lnTo>
                    <a:pt x="999" y="208"/>
                  </a:lnTo>
                  <a:lnTo>
                    <a:pt x="999" y="208"/>
                  </a:lnTo>
                  <a:lnTo>
                    <a:pt x="999" y="215"/>
                  </a:lnTo>
                  <a:lnTo>
                    <a:pt x="999" y="215"/>
                  </a:lnTo>
                  <a:lnTo>
                    <a:pt x="999" y="219"/>
                  </a:lnTo>
                  <a:lnTo>
                    <a:pt x="999" y="219"/>
                  </a:lnTo>
                  <a:lnTo>
                    <a:pt x="999" y="219"/>
                  </a:lnTo>
                  <a:lnTo>
                    <a:pt x="999" y="226"/>
                  </a:lnTo>
                  <a:lnTo>
                    <a:pt x="999" y="226"/>
                  </a:lnTo>
                  <a:lnTo>
                    <a:pt x="999" y="236"/>
                  </a:lnTo>
                  <a:lnTo>
                    <a:pt x="999" y="236"/>
                  </a:lnTo>
                  <a:lnTo>
                    <a:pt x="999" y="236"/>
                  </a:lnTo>
                  <a:lnTo>
                    <a:pt x="999" y="239"/>
                  </a:lnTo>
                  <a:lnTo>
                    <a:pt x="999" y="239"/>
                  </a:lnTo>
                  <a:lnTo>
                    <a:pt x="999" y="239"/>
                  </a:lnTo>
                  <a:lnTo>
                    <a:pt x="995" y="243"/>
                  </a:lnTo>
                  <a:lnTo>
                    <a:pt x="999" y="250"/>
                  </a:lnTo>
                  <a:lnTo>
                    <a:pt x="999" y="260"/>
                  </a:lnTo>
                  <a:lnTo>
                    <a:pt x="999" y="260"/>
                  </a:lnTo>
                  <a:lnTo>
                    <a:pt x="999" y="264"/>
                  </a:lnTo>
                  <a:lnTo>
                    <a:pt x="995" y="264"/>
                  </a:lnTo>
                  <a:lnTo>
                    <a:pt x="995" y="274"/>
                  </a:lnTo>
                  <a:lnTo>
                    <a:pt x="995" y="288"/>
                  </a:lnTo>
                  <a:lnTo>
                    <a:pt x="995" y="288"/>
                  </a:lnTo>
                  <a:lnTo>
                    <a:pt x="995" y="288"/>
                  </a:lnTo>
                  <a:lnTo>
                    <a:pt x="995" y="288"/>
                  </a:lnTo>
                  <a:lnTo>
                    <a:pt x="995" y="298"/>
                  </a:lnTo>
                  <a:lnTo>
                    <a:pt x="995" y="316"/>
                  </a:lnTo>
                  <a:lnTo>
                    <a:pt x="995" y="316"/>
                  </a:lnTo>
                  <a:lnTo>
                    <a:pt x="995" y="316"/>
                  </a:lnTo>
                  <a:lnTo>
                    <a:pt x="992" y="319"/>
                  </a:lnTo>
                  <a:lnTo>
                    <a:pt x="995" y="326"/>
                  </a:lnTo>
                  <a:lnTo>
                    <a:pt x="995" y="361"/>
                  </a:lnTo>
                  <a:lnTo>
                    <a:pt x="992" y="361"/>
                  </a:lnTo>
                  <a:lnTo>
                    <a:pt x="992" y="371"/>
                  </a:lnTo>
                  <a:lnTo>
                    <a:pt x="992" y="413"/>
                  </a:lnTo>
                  <a:lnTo>
                    <a:pt x="992" y="413"/>
                  </a:lnTo>
                  <a:lnTo>
                    <a:pt x="992" y="423"/>
                  </a:lnTo>
                  <a:lnTo>
                    <a:pt x="992" y="478"/>
                  </a:lnTo>
                  <a:lnTo>
                    <a:pt x="989" y="478"/>
                  </a:lnTo>
                  <a:lnTo>
                    <a:pt x="992" y="492"/>
                  </a:lnTo>
                  <a:lnTo>
                    <a:pt x="992" y="555"/>
                  </a:lnTo>
                  <a:lnTo>
                    <a:pt x="989" y="555"/>
                  </a:lnTo>
                  <a:lnTo>
                    <a:pt x="989" y="568"/>
                  </a:lnTo>
                  <a:lnTo>
                    <a:pt x="989" y="617"/>
                  </a:lnTo>
                  <a:lnTo>
                    <a:pt x="985" y="617"/>
                  </a:lnTo>
                  <a:lnTo>
                    <a:pt x="985" y="610"/>
                  </a:lnTo>
                  <a:lnTo>
                    <a:pt x="985" y="357"/>
                  </a:lnTo>
                  <a:lnTo>
                    <a:pt x="978" y="357"/>
                  </a:lnTo>
                  <a:lnTo>
                    <a:pt x="975" y="354"/>
                  </a:lnTo>
                  <a:lnTo>
                    <a:pt x="968" y="354"/>
                  </a:lnTo>
                  <a:lnTo>
                    <a:pt x="961" y="354"/>
                  </a:lnTo>
                  <a:lnTo>
                    <a:pt x="954" y="354"/>
                  </a:lnTo>
                  <a:lnTo>
                    <a:pt x="944" y="354"/>
                  </a:lnTo>
                  <a:lnTo>
                    <a:pt x="937" y="354"/>
                  </a:lnTo>
                  <a:lnTo>
                    <a:pt x="930" y="354"/>
                  </a:lnTo>
                  <a:lnTo>
                    <a:pt x="924" y="354"/>
                  </a:lnTo>
                  <a:lnTo>
                    <a:pt x="917" y="354"/>
                  </a:lnTo>
                  <a:lnTo>
                    <a:pt x="917" y="347"/>
                  </a:lnTo>
                  <a:lnTo>
                    <a:pt x="913" y="347"/>
                  </a:lnTo>
                  <a:lnTo>
                    <a:pt x="910" y="354"/>
                  </a:lnTo>
                  <a:lnTo>
                    <a:pt x="913" y="354"/>
                  </a:lnTo>
                  <a:lnTo>
                    <a:pt x="910" y="357"/>
                  </a:lnTo>
                  <a:lnTo>
                    <a:pt x="906" y="357"/>
                  </a:lnTo>
                  <a:lnTo>
                    <a:pt x="906" y="343"/>
                  </a:lnTo>
                  <a:lnTo>
                    <a:pt x="906" y="343"/>
                  </a:lnTo>
                  <a:lnTo>
                    <a:pt x="910" y="343"/>
                  </a:lnTo>
                  <a:lnTo>
                    <a:pt x="917" y="343"/>
                  </a:lnTo>
                  <a:lnTo>
                    <a:pt x="924" y="347"/>
                  </a:lnTo>
                  <a:lnTo>
                    <a:pt x="930" y="347"/>
                  </a:lnTo>
                  <a:lnTo>
                    <a:pt x="937" y="347"/>
                  </a:lnTo>
                  <a:lnTo>
                    <a:pt x="944" y="347"/>
                  </a:lnTo>
                  <a:lnTo>
                    <a:pt x="954" y="347"/>
                  </a:lnTo>
                  <a:lnTo>
                    <a:pt x="961" y="347"/>
                  </a:lnTo>
                  <a:lnTo>
                    <a:pt x="968" y="347"/>
                  </a:lnTo>
                  <a:lnTo>
                    <a:pt x="975" y="347"/>
                  </a:lnTo>
                  <a:lnTo>
                    <a:pt x="975" y="354"/>
                  </a:lnTo>
                  <a:lnTo>
                    <a:pt x="978" y="354"/>
                  </a:lnTo>
                  <a:lnTo>
                    <a:pt x="978" y="343"/>
                  </a:lnTo>
                  <a:lnTo>
                    <a:pt x="978" y="343"/>
                  </a:lnTo>
                  <a:lnTo>
                    <a:pt x="982" y="343"/>
                  </a:lnTo>
                  <a:lnTo>
                    <a:pt x="989" y="343"/>
                  </a:lnTo>
                  <a:lnTo>
                    <a:pt x="989" y="340"/>
                  </a:lnTo>
                  <a:lnTo>
                    <a:pt x="982" y="340"/>
                  </a:lnTo>
                  <a:lnTo>
                    <a:pt x="975" y="340"/>
                  </a:lnTo>
                  <a:lnTo>
                    <a:pt x="968" y="336"/>
                  </a:lnTo>
                  <a:lnTo>
                    <a:pt x="961" y="336"/>
                  </a:lnTo>
                  <a:lnTo>
                    <a:pt x="954" y="336"/>
                  </a:lnTo>
                  <a:lnTo>
                    <a:pt x="944" y="336"/>
                  </a:lnTo>
                  <a:lnTo>
                    <a:pt x="937" y="336"/>
                  </a:lnTo>
                  <a:lnTo>
                    <a:pt x="930" y="336"/>
                  </a:lnTo>
                  <a:lnTo>
                    <a:pt x="924" y="336"/>
                  </a:lnTo>
                  <a:lnTo>
                    <a:pt x="913" y="336"/>
                  </a:lnTo>
                  <a:lnTo>
                    <a:pt x="910" y="340"/>
                  </a:lnTo>
                  <a:lnTo>
                    <a:pt x="906" y="340"/>
                  </a:lnTo>
                  <a:lnTo>
                    <a:pt x="903" y="340"/>
                  </a:lnTo>
                  <a:lnTo>
                    <a:pt x="903" y="336"/>
                  </a:lnTo>
                  <a:lnTo>
                    <a:pt x="903" y="302"/>
                  </a:lnTo>
                  <a:lnTo>
                    <a:pt x="903" y="302"/>
                  </a:lnTo>
                  <a:lnTo>
                    <a:pt x="903" y="302"/>
                  </a:lnTo>
                  <a:lnTo>
                    <a:pt x="903" y="302"/>
                  </a:lnTo>
                  <a:lnTo>
                    <a:pt x="903" y="364"/>
                  </a:lnTo>
                  <a:lnTo>
                    <a:pt x="906" y="371"/>
                  </a:lnTo>
                  <a:lnTo>
                    <a:pt x="906" y="610"/>
                  </a:lnTo>
                  <a:lnTo>
                    <a:pt x="906" y="610"/>
                  </a:lnTo>
                  <a:lnTo>
                    <a:pt x="906" y="617"/>
                  </a:lnTo>
                  <a:lnTo>
                    <a:pt x="903" y="617"/>
                  </a:lnTo>
                  <a:lnTo>
                    <a:pt x="903" y="610"/>
                  </a:lnTo>
                  <a:lnTo>
                    <a:pt x="903" y="610"/>
                  </a:lnTo>
                  <a:lnTo>
                    <a:pt x="900" y="610"/>
                  </a:lnTo>
                  <a:lnTo>
                    <a:pt x="896" y="610"/>
                  </a:lnTo>
                  <a:lnTo>
                    <a:pt x="896" y="610"/>
                  </a:lnTo>
                  <a:lnTo>
                    <a:pt x="893" y="336"/>
                  </a:lnTo>
                  <a:lnTo>
                    <a:pt x="889" y="336"/>
                  </a:lnTo>
                  <a:lnTo>
                    <a:pt x="889" y="322"/>
                  </a:lnTo>
                  <a:lnTo>
                    <a:pt x="889" y="322"/>
                  </a:lnTo>
                  <a:lnTo>
                    <a:pt x="893" y="322"/>
                  </a:lnTo>
                  <a:lnTo>
                    <a:pt x="893" y="319"/>
                  </a:lnTo>
                  <a:lnTo>
                    <a:pt x="893" y="316"/>
                  </a:lnTo>
                  <a:lnTo>
                    <a:pt x="889" y="316"/>
                  </a:lnTo>
                  <a:lnTo>
                    <a:pt x="889" y="284"/>
                  </a:lnTo>
                  <a:lnTo>
                    <a:pt x="872" y="277"/>
                  </a:lnTo>
                  <a:lnTo>
                    <a:pt x="872" y="277"/>
                  </a:lnTo>
                  <a:lnTo>
                    <a:pt x="865" y="281"/>
                  </a:lnTo>
                  <a:lnTo>
                    <a:pt x="862" y="281"/>
                  </a:lnTo>
                  <a:lnTo>
                    <a:pt x="855" y="281"/>
                  </a:lnTo>
                  <a:lnTo>
                    <a:pt x="852" y="284"/>
                  </a:lnTo>
                  <a:lnTo>
                    <a:pt x="852" y="284"/>
                  </a:lnTo>
                  <a:lnTo>
                    <a:pt x="848" y="288"/>
                  </a:lnTo>
                  <a:lnTo>
                    <a:pt x="848" y="291"/>
                  </a:lnTo>
                  <a:lnTo>
                    <a:pt x="845" y="298"/>
                  </a:lnTo>
                  <a:lnTo>
                    <a:pt x="845" y="298"/>
                  </a:lnTo>
                  <a:lnTo>
                    <a:pt x="845" y="302"/>
                  </a:lnTo>
                  <a:lnTo>
                    <a:pt x="845" y="309"/>
                  </a:lnTo>
                  <a:lnTo>
                    <a:pt x="845" y="312"/>
                  </a:lnTo>
                  <a:lnTo>
                    <a:pt x="841" y="316"/>
                  </a:lnTo>
                  <a:lnTo>
                    <a:pt x="841" y="319"/>
                  </a:lnTo>
                  <a:lnTo>
                    <a:pt x="838" y="319"/>
                  </a:lnTo>
                  <a:lnTo>
                    <a:pt x="835" y="319"/>
                  </a:lnTo>
                  <a:lnTo>
                    <a:pt x="831" y="322"/>
                  </a:lnTo>
                  <a:lnTo>
                    <a:pt x="828" y="322"/>
                  </a:lnTo>
                  <a:lnTo>
                    <a:pt x="824" y="326"/>
                  </a:lnTo>
                  <a:lnTo>
                    <a:pt x="821" y="326"/>
                  </a:lnTo>
                  <a:lnTo>
                    <a:pt x="821" y="329"/>
                  </a:lnTo>
                  <a:lnTo>
                    <a:pt x="821" y="492"/>
                  </a:lnTo>
                  <a:lnTo>
                    <a:pt x="800" y="478"/>
                  </a:lnTo>
                  <a:lnTo>
                    <a:pt x="790" y="478"/>
                  </a:lnTo>
                  <a:lnTo>
                    <a:pt x="780" y="478"/>
                  </a:lnTo>
                  <a:lnTo>
                    <a:pt x="759" y="492"/>
                  </a:lnTo>
                  <a:lnTo>
                    <a:pt x="759" y="499"/>
                  </a:lnTo>
                  <a:lnTo>
                    <a:pt x="756" y="499"/>
                  </a:lnTo>
                  <a:lnTo>
                    <a:pt x="756" y="392"/>
                  </a:lnTo>
                  <a:lnTo>
                    <a:pt x="756" y="392"/>
                  </a:lnTo>
                  <a:lnTo>
                    <a:pt x="756" y="378"/>
                  </a:lnTo>
                  <a:lnTo>
                    <a:pt x="766" y="374"/>
                  </a:lnTo>
                  <a:lnTo>
                    <a:pt x="766" y="371"/>
                  </a:lnTo>
                  <a:lnTo>
                    <a:pt x="756" y="368"/>
                  </a:lnTo>
                  <a:lnTo>
                    <a:pt x="749" y="371"/>
                  </a:lnTo>
                  <a:lnTo>
                    <a:pt x="742" y="371"/>
                  </a:lnTo>
                  <a:lnTo>
                    <a:pt x="735" y="371"/>
                  </a:lnTo>
                  <a:lnTo>
                    <a:pt x="732" y="374"/>
                  </a:lnTo>
                  <a:lnTo>
                    <a:pt x="725" y="374"/>
                  </a:lnTo>
                  <a:lnTo>
                    <a:pt x="718" y="378"/>
                  </a:lnTo>
                  <a:lnTo>
                    <a:pt x="711" y="378"/>
                  </a:lnTo>
                  <a:lnTo>
                    <a:pt x="708" y="378"/>
                  </a:lnTo>
                  <a:lnTo>
                    <a:pt x="701" y="381"/>
                  </a:lnTo>
                  <a:lnTo>
                    <a:pt x="694" y="381"/>
                  </a:lnTo>
                  <a:lnTo>
                    <a:pt x="691" y="381"/>
                  </a:lnTo>
                  <a:lnTo>
                    <a:pt x="684" y="381"/>
                  </a:lnTo>
                  <a:lnTo>
                    <a:pt x="674" y="388"/>
                  </a:lnTo>
                  <a:lnTo>
                    <a:pt x="674" y="392"/>
                  </a:lnTo>
                  <a:lnTo>
                    <a:pt x="677" y="392"/>
                  </a:lnTo>
                  <a:lnTo>
                    <a:pt x="677" y="395"/>
                  </a:lnTo>
                  <a:lnTo>
                    <a:pt x="674" y="399"/>
                  </a:lnTo>
                  <a:lnTo>
                    <a:pt x="674" y="503"/>
                  </a:lnTo>
                  <a:lnTo>
                    <a:pt x="667" y="492"/>
                  </a:lnTo>
                  <a:lnTo>
                    <a:pt x="667" y="437"/>
                  </a:lnTo>
                  <a:lnTo>
                    <a:pt x="663" y="437"/>
                  </a:lnTo>
                  <a:lnTo>
                    <a:pt x="663" y="437"/>
                  </a:lnTo>
                  <a:lnTo>
                    <a:pt x="660" y="437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37"/>
                  </a:lnTo>
                  <a:lnTo>
                    <a:pt x="653" y="437"/>
                  </a:lnTo>
                  <a:lnTo>
                    <a:pt x="650" y="437"/>
                  </a:lnTo>
                  <a:lnTo>
                    <a:pt x="640" y="433"/>
                  </a:lnTo>
                  <a:lnTo>
                    <a:pt x="636" y="433"/>
                  </a:lnTo>
                  <a:lnTo>
                    <a:pt x="633" y="433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2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402"/>
                  </a:lnTo>
                  <a:lnTo>
                    <a:pt x="633" y="402"/>
                  </a:lnTo>
                  <a:lnTo>
                    <a:pt x="633" y="402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33"/>
                  </a:lnTo>
                  <a:lnTo>
                    <a:pt x="626" y="433"/>
                  </a:lnTo>
                  <a:lnTo>
                    <a:pt x="626" y="437"/>
                  </a:lnTo>
                  <a:lnTo>
                    <a:pt x="622" y="437"/>
                  </a:lnTo>
                  <a:lnTo>
                    <a:pt x="622" y="492"/>
                  </a:lnTo>
                  <a:lnTo>
                    <a:pt x="616" y="499"/>
                  </a:lnTo>
                  <a:lnTo>
                    <a:pt x="616" y="416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2" y="406"/>
                  </a:lnTo>
                  <a:lnTo>
                    <a:pt x="612" y="406"/>
                  </a:lnTo>
                  <a:lnTo>
                    <a:pt x="612" y="406"/>
                  </a:lnTo>
                  <a:lnTo>
                    <a:pt x="612" y="406"/>
                  </a:lnTo>
                  <a:lnTo>
                    <a:pt x="612" y="402"/>
                  </a:lnTo>
                  <a:lnTo>
                    <a:pt x="612" y="402"/>
                  </a:lnTo>
                  <a:lnTo>
                    <a:pt x="612" y="402"/>
                  </a:lnTo>
                  <a:lnTo>
                    <a:pt x="612" y="402"/>
                  </a:lnTo>
                  <a:lnTo>
                    <a:pt x="609" y="402"/>
                  </a:lnTo>
                  <a:lnTo>
                    <a:pt x="609" y="402"/>
                  </a:lnTo>
                  <a:lnTo>
                    <a:pt x="609" y="402"/>
                  </a:lnTo>
                  <a:lnTo>
                    <a:pt x="609" y="392"/>
                  </a:lnTo>
                  <a:lnTo>
                    <a:pt x="585" y="399"/>
                  </a:lnTo>
                  <a:lnTo>
                    <a:pt x="561" y="413"/>
                  </a:lnTo>
                  <a:lnTo>
                    <a:pt x="561" y="406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4" y="402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0" y="409"/>
                  </a:lnTo>
                  <a:lnTo>
                    <a:pt x="530" y="409"/>
                  </a:lnTo>
                  <a:lnTo>
                    <a:pt x="530" y="409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85"/>
                  </a:lnTo>
                  <a:lnTo>
                    <a:pt x="503" y="464"/>
                  </a:lnTo>
                  <a:lnTo>
                    <a:pt x="486" y="447"/>
                  </a:lnTo>
                  <a:lnTo>
                    <a:pt x="486" y="447"/>
                  </a:lnTo>
                  <a:lnTo>
                    <a:pt x="486" y="416"/>
                  </a:lnTo>
                  <a:lnTo>
                    <a:pt x="486" y="416"/>
                  </a:lnTo>
                  <a:lnTo>
                    <a:pt x="486" y="416"/>
                  </a:lnTo>
                  <a:lnTo>
                    <a:pt x="486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16"/>
                  </a:lnTo>
                  <a:lnTo>
                    <a:pt x="479" y="416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16"/>
                  </a:lnTo>
                  <a:lnTo>
                    <a:pt x="479" y="416"/>
                  </a:lnTo>
                  <a:lnTo>
                    <a:pt x="479" y="416"/>
                  </a:lnTo>
                  <a:lnTo>
                    <a:pt x="479" y="447"/>
                  </a:lnTo>
                  <a:lnTo>
                    <a:pt x="475" y="447"/>
                  </a:lnTo>
                  <a:lnTo>
                    <a:pt x="475" y="496"/>
                  </a:lnTo>
                  <a:lnTo>
                    <a:pt x="458" y="509"/>
                  </a:lnTo>
                  <a:lnTo>
                    <a:pt x="458" y="361"/>
                  </a:lnTo>
                  <a:lnTo>
                    <a:pt x="451" y="357"/>
                  </a:lnTo>
                  <a:lnTo>
                    <a:pt x="451" y="316"/>
                  </a:lnTo>
                  <a:lnTo>
                    <a:pt x="448" y="316"/>
                  </a:lnTo>
                  <a:lnTo>
                    <a:pt x="448" y="291"/>
                  </a:lnTo>
                  <a:lnTo>
                    <a:pt x="441" y="291"/>
                  </a:lnTo>
                  <a:lnTo>
                    <a:pt x="441" y="274"/>
                  </a:lnTo>
                  <a:lnTo>
                    <a:pt x="434" y="274"/>
                  </a:lnTo>
                  <a:lnTo>
                    <a:pt x="434" y="264"/>
                  </a:lnTo>
                  <a:lnTo>
                    <a:pt x="434" y="264"/>
                  </a:lnTo>
                  <a:lnTo>
                    <a:pt x="434" y="264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64"/>
                  </a:lnTo>
                  <a:lnTo>
                    <a:pt x="427" y="264"/>
                  </a:lnTo>
                  <a:lnTo>
                    <a:pt x="427" y="274"/>
                  </a:lnTo>
                  <a:lnTo>
                    <a:pt x="424" y="274"/>
                  </a:lnTo>
                  <a:lnTo>
                    <a:pt x="424" y="288"/>
                  </a:lnTo>
                  <a:lnTo>
                    <a:pt x="390" y="288"/>
                  </a:lnTo>
                  <a:lnTo>
                    <a:pt x="362" y="291"/>
                  </a:lnTo>
                  <a:lnTo>
                    <a:pt x="362" y="312"/>
                  </a:lnTo>
                  <a:lnTo>
                    <a:pt x="349" y="312"/>
                  </a:lnTo>
                  <a:lnTo>
                    <a:pt x="349" y="354"/>
                  </a:lnTo>
                  <a:lnTo>
                    <a:pt x="335" y="357"/>
                  </a:lnTo>
                  <a:lnTo>
                    <a:pt x="338" y="596"/>
                  </a:lnTo>
                  <a:lnTo>
                    <a:pt x="325" y="603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18" y="347"/>
                  </a:lnTo>
                  <a:lnTo>
                    <a:pt x="318" y="347"/>
                  </a:lnTo>
                  <a:lnTo>
                    <a:pt x="318" y="347"/>
                  </a:lnTo>
                  <a:lnTo>
                    <a:pt x="314" y="347"/>
                  </a:lnTo>
                  <a:lnTo>
                    <a:pt x="314" y="347"/>
                  </a:lnTo>
                  <a:lnTo>
                    <a:pt x="311" y="347"/>
                  </a:lnTo>
                  <a:lnTo>
                    <a:pt x="311" y="347"/>
                  </a:lnTo>
                  <a:lnTo>
                    <a:pt x="260" y="347"/>
                  </a:lnTo>
                  <a:lnTo>
                    <a:pt x="256" y="347"/>
                  </a:lnTo>
                  <a:lnTo>
                    <a:pt x="253" y="347"/>
                  </a:lnTo>
                  <a:lnTo>
                    <a:pt x="253" y="347"/>
                  </a:lnTo>
                  <a:lnTo>
                    <a:pt x="249" y="347"/>
                  </a:lnTo>
                  <a:lnTo>
                    <a:pt x="249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53" y="631"/>
                  </a:lnTo>
                  <a:lnTo>
                    <a:pt x="246" y="634"/>
                  </a:lnTo>
                  <a:lnTo>
                    <a:pt x="246" y="468"/>
                  </a:lnTo>
                  <a:lnTo>
                    <a:pt x="239" y="468"/>
                  </a:lnTo>
                  <a:lnTo>
                    <a:pt x="239" y="468"/>
                  </a:lnTo>
                  <a:lnTo>
                    <a:pt x="239" y="464"/>
                  </a:lnTo>
                  <a:lnTo>
                    <a:pt x="239" y="464"/>
                  </a:lnTo>
                  <a:lnTo>
                    <a:pt x="236" y="464"/>
                  </a:lnTo>
                  <a:lnTo>
                    <a:pt x="232" y="461"/>
                  </a:lnTo>
                  <a:lnTo>
                    <a:pt x="225" y="461"/>
                  </a:lnTo>
                  <a:lnTo>
                    <a:pt x="222" y="461"/>
                  </a:lnTo>
                  <a:lnTo>
                    <a:pt x="215" y="461"/>
                  </a:lnTo>
                  <a:lnTo>
                    <a:pt x="212" y="461"/>
                  </a:lnTo>
                  <a:lnTo>
                    <a:pt x="205" y="461"/>
                  </a:lnTo>
                  <a:lnTo>
                    <a:pt x="205" y="464"/>
                  </a:lnTo>
                  <a:lnTo>
                    <a:pt x="201" y="464"/>
                  </a:lnTo>
                  <a:lnTo>
                    <a:pt x="205" y="388"/>
                  </a:lnTo>
                  <a:lnTo>
                    <a:pt x="191" y="388"/>
                  </a:lnTo>
                  <a:lnTo>
                    <a:pt x="130" y="374"/>
                  </a:lnTo>
                  <a:lnTo>
                    <a:pt x="123" y="371"/>
                  </a:lnTo>
                  <a:lnTo>
                    <a:pt x="123" y="471"/>
                  </a:lnTo>
                  <a:lnTo>
                    <a:pt x="116" y="471"/>
                  </a:lnTo>
                  <a:lnTo>
                    <a:pt x="116" y="458"/>
                  </a:lnTo>
                  <a:lnTo>
                    <a:pt x="112" y="458"/>
                  </a:lnTo>
                  <a:lnTo>
                    <a:pt x="112" y="458"/>
                  </a:lnTo>
                  <a:lnTo>
                    <a:pt x="109" y="458"/>
                  </a:lnTo>
                  <a:lnTo>
                    <a:pt x="109" y="423"/>
                  </a:lnTo>
                  <a:lnTo>
                    <a:pt x="109" y="423"/>
                  </a:lnTo>
                  <a:lnTo>
                    <a:pt x="109" y="413"/>
                  </a:lnTo>
                  <a:lnTo>
                    <a:pt x="106" y="413"/>
                  </a:lnTo>
                  <a:lnTo>
                    <a:pt x="106" y="413"/>
                  </a:lnTo>
                  <a:lnTo>
                    <a:pt x="106" y="413"/>
                  </a:lnTo>
                  <a:lnTo>
                    <a:pt x="106" y="381"/>
                  </a:lnTo>
                  <a:lnTo>
                    <a:pt x="102" y="381"/>
                  </a:lnTo>
                  <a:lnTo>
                    <a:pt x="102" y="381"/>
                  </a:lnTo>
                  <a:lnTo>
                    <a:pt x="102" y="413"/>
                  </a:lnTo>
                  <a:lnTo>
                    <a:pt x="102" y="413"/>
                  </a:lnTo>
                  <a:lnTo>
                    <a:pt x="102" y="413"/>
                  </a:lnTo>
                  <a:lnTo>
                    <a:pt x="99" y="413"/>
                  </a:lnTo>
                  <a:lnTo>
                    <a:pt x="99" y="413"/>
                  </a:lnTo>
                  <a:lnTo>
                    <a:pt x="99" y="416"/>
                  </a:lnTo>
                  <a:lnTo>
                    <a:pt x="99" y="416"/>
                  </a:lnTo>
                  <a:lnTo>
                    <a:pt x="99" y="423"/>
                  </a:lnTo>
                  <a:lnTo>
                    <a:pt x="95" y="423"/>
                  </a:lnTo>
                  <a:lnTo>
                    <a:pt x="92" y="423"/>
                  </a:lnTo>
                  <a:lnTo>
                    <a:pt x="89" y="423"/>
                  </a:lnTo>
                  <a:lnTo>
                    <a:pt x="85" y="423"/>
                  </a:lnTo>
                  <a:lnTo>
                    <a:pt x="82" y="423"/>
                  </a:lnTo>
                  <a:lnTo>
                    <a:pt x="82" y="423"/>
                  </a:lnTo>
                  <a:lnTo>
                    <a:pt x="78" y="423"/>
                  </a:lnTo>
                  <a:lnTo>
                    <a:pt x="75" y="423"/>
                  </a:lnTo>
                  <a:lnTo>
                    <a:pt x="71" y="423"/>
                  </a:lnTo>
                  <a:lnTo>
                    <a:pt x="68" y="423"/>
                  </a:lnTo>
                  <a:lnTo>
                    <a:pt x="65" y="423"/>
                  </a:lnTo>
                  <a:lnTo>
                    <a:pt x="61" y="423"/>
                  </a:lnTo>
                  <a:lnTo>
                    <a:pt x="61" y="416"/>
                  </a:lnTo>
                  <a:lnTo>
                    <a:pt x="61" y="416"/>
                  </a:lnTo>
                  <a:lnTo>
                    <a:pt x="61" y="413"/>
                  </a:lnTo>
                  <a:lnTo>
                    <a:pt x="61" y="413"/>
                  </a:lnTo>
                  <a:lnTo>
                    <a:pt x="61" y="413"/>
                  </a:lnTo>
                  <a:lnTo>
                    <a:pt x="61" y="413"/>
                  </a:lnTo>
                  <a:lnTo>
                    <a:pt x="58" y="413"/>
                  </a:lnTo>
                  <a:lnTo>
                    <a:pt x="58" y="381"/>
                  </a:lnTo>
                  <a:lnTo>
                    <a:pt x="58" y="381"/>
                  </a:lnTo>
                  <a:lnTo>
                    <a:pt x="58" y="381"/>
                  </a:lnTo>
                  <a:lnTo>
                    <a:pt x="58" y="413"/>
                  </a:lnTo>
                  <a:lnTo>
                    <a:pt x="54" y="413"/>
                  </a:lnTo>
                  <a:lnTo>
                    <a:pt x="54" y="413"/>
                  </a:lnTo>
                  <a:lnTo>
                    <a:pt x="51" y="413"/>
                  </a:lnTo>
                  <a:lnTo>
                    <a:pt x="51" y="423"/>
                  </a:lnTo>
                  <a:lnTo>
                    <a:pt x="51" y="423"/>
                  </a:lnTo>
                  <a:lnTo>
                    <a:pt x="51" y="458"/>
                  </a:lnTo>
                  <a:lnTo>
                    <a:pt x="47" y="458"/>
                  </a:lnTo>
                  <a:lnTo>
                    <a:pt x="47" y="458"/>
                  </a:lnTo>
                  <a:lnTo>
                    <a:pt x="47" y="458"/>
                  </a:lnTo>
                  <a:lnTo>
                    <a:pt x="47" y="586"/>
                  </a:lnTo>
                  <a:lnTo>
                    <a:pt x="41" y="586"/>
                  </a:lnTo>
                  <a:lnTo>
                    <a:pt x="41" y="586"/>
                  </a:lnTo>
                  <a:lnTo>
                    <a:pt x="37" y="586"/>
                  </a:lnTo>
                  <a:lnTo>
                    <a:pt x="37" y="586"/>
                  </a:lnTo>
                  <a:lnTo>
                    <a:pt x="37" y="589"/>
                  </a:lnTo>
                  <a:lnTo>
                    <a:pt x="37" y="589"/>
                  </a:lnTo>
                  <a:lnTo>
                    <a:pt x="37" y="606"/>
                  </a:lnTo>
                  <a:lnTo>
                    <a:pt x="17" y="606"/>
                  </a:lnTo>
                  <a:lnTo>
                    <a:pt x="17" y="593"/>
                  </a:lnTo>
                  <a:lnTo>
                    <a:pt x="17" y="593"/>
                  </a:lnTo>
                  <a:lnTo>
                    <a:pt x="17" y="593"/>
                  </a:lnTo>
                  <a:lnTo>
                    <a:pt x="13" y="593"/>
                  </a:lnTo>
                  <a:lnTo>
                    <a:pt x="0" y="593"/>
                  </a:lnTo>
                  <a:lnTo>
                    <a:pt x="0" y="742"/>
                  </a:lnTo>
                  <a:lnTo>
                    <a:pt x="1485" y="742"/>
                  </a:lnTo>
                  <a:lnTo>
                    <a:pt x="1981" y="742"/>
                  </a:lnTo>
                  <a:lnTo>
                    <a:pt x="3826" y="742"/>
                  </a:lnTo>
                  <a:lnTo>
                    <a:pt x="3853" y="742"/>
                  </a:lnTo>
                  <a:lnTo>
                    <a:pt x="7683" y="742"/>
                  </a:lnTo>
                  <a:lnTo>
                    <a:pt x="7683" y="586"/>
                  </a:lnTo>
                  <a:lnTo>
                    <a:pt x="7642" y="548"/>
                  </a:lnTo>
                  <a:close/>
                  <a:moveTo>
                    <a:pt x="482" y="430"/>
                  </a:moveTo>
                  <a:lnTo>
                    <a:pt x="482" y="426"/>
                  </a:lnTo>
                  <a:lnTo>
                    <a:pt x="482" y="419"/>
                  </a:lnTo>
                  <a:lnTo>
                    <a:pt x="482" y="430"/>
                  </a:lnTo>
                  <a:close/>
                  <a:moveTo>
                    <a:pt x="479" y="416"/>
                  </a:moveTo>
                  <a:lnTo>
                    <a:pt x="482" y="416"/>
                  </a:lnTo>
                  <a:lnTo>
                    <a:pt x="482" y="416"/>
                  </a:lnTo>
                  <a:lnTo>
                    <a:pt x="482" y="423"/>
                  </a:lnTo>
                  <a:lnTo>
                    <a:pt x="479" y="416"/>
                  </a:lnTo>
                  <a:lnTo>
                    <a:pt x="479" y="416"/>
                  </a:lnTo>
                  <a:close/>
                  <a:moveTo>
                    <a:pt x="482" y="426"/>
                  </a:moveTo>
                  <a:lnTo>
                    <a:pt x="479" y="430"/>
                  </a:lnTo>
                  <a:lnTo>
                    <a:pt x="479" y="419"/>
                  </a:lnTo>
                  <a:lnTo>
                    <a:pt x="482" y="426"/>
                  </a:lnTo>
                  <a:close/>
                  <a:moveTo>
                    <a:pt x="479" y="433"/>
                  </a:moveTo>
                  <a:lnTo>
                    <a:pt x="482" y="426"/>
                  </a:lnTo>
                  <a:lnTo>
                    <a:pt x="482" y="433"/>
                  </a:lnTo>
                  <a:lnTo>
                    <a:pt x="482" y="433"/>
                  </a:lnTo>
                  <a:lnTo>
                    <a:pt x="479" y="433"/>
                  </a:lnTo>
                  <a:lnTo>
                    <a:pt x="479" y="433"/>
                  </a:lnTo>
                  <a:close/>
                  <a:moveTo>
                    <a:pt x="479" y="433"/>
                  </a:moveTo>
                  <a:lnTo>
                    <a:pt x="482" y="433"/>
                  </a:lnTo>
                  <a:lnTo>
                    <a:pt x="482" y="433"/>
                  </a:lnTo>
                  <a:lnTo>
                    <a:pt x="482" y="440"/>
                  </a:lnTo>
                  <a:lnTo>
                    <a:pt x="479" y="433"/>
                  </a:lnTo>
                  <a:lnTo>
                    <a:pt x="479" y="433"/>
                  </a:lnTo>
                  <a:close/>
                  <a:moveTo>
                    <a:pt x="479" y="447"/>
                  </a:moveTo>
                  <a:lnTo>
                    <a:pt x="479" y="437"/>
                  </a:lnTo>
                  <a:lnTo>
                    <a:pt x="482" y="440"/>
                  </a:lnTo>
                  <a:lnTo>
                    <a:pt x="479" y="447"/>
                  </a:lnTo>
                  <a:lnTo>
                    <a:pt x="479" y="447"/>
                  </a:lnTo>
                  <a:close/>
                  <a:moveTo>
                    <a:pt x="479" y="447"/>
                  </a:moveTo>
                  <a:lnTo>
                    <a:pt x="482" y="444"/>
                  </a:lnTo>
                  <a:lnTo>
                    <a:pt x="482" y="447"/>
                  </a:lnTo>
                  <a:lnTo>
                    <a:pt x="479" y="447"/>
                  </a:lnTo>
                  <a:close/>
                  <a:moveTo>
                    <a:pt x="482" y="447"/>
                  </a:moveTo>
                  <a:lnTo>
                    <a:pt x="482" y="440"/>
                  </a:lnTo>
                  <a:lnTo>
                    <a:pt x="482" y="433"/>
                  </a:lnTo>
                  <a:lnTo>
                    <a:pt x="482" y="447"/>
                  </a:lnTo>
                  <a:lnTo>
                    <a:pt x="482" y="447"/>
                  </a:lnTo>
                  <a:close/>
                  <a:moveTo>
                    <a:pt x="1187" y="77"/>
                  </a:moveTo>
                  <a:lnTo>
                    <a:pt x="1187" y="80"/>
                  </a:lnTo>
                  <a:lnTo>
                    <a:pt x="1184" y="94"/>
                  </a:lnTo>
                  <a:lnTo>
                    <a:pt x="1184" y="108"/>
                  </a:lnTo>
                  <a:lnTo>
                    <a:pt x="1184" y="111"/>
                  </a:lnTo>
                  <a:lnTo>
                    <a:pt x="1132" y="111"/>
                  </a:lnTo>
                  <a:lnTo>
                    <a:pt x="1132" y="108"/>
                  </a:lnTo>
                  <a:lnTo>
                    <a:pt x="1129" y="94"/>
                  </a:lnTo>
                  <a:lnTo>
                    <a:pt x="1129" y="80"/>
                  </a:lnTo>
                  <a:lnTo>
                    <a:pt x="1129" y="77"/>
                  </a:lnTo>
                  <a:lnTo>
                    <a:pt x="1126" y="70"/>
                  </a:lnTo>
                  <a:lnTo>
                    <a:pt x="1191" y="70"/>
                  </a:lnTo>
                  <a:lnTo>
                    <a:pt x="1187" y="77"/>
                  </a:lnTo>
                  <a:close/>
                  <a:moveTo>
                    <a:pt x="1502" y="558"/>
                  </a:moveTo>
                  <a:lnTo>
                    <a:pt x="1502" y="558"/>
                  </a:lnTo>
                  <a:lnTo>
                    <a:pt x="1502" y="558"/>
                  </a:lnTo>
                  <a:lnTo>
                    <a:pt x="1502" y="5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4D4F53"/>
                </a:solidFill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0" y="4584588"/>
              <a:ext cx="12196763" cy="157914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890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0067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69F42ADB-7D30-4CDA-A166-333DE990463F}" type="datetimeFigureOut">
              <a:rPr lang="en-US">
                <a:solidFill>
                  <a:srgbClr val="4D4F53"/>
                </a:solidFill>
              </a:rPr>
              <a:pPr/>
              <a:t>6/29/2020</a:t>
            </a:fld>
            <a:endParaRPr lang="en-US">
              <a:solidFill>
                <a:srgbClr val="4D4F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D4F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01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800" y="5207259"/>
            <a:ext cx="3962400" cy="98134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7416800" y="1600201"/>
            <a:ext cx="4775200" cy="1320800"/>
          </a:xfrm>
          <a:prstGeom prst="rect">
            <a:avLst/>
          </a:prstGeom>
          <a:solidFill>
            <a:srgbClr val="571875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7416800" y="1701800"/>
            <a:ext cx="4775200" cy="1219200"/>
          </a:xfrm>
          <a:prstGeom prst="rect">
            <a:avLst/>
          </a:prstGeom>
        </p:spPr>
        <p:txBody>
          <a:bodyPr/>
          <a:lstStyle>
            <a:lvl1pPr marL="175025" indent="0" algn="l" defTabSz="908227" rtl="0" eaLnBrk="1" latinLnBrk="0" hangingPunct="1">
              <a:spcBef>
                <a:spcPct val="0"/>
              </a:spcBef>
              <a:buNone/>
              <a:defRPr sz="2700" kern="1200">
                <a:solidFill>
                  <a:srgbClr val="6E267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algn="ctr"/>
            <a:r>
              <a:rPr lang="en-US" sz="3200" i="1">
                <a:solidFill>
                  <a:prstClr val="white"/>
                </a:solidFill>
              </a:rPr>
              <a:t>“Let’s unleash </a:t>
            </a:r>
            <a:br>
              <a:rPr lang="en-US" sz="3200" i="1">
                <a:solidFill>
                  <a:prstClr val="white"/>
                </a:solidFill>
              </a:rPr>
            </a:br>
            <a:r>
              <a:rPr lang="en-US" sz="3200" i="1">
                <a:solidFill>
                  <a:prstClr val="white"/>
                </a:solidFill>
              </a:rPr>
              <a:t> possibilities”</a:t>
            </a:r>
          </a:p>
        </p:txBody>
      </p:sp>
    </p:spTree>
    <p:extLst>
      <p:ext uri="{BB962C8B-B14F-4D97-AF65-F5344CB8AC3E}">
        <p14:creationId xmlns:p14="http://schemas.microsoft.com/office/powerpoint/2010/main" val="2236817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749802"/>
            <a:ext cx="12090400" cy="203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166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37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blipFill dpi="0" rotWithShape="1">
          <a:blip r:embed="rId2">
            <a:lum/>
          </a:blip>
          <a:srcRect/>
          <a:stretch>
            <a:fillRect t="-65000" b="-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30480"/>
            <a:ext cx="12192000" cy="691896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09601" y="283305"/>
            <a:ext cx="3265113" cy="1012097"/>
            <a:chOff x="2330450" y="-4186361"/>
            <a:chExt cx="8245475" cy="2555875"/>
          </a:xfrm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594225" y="-3840286"/>
              <a:ext cx="4986338" cy="1023938"/>
            </a:xfrm>
            <a:custGeom>
              <a:avLst/>
              <a:gdLst>
                <a:gd name="T0" fmla="*/ 1038 w 1328"/>
                <a:gd name="T1" fmla="*/ 188 h 272"/>
                <a:gd name="T2" fmla="*/ 1125 w 1328"/>
                <a:gd name="T3" fmla="*/ 235 h 272"/>
                <a:gd name="T4" fmla="*/ 1136 w 1328"/>
                <a:gd name="T5" fmla="*/ 259 h 272"/>
                <a:gd name="T6" fmla="*/ 1006 w 1328"/>
                <a:gd name="T7" fmla="*/ 164 h 272"/>
                <a:gd name="T8" fmla="*/ 1149 w 1328"/>
                <a:gd name="T9" fmla="*/ 175 h 272"/>
                <a:gd name="T10" fmla="*/ 1038 w 1328"/>
                <a:gd name="T11" fmla="*/ 159 h 272"/>
                <a:gd name="T12" fmla="*/ 1119 w 1328"/>
                <a:gd name="T13" fmla="*/ 156 h 272"/>
                <a:gd name="T14" fmla="*/ 1216 w 1328"/>
                <a:gd name="T15" fmla="*/ 188 h 272"/>
                <a:gd name="T16" fmla="*/ 1303 w 1328"/>
                <a:gd name="T17" fmla="*/ 235 h 272"/>
                <a:gd name="T18" fmla="*/ 1314 w 1328"/>
                <a:gd name="T19" fmla="*/ 259 h 272"/>
                <a:gd name="T20" fmla="*/ 1184 w 1328"/>
                <a:gd name="T21" fmla="*/ 164 h 272"/>
                <a:gd name="T22" fmla="*/ 1328 w 1328"/>
                <a:gd name="T23" fmla="*/ 175 h 272"/>
                <a:gd name="T24" fmla="*/ 1216 w 1328"/>
                <a:gd name="T25" fmla="*/ 159 h 272"/>
                <a:gd name="T26" fmla="*/ 1297 w 1328"/>
                <a:gd name="T27" fmla="*/ 156 h 272"/>
                <a:gd name="T28" fmla="*/ 194 w 1328"/>
                <a:gd name="T29" fmla="*/ 9 h 272"/>
                <a:gd name="T30" fmla="*/ 15 w 1328"/>
                <a:gd name="T31" fmla="*/ 0 h 272"/>
                <a:gd name="T32" fmla="*/ 15 w 1328"/>
                <a:gd name="T33" fmla="*/ 272 h 272"/>
                <a:gd name="T34" fmla="*/ 97 w 1328"/>
                <a:gd name="T35" fmla="*/ 217 h 272"/>
                <a:gd name="T36" fmla="*/ 194 w 1328"/>
                <a:gd name="T37" fmla="*/ 73 h 272"/>
                <a:gd name="T38" fmla="*/ 225 w 1328"/>
                <a:gd name="T39" fmla="*/ 257 h 272"/>
                <a:gd name="T40" fmla="*/ 297 w 1328"/>
                <a:gd name="T41" fmla="*/ 7 h 272"/>
                <a:gd name="T42" fmla="*/ 316 w 1328"/>
                <a:gd name="T43" fmla="*/ 26 h 272"/>
                <a:gd name="T44" fmla="*/ 297 w 1328"/>
                <a:gd name="T45" fmla="*/ 84 h 272"/>
                <a:gd name="T46" fmla="*/ 297 w 1328"/>
                <a:gd name="T47" fmla="*/ 272 h 272"/>
                <a:gd name="T48" fmla="*/ 512 w 1328"/>
                <a:gd name="T49" fmla="*/ 150 h 272"/>
                <a:gd name="T50" fmla="*/ 368 w 1328"/>
                <a:gd name="T51" fmla="*/ 86 h 272"/>
                <a:gd name="T52" fmla="*/ 370 w 1328"/>
                <a:gd name="T53" fmla="*/ 133 h 272"/>
                <a:gd name="T54" fmla="*/ 402 w 1328"/>
                <a:gd name="T55" fmla="*/ 256 h 272"/>
                <a:gd name="T56" fmla="*/ 480 w 1328"/>
                <a:gd name="T57" fmla="*/ 153 h 272"/>
                <a:gd name="T58" fmla="*/ 512 w 1328"/>
                <a:gd name="T59" fmla="*/ 256 h 272"/>
                <a:gd name="T60" fmla="*/ 625 w 1328"/>
                <a:gd name="T61" fmla="*/ 272 h 272"/>
                <a:gd name="T62" fmla="*/ 622 w 1328"/>
                <a:gd name="T63" fmla="*/ 84 h 272"/>
                <a:gd name="T64" fmla="*/ 682 w 1328"/>
                <a:gd name="T65" fmla="*/ 6 h 272"/>
                <a:gd name="T66" fmla="*/ 714 w 1328"/>
                <a:gd name="T67" fmla="*/ 258 h 272"/>
                <a:gd name="T68" fmla="*/ 628 w 1328"/>
                <a:gd name="T69" fmla="*/ 111 h 272"/>
                <a:gd name="T70" fmla="*/ 629 w 1328"/>
                <a:gd name="T71" fmla="*/ 244 h 272"/>
                <a:gd name="T72" fmla="*/ 837 w 1328"/>
                <a:gd name="T73" fmla="*/ 270 h 272"/>
                <a:gd name="T74" fmla="*/ 829 w 1328"/>
                <a:gd name="T75" fmla="*/ 241 h 272"/>
                <a:gd name="T76" fmla="*/ 837 w 1328"/>
                <a:gd name="T77" fmla="*/ 113 h 272"/>
                <a:gd name="T78" fmla="*/ 794 w 1328"/>
                <a:gd name="T79" fmla="*/ 86 h 272"/>
                <a:gd name="T80" fmla="*/ 762 w 1328"/>
                <a:gd name="T81" fmla="*/ 48 h 272"/>
                <a:gd name="T82" fmla="*/ 734 w 1328"/>
                <a:gd name="T83" fmla="*/ 100 h 272"/>
                <a:gd name="T84" fmla="*/ 762 w 1328"/>
                <a:gd name="T85" fmla="*/ 191 h 272"/>
                <a:gd name="T86" fmla="*/ 887 w 1328"/>
                <a:gd name="T87" fmla="*/ 86 h 272"/>
                <a:gd name="T88" fmla="*/ 889 w 1328"/>
                <a:gd name="T89" fmla="*/ 133 h 272"/>
                <a:gd name="T90" fmla="*/ 921 w 1328"/>
                <a:gd name="T91" fmla="*/ 256 h 272"/>
                <a:gd name="T92" fmla="*/ 961 w 1328"/>
                <a:gd name="T93" fmla="*/ 114 h 272"/>
                <a:gd name="T94" fmla="*/ 999 w 1328"/>
                <a:gd name="T95" fmla="*/ 101 h 272"/>
                <a:gd name="T96" fmla="*/ 887 w 1328"/>
                <a:gd name="T97" fmla="*/ 8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272">
                  <a:moveTo>
                    <a:pt x="1149" y="175"/>
                  </a:moveTo>
                  <a:cubicBezTo>
                    <a:pt x="1149" y="182"/>
                    <a:pt x="1145" y="188"/>
                    <a:pt x="1137" y="188"/>
                  </a:cubicBezTo>
                  <a:cubicBezTo>
                    <a:pt x="1038" y="188"/>
                    <a:pt x="1038" y="188"/>
                    <a:pt x="1038" y="188"/>
                  </a:cubicBezTo>
                  <a:cubicBezTo>
                    <a:pt x="1038" y="193"/>
                    <a:pt x="1038" y="193"/>
                    <a:pt x="1038" y="193"/>
                  </a:cubicBezTo>
                  <a:cubicBezTo>
                    <a:pt x="1038" y="222"/>
                    <a:pt x="1050" y="245"/>
                    <a:pt x="1079" y="245"/>
                  </a:cubicBezTo>
                  <a:cubicBezTo>
                    <a:pt x="1097" y="245"/>
                    <a:pt x="1109" y="242"/>
                    <a:pt x="1125" y="235"/>
                  </a:cubicBezTo>
                  <a:cubicBezTo>
                    <a:pt x="1126" y="234"/>
                    <a:pt x="1128" y="233"/>
                    <a:pt x="1130" y="233"/>
                  </a:cubicBezTo>
                  <a:cubicBezTo>
                    <a:pt x="1138" y="233"/>
                    <a:pt x="1143" y="240"/>
                    <a:pt x="1143" y="247"/>
                  </a:cubicBezTo>
                  <a:cubicBezTo>
                    <a:pt x="1143" y="253"/>
                    <a:pt x="1140" y="256"/>
                    <a:pt x="1136" y="259"/>
                  </a:cubicBezTo>
                  <a:cubicBezTo>
                    <a:pt x="1120" y="269"/>
                    <a:pt x="1096" y="272"/>
                    <a:pt x="1078" y="272"/>
                  </a:cubicBezTo>
                  <a:cubicBezTo>
                    <a:pt x="1030" y="272"/>
                    <a:pt x="1006" y="238"/>
                    <a:pt x="1006" y="192"/>
                  </a:cubicBezTo>
                  <a:cubicBezTo>
                    <a:pt x="1006" y="164"/>
                    <a:pt x="1006" y="164"/>
                    <a:pt x="1006" y="164"/>
                  </a:cubicBezTo>
                  <a:cubicBezTo>
                    <a:pt x="1006" y="118"/>
                    <a:pt x="1030" y="84"/>
                    <a:pt x="1078" y="84"/>
                  </a:cubicBezTo>
                  <a:cubicBezTo>
                    <a:pt x="1127" y="84"/>
                    <a:pt x="1149" y="114"/>
                    <a:pt x="1149" y="160"/>
                  </a:cubicBezTo>
                  <a:lnTo>
                    <a:pt x="1149" y="175"/>
                  </a:lnTo>
                  <a:close/>
                  <a:moveTo>
                    <a:pt x="1119" y="156"/>
                  </a:moveTo>
                  <a:cubicBezTo>
                    <a:pt x="1119" y="129"/>
                    <a:pt x="1109" y="110"/>
                    <a:pt x="1079" y="110"/>
                  </a:cubicBezTo>
                  <a:cubicBezTo>
                    <a:pt x="1051" y="110"/>
                    <a:pt x="1038" y="132"/>
                    <a:pt x="1038" y="159"/>
                  </a:cubicBezTo>
                  <a:cubicBezTo>
                    <a:pt x="1038" y="162"/>
                    <a:pt x="1038" y="162"/>
                    <a:pt x="1038" y="162"/>
                  </a:cubicBezTo>
                  <a:cubicBezTo>
                    <a:pt x="1119" y="162"/>
                    <a:pt x="1119" y="162"/>
                    <a:pt x="1119" y="162"/>
                  </a:cubicBezTo>
                  <a:lnTo>
                    <a:pt x="1119" y="156"/>
                  </a:lnTo>
                  <a:close/>
                  <a:moveTo>
                    <a:pt x="1328" y="175"/>
                  </a:moveTo>
                  <a:cubicBezTo>
                    <a:pt x="1328" y="182"/>
                    <a:pt x="1323" y="188"/>
                    <a:pt x="1316" y="188"/>
                  </a:cubicBezTo>
                  <a:cubicBezTo>
                    <a:pt x="1216" y="188"/>
                    <a:pt x="1216" y="188"/>
                    <a:pt x="1216" y="188"/>
                  </a:cubicBezTo>
                  <a:cubicBezTo>
                    <a:pt x="1216" y="193"/>
                    <a:pt x="1216" y="193"/>
                    <a:pt x="1216" y="193"/>
                  </a:cubicBezTo>
                  <a:cubicBezTo>
                    <a:pt x="1216" y="222"/>
                    <a:pt x="1228" y="245"/>
                    <a:pt x="1257" y="245"/>
                  </a:cubicBezTo>
                  <a:cubicBezTo>
                    <a:pt x="1275" y="245"/>
                    <a:pt x="1287" y="242"/>
                    <a:pt x="1303" y="235"/>
                  </a:cubicBezTo>
                  <a:cubicBezTo>
                    <a:pt x="1305" y="234"/>
                    <a:pt x="1306" y="233"/>
                    <a:pt x="1308" y="233"/>
                  </a:cubicBezTo>
                  <a:cubicBezTo>
                    <a:pt x="1316" y="233"/>
                    <a:pt x="1321" y="240"/>
                    <a:pt x="1321" y="247"/>
                  </a:cubicBezTo>
                  <a:cubicBezTo>
                    <a:pt x="1321" y="253"/>
                    <a:pt x="1318" y="256"/>
                    <a:pt x="1314" y="259"/>
                  </a:cubicBezTo>
                  <a:cubicBezTo>
                    <a:pt x="1298" y="269"/>
                    <a:pt x="1274" y="272"/>
                    <a:pt x="1256" y="272"/>
                  </a:cubicBezTo>
                  <a:cubicBezTo>
                    <a:pt x="1208" y="272"/>
                    <a:pt x="1184" y="238"/>
                    <a:pt x="1184" y="192"/>
                  </a:cubicBezTo>
                  <a:cubicBezTo>
                    <a:pt x="1184" y="164"/>
                    <a:pt x="1184" y="164"/>
                    <a:pt x="1184" y="164"/>
                  </a:cubicBezTo>
                  <a:cubicBezTo>
                    <a:pt x="1184" y="118"/>
                    <a:pt x="1209" y="84"/>
                    <a:pt x="1256" y="84"/>
                  </a:cubicBezTo>
                  <a:cubicBezTo>
                    <a:pt x="1305" y="84"/>
                    <a:pt x="1328" y="114"/>
                    <a:pt x="1328" y="160"/>
                  </a:cubicBezTo>
                  <a:lnTo>
                    <a:pt x="1328" y="175"/>
                  </a:lnTo>
                  <a:close/>
                  <a:moveTo>
                    <a:pt x="1297" y="156"/>
                  </a:moveTo>
                  <a:cubicBezTo>
                    <a:pt x="1297" y="129"/>
                    <a:pt x="1287" y="110"/>
                    <a:pt x="1257" y="110"/>
                  </a:cubicBezTo>
                  <a:cubicBezTo>
                    <a:pt x="1229" y="110"/>
                    <a:pt x="1216" y="132"/>
                    <a:pt x="1216" y="159"/>
                  </a:cubicBezTo>
                  <a:cubicBezTo>
                    <a:pt x="1216" y="162"/>
                    <a:pt x="1216" y="162"/>
                    <a:pt x="1216" y="162"/>
                  </a:cubicBezTo>
                  <a:cubicBezTo>
                    <a:pt x="1297" y="162"/>
                    <a:pt x="1297" y="162"/>
                    <a:pt x="1297" y="162"/>
                  </a:cubicBezTo>
                  <a:lnTo>
                    <a:pt x="1297" y="156"/>
                  </a:lnTo>
                  <a:close/>
                  <a:moveTo>
                    <a:pt x="225" y="15"/>
                  </a:moveTo>
                  <a:cubicBezTo>
                    <a:pt x="225" y="6"/>
                    <a:pt x="218" y="0"/>
                    <a:pt x="209" y="0"/>
                  </a:cubicBezTo>
                  <a:cubicBezTo>
                    <a:pt x="202" y="0"/>
                    <a:pt x="197" y="3"/>
                    <a:pt x="194" y="9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8" y="3"/>
                    <a:pt x="23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5"/>
                    <a:pt x="6" y="272"/>
                    <a:pt x="15" y="272"/>
                  </a:cubicBezTo>
                  <a:cubicBezTo>
                    <a:pt x="23" y="272"/>
                    <a:pt x="30" y="265"/>
                    <a:pt x="30" y="257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100" y="223"/>
                    <a:pt x="106" y="226"/>
                    <a:pt x="112" y="226"/>
                  </a:cubicBezTo>
                  <a:cubicBezTo>
                    <a:pt x="119" y="226"/>
                    <a:pt x="124" y="223"/>
                    <a:pt x="127" y="217"/>
                  </a:cubicBezTo>
                  <a:cubicBezTo>
                    <a:pt x="194" y="73"/>
                    <a:pt x="194" y="73"/>
                    <a:pt x="194" y="73"/>
                  </a:cubicBezTo>
                  <a:cubicBezTo>
                    <a:pt x="194" y="257"/>
                    <a:pt x="194" y="257"/>
                    <a:pt x="194" y="257"/>
                  </a:cubicBezTo>
                  <a:cubicBezTo>
                    <a:pt x="194" y="265"/>
                    <a:pt x="201" y="272"/>
                    <a:pt x="210" y="272"/>
                  </a:cubicBezTo>
                  <a:cubicBezTo>
                    <a:pt x="218" y="272"/>
                    <a:pt x="225" y="265"/>
                    <a:pt x="225" y="257"/>
                  </a:cubicBezTo>
                  <a:lnTo>
                    <a:pt x="225" y="15"/>
                  </a:lnTo>
                  <a:close/>
                  <a:moveTo>
                    <a:pt x="316" y="26"/>
                  </a:moveTo>
                  <a:cubicBezTo>
                    <a:pt x="316" y="15"/>
                    <a:pt x="307" y="7"/>
                    <a:pt x="297" y="7"/>
                  </a:cubicBezTo>
                  <a:cubicBezTo>
                    <a:pt x="287" y="7"/>
                    <a:pt x="278" y="16"/>
                    <a:pt x="278" y="26"/>
                  </a:cubicBezTo>
                  <a:cubicBezTo>
                    <a:pt x="278" y="36"/>
                    <a:pt x="287" y="44"/>
                    <a:pt x="297" y="44"/>
                  </a:cubicBezTo>
                  <a:cubicBezTo>
                    <a:pt x="307" y="44"/>
                    <a:pt x="316" y="36"/>
                    <a:pt x="316" y="26"/>
                  </a:cubicBezTo>
                  <a:close/>
                  <a:moveTo>
                    <a:pt x="313" y="256"/>
                  </a:moveTo>
                  <a:cubicBezTo>
                    <a:pt x="313" y="100"/>
                    <a:pt x="313" y="100"/>
                    <a:pt x="313" y="100"/>
                  </a:cubicBezTo>
                  <a:cubicBezTo>
                    <a:pt x="313" y="91"/>
                    <a:pt x="306" y="84"/>
                    <a:pt x="297" y="84"/>
                  </a:cubicBezTo>
                  <a:cubicBezTo>
                    <a:pt x="288" y="84"/>
                    <a:pt x="281" y="91"/>
                    <a:pt x="281" y="100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81" y="265"/>
                    <a:pt x="288" y="272"/>
                    <a:pt x="297" y="272"/>
                  </a:cubicBezTo>
                  <a:cubicBezTo>
                    <a:pt x="306" y="272"/>
                    <a:pt x="313" y="265"/>
                    <a:pt x="313" y="256"/>
                  </a:cubicBezTo>
                  <a:close/>
                  <a:moveTo>
                    <a:pt x="512" y="256"/>
                  </a:moveTo>
                  <a:cubicBezTo>
                    <a:pt x="512" y="150"/>
                    <a:pt x="512" y="150"/>
                    <a:pt x="512" y="150"/>
                  </a:cubicBezTo>
                  <a:cubicBezTo>
                    <a:pt x="512" y="110"/>
                    <a:pt x="496" y="84"/>
                    <a:pt x="452" y="84"/>
                  </a:cubicBezTo>
                  <a:cubicBezTo>
                    <a:pt x="431" y="84"/>
                    <a:pt x="410" y="89"/>
                    <a:pt x="395" y="106"/>
                  </a:cubicBezTo>
                  <a:cubicBezTo>
                    <a:pt x="391" y="94"/>
                    <a:pt x="380" y="86"/>
                    <a:pt x="368" y="86"/>
                  </a:cubicBezTo>
                  <a:cubicBezTo>
                    <a:pt x="359" y="86"/>
                    <a:pt x="353" y="90"/>
                    <a:pt x="352" y="98"/>
                  </a:cubicBezTo>
                  <a:cubicBezTo>
                    <a:pt x="352" y="105"/>
                    <a:pt x="355" y="108"/>
                    <a:pt x="362" y="112"/>
                  </a:cubicBezTo>
                  <a:cubicBezTo>
                    <a:pt x="367" y="116"/>
                    <a:pt x="370" y="123"/>
                    <a:pt x="370" y="133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65"/>
                    <a:pt x="377" y="272"/>
                    <a:pt x="386" y="272"/>
                  </a:cubicBezTo>
                  <a:cubicBezTo>
                    <a:pt x="395" y="272"/>
                    <a:pt x="402" y="265"/>
                    <a:pt x="402" y="256"/>
                  </a:cubicBezTo>
                  <a:cubicBezTo>
                    <a:pt x="402" y="137"/>
                    <a:pt x="402" y="137"/>
                    <a:pt x="402" y="137"/>
                  </a:cubicBezTo>
                  <a:cubicBezTo>
                    <a:pt x="411" y="121"/>
                    <a:pt x="428" y="114"/>
                    <a:pt x="446" y="114"/>
                  </a:cubicBezTo>
                  <a:cubicBezTo>
                    <a:pt x="473" y="114"/>
                    <a:pt x="480" y="129"/>
                    <a:pt x="480" y="153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65"/>
                    <a:pt x="487" y="272"/>
                    <a:pt x="496" y="272"/>
                  </a:cubicBezTo>
                  <a:cubicBezTo>
                    <a:pt x="505" y="272"/>
                    <a:pt x="512" y="265"/>
                    <a:pt x="512" y="256"/>
                  </a:cubicBezTo>
                  <a:close/>
                  <a:moveTo>
                    <a:pt x="699" y="272"/>
                  </a:moveTo>
                  <a:cubicBezTo>
                    <a:pt x="688" y="272"/>
                    <a:pt x="677" y="265"/>
                    <a:pt x="672" y="256"/>
                  </a:cubicBezTo>
                  <a:cubicBezTo>
                    <a:pt x="659" y="266"/>
                    <a:pt x="642" y="272"/>
                    <a:pt x="625" y="272"/>
                  </a:cubicBezTo>
                  <a:cubicBezTo>
                    <a:pt x="576" y="272"/>
                    <a:pt x="557" y="244"/>
                    <a:pt x="557" y="198"/>
                  </a:cubicBezTo>
                  <a:cubicBezTo>
                    <a:pt x="557" y="165"/>
                    <a:pt x="557" y="165"/>
                    <a:pt x="557" y="165"/>
                  </a:cubicBezTo>
                  <a:cubicBezTo>
                    <a:pt x="557" y="121"/>
                    <a:pt x="572" y="84"/>
                    <a:pt x="622" y="84"/>
                  </a:cubicBezTo>
                  <a:cubicBezTo>
                    <a:pt x="638" y="84"/>
                    <a:pt x="654" y="89"/>
                    <a:pt x="666" y="98"/>
                  </a:cubicBezTo>
                  <a:cubicBezTo>
                    <a:pt x="666" y="22"/>
                    <a:pt x="666" y="22"/>
                    <a:pt x="666" y="22"/>
                  </a:cubicBezTo>
                  <a:cubicBezTo>
                    <a:pt x="666" y="13"/>
                    <a:pt x="673" y="6"/>
                    <a:pt x="682" y="6"/>
                  </a:cubicBezTo>
                  <a:cubicBezTo>
                    <a:pt x="691" y="6"/>
                    <a:pt x="698" y="13"/>
                    <a:pt x="698" y="22"/>
                  </a:cubicBezTo>
                  <a:cubicBezTo>
                    <a:pt x="698" y="225"/>
                    <a:pt x="698" y="225"/>
                    <a:pt x="698" y="225"/>
                  </a:cubicBezTo>
                  <a:cubicBezTo>
                    <a:pt x="698" y="254"/>
                    <a:pt x="714" y="242"/>
                    <a:pt x="714" y="258"/>
                  </a:cubicBezTo>
                  <a:cubicBezTo>
                    <a:pt x="714" y="268"/>
                    <a:pt x="707" y="272"/>
                    <a:pt x="699" y="272"/>
                  </a:cubicBezTo>
                  <a:close/>
                  <a:moveTo>
                    <a:pt x="666" y="128"/>
                  </a:moveTo>
                  <a:cubicBezTo>
                    <a:pt x="657" y="118"/>
                    <a:pt x="642" y="111"/>
                    <a:pt x="628" y="111"/>
                  </a:cubicBezTo>
                  <a:cubicBezTo>
                    <a:pt x="598" y="111"/>
                    <a:pt x="589" y="134"/>
                    <a:pt x="589" y="161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28"/>
                    <a:pt x="599" y="244"/>
                    <a:pt x="629" y="244"/>
                  </a:cubicBezTo>
                  <a:cubicBezTo>
                    <a:pt x="643" y="244"/>
                    <a:pt x="656" y="238"/>
                    <a:pt x="666" y="229"/>
                  </a:cubicBezTo>
                  <a:lnTo>
                    <a:pt x="666" y="128"/>
                  </a:lnTo>
                  <a:close/>
                  <a:moveTo>
                    <a:pt x="837" y="270"/>
                  </a:moveTo>
                  <a:cubicBezTo>
                    <a:pt x="845" y="270"/>
                    <a:pt x="851" y="263"/>
                    <a:pt x="851" y="255"/>
                  </a:cubicBezTo>
                  <a:cubicBezTo>
                    <a:pt x="851" y="247"/>
                    <a:pt x="845" y="241"/>
                    <a:pt x="837" y="241"/>
                  </a:cubicBezTo>
                  <a:cubicBezTo>
                    <a:pt x="829" y="241"/>
                    <a:pt x="829" y="241"/>
                    <a:pt x="829" y="241"/>
                  </a:cubicBezTo>
                  <a:cubicBezTo>
                    <a:pt x="796" y="241"/>
                    <a:pt x="794" y="219"/>
                    <a:pt x="794" y="191"/>
                  </a:cubicBezTo>
                  <a:cubicBezTo>
                    <a:pt x="794" y="113"/>
                    <a:pt x="794" y="113"/>
                    <a:pt x="794" y="113"/>
                  </a:cubicBezTo>
                  <a:cubicBezTo>
                    <a:pt x="837" y="113"/>
                    <a:pt x="837" y="113"/>
                    <a:pt x="837" y="113"/>
                  </a:cubicBezTo>
                  <a:cubicBezTo>
                    <a:pt x="844" y="113"/>
                    <a:pt x="850" y="107"/>
                    <a:pt x="850" y="100"/>
                  </a:cubicBezTo>
                  <a:cubicBezTo>
                    <a:pt x="850" y="92"/>
                    <a:pt x="844" y="86"/>
                    <a:pt x="837" y="86"/>
                  </a:cubicBezTo>
                  <a:cubicBezTo>
                    <a:pt x="794" y="86"/>
                    <a:pt x="794" y="86"/>
                    <a:pt x="794" y="86"/>
                  </a:cubicBezTo>
                  <a:cubicBezTo>
                    <a:pt x="794" y="48"/>
                    <a:pt x="794" y="48"/>
                    <a:pt x="794" y="48"/>
                  </a:cubicBezTo>
                  <a:cubicBezTo>
                    <a:pt x="794" y="40"/>
                    <a:pt x="787" y="32"/>
                    <a:pt x="778" y="32"/>
                  </a:cubicBezTo>
                  <a:cubicBezTo>
                    <a:pt x="770" y="32"/>
                    <a:pt x="762" y="40"/>
                    <a:pt x="762" y="48"/>
                  </a:cubicBezTo>
                  <a:cubicBezTo>
                    <a:pt x="762" y="86"/>
                    <a:pt x="762" y="86"/>
                    <a:pt x="762" y="86"/>
                  </a:cubicBezTo>
                  <a:cubicBezTo>
                    <a:pt x="747" y="86"/>
                    <a:pt x="747" y="86"/>
                    <a:pt x="747" y="86"/>
                  </a:cubicBezTo>
                  <a:cubicBezTo>
                    <a:pt x="740" y="86"/>
                    <a:pt x="734" y="92"/>
                    <a:pt x="734" y="100"/>
                  </a:cubicBezTo>
                  <a:cubicBezTo>
                    <a:pt x="734" y="107"/>
                    <a:pt x="740" y="113"/>
                    <a:pt x="747" y="113"/>
                  </a:cubicBezTo>
                  <a:cubicBezTo>
                    <a:pt x="762" y="113"/>
                    <a:pt x="762" y="113"/>
                    <a:pt x="762" y="113"/>
                  </a:cubicBezTo>
                  <a:cubicBezTo>
                    <a:pt x="762" y="191"/>
                    <a:pt x="762" y="191"/>
                    <a:pt x="762" y="191"/>
                  </a:cubicBezTo>
                  <a:cubicBezTo>
                    <a:pt x="762" y="237"/>
                    <a:pt x="774" y="270"/>
                    <a:pt x="826" y="270"/>
                  </a:cubicBezTo>
                  <a:lnTo>
                    <a:pt x="837" y="270"/>
                  </a:lnTo>
                  <a:close/>
                  <a:moveTo>
                    <a:pt x="887" y="86"/>
                  </a:moveTo>
                  <a:cubicBezTo>
                    <a:pt x="878" y="86"/>
                    <a:pt x="872" y="90"/>
                    <a:pt x="871" y="98"/>
                  </a:cubicBezTo>
                  <a:cubicBezTo>
                    <a:pt x="871" y="105"/>
                    <a:pt x="874" y="108"/>
                    <a:pt x="881" y="112"/>
                  </a:cubicBezTo>
                  <a:cubicBezTo>
                    <a:pt x="886" y="116"/>
                    <a:pt x="889" y="123"/>
                    <a:pt x="889" y="133"/>
                  </a:cubicBezTo>
                  <a:cubicBezTo>
                    <a:pt x="889" y="256"/>
                    <a:pt x="889" y="256"/>
                    <a:pt x="889" y="256"/>
                  </a:cubicBezTo>
                  <a:cubicBezTo>
                    <a:pt x="889" y="265"/>
                    <a:pt x="896" y="272"/>
                    <a:pt x="905" y="272"/>
                  </a:cubicBezTo>
                  <a:cubicBezTo>
                    <a:pt x="914" y="272"/>
                    <a:pt x="921" y="265"/>
                    <a:pt x="921" y="256"/>
                  </a:cubicBezTo>
                  <a:cubicBezTo>
                    <a:pt x="921" y="220"/>
                    <a:pt x="921" y="184"/>
                    <a:pt x="921" y="147"/>
                  </a:cubicBezTo>
                  <a:cubicBezTo>
                    <a:pt x="921" y="146"/>
                    <a:pt x="923" y="139"/>
                    <a:pt x="924" y="138"/>
                  </a:cubicBezTo>
                  <a:cubicBezTo>
                    <a:pt x="930" y="121"/>
                    <a:pt x="944" y="114"/>
                    <a:pt x="961" y="114"/>
                  </a:cubicBezTo>
                  <a:cubicBezTo>
                    <a:pt x="968" y="114"/>
                    <a:pt x="973" y="115"/>
                    <a:pt x="979" y="117"/>
                  </a:cubicBezTo>
                  <a:cubicBezTo>
                    <a:pt x="981" y="117"/>
                    <a:pt x="982" y="117"/>
                    <a:pt x="984" y="117"/>
                  </a:cubicBezTo>
                  <a:cubicBezTo>
                    <a:pt x="992" y="117"/>
                    <a:pt x="999" y="109"/>
                    <a:pt x="999" y="101"/>
                  </a:cubicBezTo>
                  <a:cubicBezTo>
                    <a:pt x="999" y="85"/>
                    <a:pt x="978" y="84"/>
                    <a:pt x="967" y="84"/>
                  </a:cubicBezTo>
                  <a:cubicBezTo>
                    <a:pt x="946" y="84"/>
                    <a:pt x="929" y="92"/>
                    <a:pt x="916" y="109"/>
                  </a:cubicBezTo>
                  <a:cubicBezTo>
                    <a:pt x="912" y="96"/>
                    <a:pt x="901" y="86"/>
                    <a:pt x="8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4D4F53"/>
                </a:solidFill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2330450" y="-4186361"/>
              <a:ext cx="1754188" cy="1712913"/>
            </a:xfrm>
            <a:custGeom>
              <a:avLst/>
              <a:gdLst>
                <a:gd name="T0" fmla="*/ 227 w 467"/>
                <a:gd name="T1" fmla="*/ 162 h 455"/>
                <a:gd name="T2" fmla="*/ 112 w 467"/>
                <a:gd name="T3" fmla="*/ 33 h 455"/>
                <a:gd name="T4" fmla="*/ 139 w 467"/>
                <a:gd name="T5" fmla="*/ 23 h 455"/>
                <a:gd name="T6" fmla="*/ 368 w 467"/>
                <a:gd name="T7" fmla="*/ 40 h 455"/>
                <a:gd name="T8" fmla="*/ 229 w 467"/>
                <a:gd name="T9" fmla="*/ 335 h 455"/>
                <a:gd name="T10" fmla="*/ 360 w 467"/>
                <a:gd name="T11" fmla="*/ 265 h 455"/>
                <a:gd name="T12" fmla="*/ 235 w 467"/>
                <a:gd name="T13" fmla="*/ 382 h 455"/>
                <a:gd name="T14" fmla="*/ 248 w 467"/>
                <a:gd name="T15" fmla="*/ 397 h 455"/>
                <a:gd name="T16" fmla="*/ 346 w 467"/>
                <a:gd name="T17" fmla="*/ 361 h 455"/>
                <a:gd name="T18" fmla="*/ 452 w 467"/>
                <a:gd name="T19" fmla="*/ 201 h 455"/>
                <a:gd name="T20" fmla="*/ 324 w 467"/>
                <a:gd name="T21" fmla="*/ 433 h 455"/>
                <a:gd name="T22" fmla="*/ 254 w 467"/>
                <a:gd name="T23" fmla="*/ 1 h 455"/>
                <a:gd name="T24" fmla="*/ 254 w 467"/>
                <a:gd name="T25" fmla="*/ 1 h 455"/>
                <a:gd name="T26" fmla="*/ 334 w 467"/>
                <a:gd name="T27" fmla="*/ 22 h 455"/>
                <a:gd name="T28" fmla="*/ 227 w 467"/>
                <a:gd name="T29" fmla="*/ 119 h 455"/>
                <a:gd name="T30" fmla="*/ 265 w 467"/>
                <a:gd name="T31" fmla="*/ 87 h 455"/>
                <a:gd name="T32" fmla="*/ 355 w 467"/>
                <a:gd name="T33" fmla="*/ 176 h 455"/>
                <a:gd name="T34" fmla="*/ 355 w 467"/>
                <a:gd name="T35" fmla="*/ 176 h 455"/>
                <a:gd name="T36" fmla="*/ 333 w 467"/>
                <a:gd name="T37" fmla="*/ 61 h 455"/>
                <a:gd name="T38" fmla="*/ 340 w 467"/>
                <a:gd name="T39" fmla="*/ 120 h 455"/>
                <a:gd name="T40" fmla="*/ 315 w 467"/>
                <a:gd name="T41" fmla="*/ 214 h 455"/>
                <a:gd name="T42" fmla="*/ 329 w 467"/>
                <a:gd name="T43" fmla="*/ 227 h 455"/>
                <a:gd name="T44" fmla="*/ 319 w 467"/>
                <a:gd name="T45" fmla="*/ 135 h 455"/>
                <a:gd name="T46" fmla="*/ 324 w 467"/>
                <a:gd name="T47" fmla="*/ 153 h 455"/>
                <a:gd name="T48" fmla="*/ 332 w 467"/>
                <a:gd name="T49" fmla="*/ 128 h 455"/>
                <a:gd name="T50" fmla="*/ 173 w 467"/>
                <a:gd name="T51" fmla="*/ 418 h 455"/>
                <a:gd name="T52" fmla="*/ 201 w 467"/>
                <a:gd name="T53" fmla="*/ 401 h 455"/>
                <a:gd name="T54" fmla="*/ 186 w 467"/>
                <a:gd name="T55" fmla="*/ 371 h 455"/>
                <a:gd name="T56" fmla="*/ 309 w 467"/>
                <a:gd name="T57" fmla="*/ 393 h 455"/>
                <a:gd name="T58" fmla="*/ 315 w 467"/>
                <a:gd name="T59" fmla="*/ 404 h 455"/>
                <a:gd name="T60" fmla="*/ 238 w 467"/>
                <a:gd name="T61" fmla="*/ 430 h 455"/>
                <a:gd name="T62" fmla="*/ 267 w 467"/>
                <a:gd name="T63" fmla="*/ 425 h 455"/>
                <a:gd name="T64" fmla="*/ 132 w 467"/>
                <a:gd name="T65" fmla="*/ 429 h 455"/>
                <a:gd name="T66" fmla="*/ 149 w 467"/>
                <a:gd name="T67" fmla="*/ 419 h 455"/>
                <a:gd name="T68" fmla="*/ 197 w 467"/>
                <a:gd name="T69" fmla="*/ 455 h 455"/>
                <a:gd name="T70" fmla="*/ 257 w 467"/>
                <a:gd name="T71" fmla="*/ 144 h 455"/>
                <a:gd name="T72" fmla="*/ 248 w 467"/>
                <a:gd name="T73" fmla="*/ 161 h 455"/>
                <a:gd name="T74" fmla="*/ 285 w 467"/>
                <a:gd name="T75" fmla="*/ 441 h 455"/>
                <a:gd name="T76" fmla="*/ 308 w 467"/>
                <a:gd name="T77" fmla="*/ 441 h 455"/>
                <a:gd name="T78" fmla="*/ 110 w 467"/>
                <a:gd name="T79" fmla="*/ 423 h 455"/>
                <a:gd name="T80" fmla="*/ 163 w 467"/>
                <a:gd name="T81" fmla="*/ 342 h 455"/>
                <a:gd name="T82" fmla="*/ 296 w 467"/>
                <a:gd name="T83" fmla="*/ 237 h 455"/>
                <a:gd name="T84" fmla="*/ 93 w 467"/>
                <a:gd name="T85" fmla="*/ 394 h 455"/>
                <a:gd name="T86" fmla="*/ 298 w 467"/>
                <a:gd name="T87" fmla="*/ 160 h 455"/>
                <a:gd name="T88" fmla="*/ 80 w 467"/>
                <a:gd name="T89" fmla="*/ 382 h 455"/>
                <a:gd name="T90" fmla="*/ 185 w 467"/>
                <a:gd name="T91" fmla="*/ 192 h 455"/>
                <a:gd name="T92" fmla="*/ 67 w 467"/>
                <a:gd name="T93" fmla="*/ 367 h 455"/>
                <a:gd name="T94" fmla="*/ 197 w 467"/>
                <a:gd name="T95" fmla="*/ 122 h 455"/>
                <a:gd name="T96" fmla="*/ 54 w 467"/>
                <a:gd name="T97" fmla="*/ 351 h 455"/>
                <a:gd name="T98" fmla="*/ 272 w 467"/>
                <a:gd name="T99" fmla="*/ 48 h 455"/>
                <a:gd name="T100" fmla="*/ 95 w 467"/>
                <a:gd name="T101" fmla="*/ 161 h 455"/>
                <a:gd name="T102" fmla="*/ 191 w 467"/>
                <a:gd name="T103" fmla="*/ 45 h 455"/>
                <a:gd name="T104" fmla="*/ 59 w 467"/>
                <a:gd name="T105" fmla="*/ 145 h 455"/>
                <a:gd name="T106" fmla="*/ 29 w 467"/>
                <a:gd name="T107" fmla="*/ 159 h 455"/>
                <a:gd name="T108" fmla="*/ 100 w 467"/>
                <a:gd name="T109" fmla="*/ 43 h 455"/>
                <a:gd name="T110" fmla="*/ 168 w 467"/>
                <a:gd name="T111" fmla="*/ 9 h 455"/>
                <a:gd name="T112" fmla="*/ 151 w 467"/>
                <a:gd name="T113" fmla="*/ 2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7" h="455">
                  <a:moveTo>
                    <a:pt x="235" y="168"/>
                  </a:moveTo>
                  <a:cubicBezTo>
                    <a:pt x="235" y="178"/>
                    <a:pt x="216" y="189"/>
                    <a:pt x="207" y="189"/>
                  </a:cubicBezTo>
                  <a:cubicBezTo>
                    <a:pt x="204" y="189"/>
                    <a:pt x="200" y="188"/>
                    <a:pt x="200" y="183"/>
                  </a:cubicBezTo>
                  <a:cubicBezTo>
                    <a:pt x="200" y="174"/>
                    <a:pt x="218" y="162"/>
                    <a:pt x="227" y="162"/>
                  </a:cubicBezTo>
                  <a:cubicBezTo>
                    <a:pt x="231" y="162"/>
                    <a:pt x="235" y="163"/>
                    <a:pt x="235" y="168"/>
                  </a:cubicBezTo>
                  <a:close/>
                  <a:moveTo>
                    <a:pt x="139" y="23"/>
                  </a:moveTo>
                  <a:cubicBezTo>
                    <a:pt x="138" y="21"/>
                    <a:pt x="135" y="20"/>
                    <a:pt x="131" y="20"/>
                  </a:cubicBezTo>
                  <a:cubicBezTo>
                    <a:pt x="123" y="21"/>
                    <a:pt x="114" y="27"/>
                    <a:pt x="112" y="33"/>
                  </a:cubicBezTo>
                  <a:cubicBezTo>
                    <a:pt x="111" y="35"/>
                    <a:pt x="111" y="37"/>
                    <a:pt x="112" y="39"/>
                  </a:cubicBezTo>
                  <a:cubicBezTo>
                    <a:pt x="113" y="40"/>
                    <a:pt x="115" y="41"/>
                    <a:pt x="117" y="41"/>
                  </a:cubicBezTo>
                  <a:cubicBezTo>
                    <a:pt x="124" y="41"/>
                    <a:pt x="135" y="36"/>
                    <a:pt x="138" y="29"/>
                  </a:cubicBezTo>
                  <a:cubicBezTo>
                    <a:pt x="139" y="27"/>
                    <a:pt x="140" y="25"/>
                    <a:pt x="139" y="23"/>
                  </a:cubicBezTo>
                  <a:close/>
                  <a:moveTo>
                    <a:pt x="467" y="226"/>
                  </a:moveTo>
                  <a:cubicBezTo>
                    <a:pt x="467" y="161"/>
                    <a:pt x="438" y="92"/>
                    <a:pt x="375" y="42"/>
                  </a:cubicBezTo>
                  <a:cubicBezTo>
                    <a:pt x="373" y="41"/>
                    <a:pt x="371" y="40"/>
                    <a:pt x="369" y="39"/>
                  </a:cubicBezTo>
                  <a:cubicBezTo>
                    <a:pt x="369" y="39"/>
                    <a:pt x="368" y="39"/>
                    <a:pt x="368" y="40"/>
                  </a:cubicBezTo>
                  <a:cubicBezTo>
                    <a:pt x="367" y="40"/>
                    <a:pt x="367" y="41"/>
                    <a:pt x="368" y="42"/>
                  </a:cubicBezTo>
                  <a:cubicBezTo>
                    <a:pt x="422" y="103"/>
                    <a:pt x="400" y="192"/>
                    <a:pt x="360" y="238"/>
                  </a:cubicBezTo>
                  <a:cubicBezTo>
                    <a:pt x="325" y="278"/>
                    <a:pt x="280" y="307"/>
                    <a:pt x="239" y="329"/>
                  </a:cubicBezTo>
                  <a:cubicBezTo>
                    <a:pt x="236" y="331"/>
                    <a:pt x="231" y="333"/>
                    <a:pt x="229" y="335"/>
                  </a:cubicBezTo>
                  <a:cubicBezTo>
                    <a:pt x="225" y="339"/>
                    <a:pt x="224" y="343"/>
                    <a:pt x="226" y="346"/>
                  </a:cubicBezTo>
                  <a:cubicBezTo>
                    <a:pt x="227" y="350"/>
                    <a:pt x="231" y="351"/>
                    <a:pt x="236" y="351"/>
                  </a:cubicBezTo>
                  <a:cubicBezTo>
                    <a:pt x="239" y="350"/>
                    <a:pt x="246" y="348"/>
                    <a:pt x="251" y="346"/>
                  </a:cubicBezTo>
                  <a:cubicBezTo>
                    <a:pt x="289" y="326"/>
                    <a:pt x="329" y="299"/>
                    <a:pt x="360" y="265"/>
                  </a:cubicBezTo>
                  <a:cubicBezTo>
                    <a:pt x="398" y="223"/>
                    <a:pt x="422" y="169"/>
                    <a:pt x="412" y="104"/>
                  </a:cubicBezTo>
                  <a:cubicBezTo>
                    <a:pt x="413" y="105"/>
                    <a:pt x="413" y="106"/>
                    <a:pt x="414" y="107"/>
                  </a:cubicBezTo>
                  <a:cubicBezTo>
                    <a:pt x="434" y="158"/>
                    <a:pt x="417" y="222"/>
                    <a:pt x="371" y="279"/>
                  </a:cubicBezTo>
                  <a:cubicBezTo>
                    <a:pt x="339" y="320"/>
                    <a:pt x="293" y="356"/>
                    <a:pt x="235" y="382"/>
                  </a:cubicBezTo>
                  <a:cubicBezTo>
                    <a:pt x="231" y="384"/>
                    <a:pt x="224" y="388"/>
                    <a:pt x="222" y="392"/>
                  </a:cubicBezTo>
                  <a:cubicBezTo>
                    <a:pt x="220" y="395"/>
                    <a:pt x="220" y="398"/>
                    <a:pt x="222" y="400"/>
                  </a:cubicBezTo>
                  <a:cubicBezTo>
                    <a:pt x="223" y="402"/>
                    <a:pt x="225" y="403"/>
                    <a:pt x="227" y="404"/>
                  </a:cubicBezTo>
                  <a:cubicBezTo>
                    <a:pt x="234" y="404"/>
                    <a:pt x="241" y="400"/>
                    <a:pt x="248" y="397"/>
                  </a:cubicBezTo>
                  <a:cubicBezTo>
                    <a:pt x="340" y="352"/>
                    <a:pt x="441" y="268"/>
                    <a:pt x="435" y="145"/>
                  </a:cubicBezTo>
                  <a:cubicBezTo>
                    <a:pt x="436" y="147"/>
                    <a:pt x="436" y="148"/>
                    <a:pt x="436" y="149"/>
                  </a:cubicBezTo>
                  <a:cubicBezTo>
                    <a:pt x="446" y="199"/>
                    <a:pt x="435" y="244"/>
                    <a:pt x="414" y="282"/>
                  </a:cubicBezTo>
                  <a:cubicBezTo>
                    <a:pt x="396" y="314"/>
                    <a:pt x="371" y="340"/>
                    <a:pt x="346" y="361"/>
                  </a:cubicBezTo>
                  <a:cubicBezTo>
                    <a:pt x="332" y="372"/>
                    <a:pt x="327" y="379"/>
                    <a:pt x="330" y="384"/>
                  </a:cubicBezTo>
                  <a:cubicBezTo>
                    <a:pt x="333" y="390"/>
                    <a:pt x="342" y="387"/>
                    <a:pt x="347" y="384"/>
                  </a:cubicBezTo>
                  <a:cubicBezTo>
                    <a:pt x="357" y="378"/>
                    <a:pt x="366" y="369"/>
                    <a:pt x="373" y="363"/>
                  </a:cubicBezTo>
                  <a:cubicBezTo>
                    <a:pt x="414" y="321"/>
                    <a:pt x="445" y="276"/>
                    <a:pt x="452" y="201"/>
                  </a:cubicBezTo>
                  <a:cubicBezTo>
                    <a:pt x="453" y="205"/>
                    <a:pt x="453" y="209"/>
                    <a:pt x="453" y="211"/>
                  </a:cubicBezTo>
                  <a:cubicBezTo>
                    <a:pt x="455" y="249"/>
                    <a:pt x="447" y="284"/>
                    <a:pt x="433" y="314"/>
                  </a:cubicBezTo>
                  <a:cubicBezTo>
                    <a:pt x="412" y="359"/>
                    <a:pt x="376" y="395"/>
                    <a:pt x="334" y="417"/>
                  </a:cubicBezTo>
                  <a:cubicBezTo>
                    <a:pt x="325" y="422"/>
                    <a:pt x="322" y="427"/>
                    <a:pt x="324" y="433"/>
                  </a:cubicBezTo>
                  <a:cubicBezTo>
                    <a:pt x="325" y="436"/>
                    <a:pt x="327" y="437"/>
                    <a:pt x="331" y="437"/>
                  </a:cubicBezTo>
                  <a:cubicBezTo>
                    <a:pt x="335" y="438"/>
                    <a:pt x="338" y="437"/>
                    <a:pt x="341" y="435"/>
                  </a:cubicBezTo>
                  <a:cubicBezTo>
                    <a:pt x="419" y="393"/>
                    <a:pt x="467" y="315"/>
                    <a:pt x="467" y="226"/>
                  </a:cubicBezTo>
                  <a:close/>
                  <a:moveTo>
                    <a:pt x="254" y="1"/>
                  </a:moveTo>
                  <a:cubicBezTo>
                    <a:pt x="245" y="0"/>
                    <a:pt x="228" y="6"/>
                    <a:pt x="228" y="13"/>
                  </a:cubicBezTo>
                  <a:cubicBezTo>
                    <a:pt x="229" y="17"/>
                    <a:pt x="232" y="18"/>
                    <a:pt x="235" y="19"/>
                  </a:cubicBezTo>
                  <a:cubicBezTo>
                    <a:pt x="242" y="19"/>
                    <a:pt x="260" y="15"/>
                    <a:pt x="260" y="7"/>
                  </a:cubicBezTo>
                  <a:cubicBezTo>
                    <a:pt x="260" y="3"/>
                    <a:pt x="257" y="2"/>
                    <a:pt x="254" y="1"/>
                  </a:cubicBezTo>
                  <a:close/>
                  <a:moveTo>
                    <a:pt x="326" y="17"/>
                  </a:moveTo>
                  <a:cubicBezTo>
                    <a:pt x="320" y="16"/>
                    <a:pt x="306" y="20"/>
                    <a:pt x="306" y="27"/>
                  </a:cubicBezTo>
                  <a:cubicBezTo>
                    <a:pt x="305" y="31"/>
                    <a:pt x="311" y="33"/>
                    <a:pt x="314" y="33"/>
                  </a:cubicBezTo>
                  <a:cubicBezTo>
                    <a:pt x="320" y="33"/>
                    <a:pt x="333" y="30"/>
                    <a:pt x="334" y="22"/>
                  </a:cubicBezTo>
                  <a:cubicBezTo>
                    <a:pt x="334" y="18"/>
                    <a:pt x="329" y="17"/>
                    <a:pt x="326" y="17"/>
                  </a:cubicBezTo>
                  <a:close/>
                  <a:moveTo>
                    <a:pt x="250" y="92"/>
                  </a:moveTo>
                  <a:cubicBezTo>
                    <a:pt x="241" y="91"/>
                    <a:pt x="221" y="103"/>
                    <a:pt x="221" y="113"/>
                  </a:cubicBezTo>
                  <a:cubicBezTo>
                    <a:pt x="220" y="117"/>
                    <a:pt x="224" y="119"/>
                    <a:pt x="227" y="119"/>
                  </a:cubicBezTo>
                  <a:cubicBezTo>
                    <a:pt x="237" y="119"/>
                    <a:pt x="257" y="108"/>
                    <a:pt x="257" y="97"/>
                  </a:cubicBezTo>
                  <a:cubicBezTo>
                    <a:pt x="257" y="93"/>
                    <a:pt x="254" y="92"/>
                    <a:pt x="250" y="92"/>
                  </a:cubicBezTo>
                  <a:close/>
                  <a:moveTo>
                    <a:pt x="291" y="71"/>
                  </a:moveTo>
                  <a:cubicBezTo>
                    <a:pt x="283" y="71"/>
                    <a:pt x="266" y="78"/>
                    <a:pt x="265" y="87"/>
                  </a:cubicBezTo>
                  <a:cubicBezTo>
                    <a:pt x="265" y="90"/>
                    <a:pt x="268" y="92"/>
                    <a:pt x="271" y="92"/>
                  </a:cubicBezTo>
                  <a:cubicBezTo>
                    <a:pt x="279" y="93"/>
                    <a:pt x="296" y="86"/>
                    <a:pt x="296" y="77"/>
                  </a:cubicBezTo>
                  <a:cubicBezTo>
                    <a:pt x="297" y="73"/>
                    <a:pt x="294" y="71"/>
                    <a:pt x="291" y="71"/>
                  </a:cubicBezTo>
                  <a:close/>
                  <a:moveTo>
                    <a:pt x="355" y="176"/>
                  </a:moveTo>
                  <a:cubicBezTo>
                    <a:pt x="348" y="176"/>
                    <a:pt x="341" y="184"/>
                    <a:pt x="341" y="190"/>
                  </a:cubicBezTo>
                  <a:cubicBezTo>
                    <a:pt x="341" y="194"/>
                    <a:pt x="343" y="197"/>
                    <a:pt x="347" y="197"/>
                  </a:cubicBezTo>
                  <a:cubicBezTo>
                    <a:pt x="354" y="197"/>
                    <a:pt x="360" y="188"/>
                    <a:pt x="360" y="182"/>
                  </a:cubicBezTo>
                  <a:cubicBezTo>
                    <a:pt x="360" y="178"/>
                    <a:pt x="358" y="176"/>
                    <a:pt x="355" y="176"/>
                  </a:cubicBezTo>
                  <a:close/>
                  <a:moveTo>
                    <a:pt x="327" y="56"/>
                  </a:moveTo>
                  <a:cubicBezTo>
                    <a:pt x="321" y="55"/>
                    <a:pt x="310" y="60"/>
                    <a:pt x="309" y="67"/>
                  </a:cubicBezTo>
                  <a:cubicBezTo>
                    <a:pt x="309" y="70"/>
                    <a:pt x="312" y="71"/>
                    <a:pt x="315" y="72"/>
                  </a:cubicBezTo>
                  <a:cubicBezTo>
                    <a:pt x="321" y="72"/>
                    <a:pt x="332" y="68"/>
                    <a:pt x="333" y="61"/>
                  </a:cubicBezTo>
                  <a:cubicBezTo>
                    <a:pt x="333" y="58"/>
                    <a:pt x="330" y="56"/>
                    <a:pt x="327" y="56"/>
                  </a:cubicBezTo>
                  <a:close/>
                  <a:moveTo>
                    <a:pt x="348" y="99"/>
                  </a:moveTo>
                  <a:cubicBezTo>
                    <a:pt x="342" y="99"/>
                    <a:pt x="336" y="109"/>
                    <a:pt x="336" y="115"/>
                  </a:cubicBezTo>
                  <a:cubicBezTo>
                    <a:pt x="336" y="117"/>
                    <a:pt x="337" y="120"/>
                    <a:pt x="340" y="120"/>
                  </a:cubicBezTo>
                  <a:cubicBezTo>
                    <a:pt x="347" y="120"/>
                    <a:pt x="353" y="110"/>
                    <a:pt x="353" y="105"/>
                  </a:cubicBezTo>
                  <a:cubicBezTo>
                    <a:pt x="353" y="102"/>
                    <a:pt x="351" y="99"/>
                    <a:pt x="348" y="99"/>
                  </a:cubicBezTo>
                  <a:close/>
                  <a:moveTo>
                    <a:pt x="326" y="206"/>
                  </a:moveTo>
                  <a:cubicBezTo>
                    <a:pt x="322" y="208"/>
                    <a:pt x="319" y="210"/>
                    <a:pt x="315" y="214"/>
                  </a:cubicBezTo>
                  <a:cubicBezTo>
                    <a:pt x="312" y="217"/>
                    <a:pt x="310" y="221"/>
                    <a:pt x="308" y="224"/>
                  </a:cubicBezTo>
                  <a:cubicBezTo>
                    <a:pt x="308" y="227"/>
                    <a:pt x="308" y="230"/>
                    <a:pt x="309" y="232"/>
                  </a:cubicBezTo>
                  <a:cubicBezTo>
                    <a:pt x="311" y="234"/>
                    <a:pt x="314" y="235"/>
                    <a:pt x="317" y="234"/>
                  </a:cubicBezTo>
                  <a:cubicBezTo>
                    <a:pt x="321" y="234"/>
                    <a:pt x="325" y="231"/>
                    <a:pt x="329" y="227"/>
                  </a:cubicBezTo>
                  <a:cubicBezTo>
                    <a:pt x="333" y="223"/>
                    <a:pt x="336" y="218"/>
                    <a:pt x="337" y="213"/>
                  </a:cubicBezTo>
                  <a:cubicBezTo>
                    <a:pt x="338" y="209"/>
                    <a:pt x="337" y="207"/>
                    <a:pt x="335" y="206"/>
                  </a:cubicBezTo>
                  <a:cubicBezTo>
                    <a:pt x="333" y="204"/>
                    <a:pt x="330" y="204"/>
                    <a:pt x="326" y="206"/>
                  </a:cubicBezTo>
                  <a:close/>
                  <a:moveTo>
                    <a:pt x="319" y="135"/>
                  </a:moveTo>
                  <a:cubicBezTo>
                    <a:pt x="317" y="137"/>
                    <a:pt x="315" y="140"/>
                    <a:pt x="314" y="142"/>
                  </a:cubicBezTo>
                  <a:cubicBezTo>
                    <a:pt x="313" y="144"/>
                    <a:pt x="312" y="147"/>
                    <a:pt x="312" y="149"/>
                  </a:cubicBezTo>
                  <a:cubicBezTo>
                    <a:pt x="312" y="152"/>
                    <a:pt x="314" y="155"/>
                    <a:pt x="317" y="155"/>
                  </a:cubicBezTo>
                  <a:cubicBezTo>
                    <a:pt x="319" y="155"/>
                    <a:pt x="321" y="154"/>
                    <a:pt x="324" y="153"/>
                  </a:cubicBezTo>
                  <a:cubicBezTo>
                    <a:pt x="326" y="151"/>
                    <a:pt x="328" y="149"/>
                    <a:pt x="330" y="147"/>
                  </a:cubicBezTo>
                  <a:cubicBezTo>
                    <a:pt x="332" y="145"/>
                    <a:pt x="334" y="142"/>
                    <a:pt x="335" y="140"/>
                  </a:cubicBezTo>
                  <a:cubicBezTo>
                    <a:pt x="336" y="138"/>
                    <a:pt x="337" y="135"/>
                    <a:pt x="337" y="133"/>
                  </a:cubicBezTo>
                  <a:cubicBezTo>
                    <a:pt x="337" y="130"/>
                    <a:pt x="335" y="128"/>
                    <a:pt x="332" y="128"/>
                  </a:cubicBezTo>
                  <a:cubicBezTo>
                    <a:pt x="327" y="128"/>
                    <a:pt x="323" y="131"/>
                    <a:pt x="319" y="135"/>
                  </a:cubicBezTo>
                  <a:close/>
                  <a:moveTo>
                    <a:pt x="201" y="401"/>
                  </a:moveTo>
                  <a:cubicBezTo>
                    <a:pt x="196" y="401"/>
                    <a:pt x="182" y="405"/>
                    <a:pt x="176" y="410"/>
                  </a:cubicBezTo>
                  <a:cubicBezTo>
                    <a:pt x="173" y="412"/>
                    <a:pt x="172" y="416"/>
                    <a:pt x="173" y="418"/>
                  </a:cubicBezTo>
                  <a:cubicBezTo>
                    <a:pt x="174" y="422"/>
                    <a:pt x="177" y="422"/>
                    <a:pt x="180" y="422"/>
                  </a:cubicBezTo>
                  <a:cubicBezTo>
                    <a:pt x="185" y="423"/>
                    <a:pt x="199" y="419"/>
                    <a:pt x="205" y="413"/>
                  </a:cubicBezTo>
                  <a:cubicBezTo>
                    <a:pt x="207" y="412"/>
                    <a:pt x="209" y="409"/>
                    <a:pt x="208" y="406"/>
                  </a:cubicBezTo>
                  <a:cubicBezTo>
                    <a:pt x="207" y="403"/>
                    <a:pt x="204" y="402"/>
                    <a:pt x="201" y="401"/>
                  </a:cubicBezTo>
                  <a:close/>
                  <a:moveTo>
                    <a:pt x="208" y="348"/>
                  </a:moveTo>
                  <a:cubicBezTo>
                    <a:pt x="202" y="348"/>
                    <a:pt x="188" y="353"/>
                    <a:pt x="182" y="358"/>
                  </a:cubicBezTo>
                  <a:cubicBezTo>
                    <a:pt x="179" y="361"/>
                    <a:pt x="178" y="364"/>
                    <a:pt x="179" y="367"/>
                  </a:cubicBezTo>
                  <a:cubicBezTo>
                    <a:pt x="180" y="371"/>
                    <a:pt x="183" y="371"/>
                    <a:pt x="186" y="371"/>
                  </a:cubicBezTo>
                  <a:cubicBezTo>
                    <a:pt x="192" y="371"/>
                    <a:pt x="206" y="367"/>
                    <a:pt x="213" y="360"/>
                  </a:cubicBezTo>
                  <a:cubicBezTo>
                    <a:pt x="215" y="358"/>
                    <a:pt x="216" y="355"/>
                    <a:pt x="215" y="352"/>
                  </a:cubicBezTo>
                  <a:cubicBezTo>
                    <a:pt x="214" y="349"/>
                    <a:pt x="211" y="348"/>
                    <a:pt x="208" y="348"/>
                  </a:cubicBezTo>
                  <a:close/>
                  <a:moveTo>
                    <a:pt x="309" y="393"/>
                  </a:moveTo>
                  <a:cubicBezTo>
                    <a:pt x="304" y="393"/>
                    <a:pt x="291" y="400"/>
                    <a:pt x="286" y="406"/>
                  </a:cubicBezTo>
                  <a:cubicBezTo>
                    <a:pt x="284" y="409"/>
                    <a:pt x="283" y="412"/>
                    <a:pt x="284" y="414"/>
                  </a:cubicBezTo>
                  <a:cubicBezTo>
                    <a:pt x="286" y="418"/>
                    <a:pt x="289" y="418"/>
                    <a:pt x="292" y="417"/>
                  </a:cubicBezTo>
                  <a:cubicBezTo>
                    <a:pt x="297" y="416"/>
                    <a:pt x="310" y="411"/>
                    <a:pt x="315" y="404"/>
                  </a:cubicBezTo>
                  <a:cubicBezTo>
                    <a:pt x="317" y="401"/>
                    <a:pt x="318" y="398"/>
                    <a:pt x="317" y="396"/>
                  </a:cubicBezTo>
                  <a:cubicBezTo>
                    <a:pt x="316" y="393"/>
                    <a:pt x="312" y="392"/>
                    <a:pt x="309" y="393"/>
                  </a:cubicBezTo>
                  <a:close/>
                  <a:moveTo>
                    <a:pt x="261" y="421"/>
                  </a:moveTo>
                  <a:cubicBezTo>
                    <a:pt x="255" y="421"/>
                    <a:pt x="243" y="425"/>
                    <a:pt x="238" y="430"/>
                  </a:cubicBezTo>
                  <a:cubicBezTo>
                    <a:pt x="236" y="432"/>
                    <a:pt x="235" y="435"/>
                    <a:pt x="236" y="437"/>
                  </a:cubicBezTo>
                  <a:cubicBezTo>
                    <a:pt x="237" y="440"/>
                    <a:pt x="239" y="440"/>
                    <a:pt x="242" y="440"/>
                  </a:cubicBezTo>
                  <a:cubicBezTo>
                    <a:pt x="247" y="440"/>
                    <a:pt x="259" y="437"/>
                    <a:pt x="265" y="431"/>
                  </a:cubicBezTo>
                  <a:cubicBezTo>
                    <a:pt x="266" y="430"/>
                    <a:pt x="267" y="427"/>
                    <a:pt x="267" y="425"/>
                  </a:cubicBezTo>
                  <a:cubicBezTo>
                    <a:pt x="266" y="422"/>
                    <a:pt x="263" y="421"/>
                    <a:pt x="261" y="421"/>
                  </a:cubicBezTo>
                  <a:close/>
                  <a:moveTo>
                    <a:pt x="149" y="419"/>
                  </a:moveTo>
                  <a:cubicBezTo>
                    <a:pt x="147" y="419"/>
                    <a:pt x="141" y="420"/>
                    <a:pt x="136" y="423"/>
                  </a:cubicBezTo>
                  <a:cubicBezTo>
                    <a:pt x="134" y="424"/>
                    <a:pt x="132" y="426"/>
                    <a:pt x="132" y="429"/>
                  </a:cubicBezTo>
                  <a:cubicBezTo>
                    <a:pt x="132" y="432"/>
                    <a:pt x="135" y="433"/>
                    <a:pt x="138" y="434"/>
                  </a:cubicBezTo>
                  <a:cubicBezTo>
                    <a:pt x="142" y="434"/>
                    <a:pt x="148" y="433"/>
                    <a:pt x="152" y="431"/>
                  </a:cubicBezTo>
                  <a:cubicBezTo>
                    <a:pt x="155" y="429"/>
                    <a:pt x="157" y="427"/>
                    <a:pt x="156" y="424"/>
                  </a:cubicBezTo>
                  <a:cubicBezTo>
                    <a:pt x="156" y="420"/>
                    <a:pt x="153" y="419"/>
                    <a:pt x="149" y="419"/>
                  </a:cubicBezTo>
                  <a:close/>
                  <a:moveTo>
                    <a:pt x="207" y="440"/>
                  </a:moveTo>
                  <a:cubicBezTo>
                    <a:pt x="205" y="440"/>
                    <a:pt x="199" y="441"/>
                    <a:pt x="195" y="444"/>
                  </a:cubicBezTo>
                  <a:cubicBezTo>
                    <a:pt x="193" y="446"/>
                    <a:pt x="191" y="448"/>
                    <a:pt x="191" y="450"/>
                  </a:cubicBezTo>
                  <a:cubicBezTo>
                    <a:pt x="192" y="453"/>
                    <a:pt x="194" y="455"/>
                    <a:pt x="197" y="455"/>
                  </a:cubicBezTo>
                  <a:cubicBezTo>
                    <a:pt x="202" y="455"/>
                    <a:pt x="207" y="454"/>
                    <a:pt x="211" y="451"/>
                  </a:cubicBezTo>
                  <a:cubicBezTo>
                    <a:pt x="213" y="450"/>
                    <a:pt x="214" y="447"/>
                    <a:pt x="214" y="445"/>
                  </a:cubicBezTo>
                  <a:cubicBezTo>
                    <a:pt x="214" y="441"/>
                    <a:pt x="210" y="440"/>
                    <a:pt x="207" y="440"/>
                  </a:cubicBezTo>
                  <a:close/>
                  <a:moveTo>
                    <a:pt x="257" y="144"/>
                  </a:moveTo>
                  <a:cubicBezTo>
                    <a:pt x="255" y="144"/>
                    <a:pt x="253" y="145"/>
                    <a:pt x="251" y="146"/>
                  </a:cubicBezTo>
                  <a:cubicBezTo>
                    <a:pt x="251" y="146"/>
                    <a:pt x="251" y="146"/>
                    <a:pt x="251" y="146"/>
                  </a:cubicBezTo>
                  <a:cubicBezTo>
                    <a:pt x="247" y="147"/>
                    <a:pt x="242" y="152"/>
                    <a:pt x="242" y="157"/>
                  </a:cubicBezTo>
                  <a:cubicBezTo>
                    <a:pt x="242" y="160"/>
                    <a:pt x="245" y="161"/>
                    <a:pt x="248" y="161"/>
                  </a:cubicBezTo>
                  <a:cubicBezTo>
                    <a:pt x="254" y="161"/>
                    <a:pt x="263" y="156"/>
                    <a:pt x="263" y="149"/>
                  </a:cubicBezTo>
                  <a:cubicBezTo>
                    <a:pt x="263" y="146"/>
                    <a:pt x="260" y="144"/>
                    <a:pt x="257" y="144"/>
                  </a:cubicBezTo>
                  <a:close/>
                  <a:moveTo>
                    <a:pt x="301" y="436"/>
                  </a:moveTo>
                  <a:cubicBezTo>
                    <a:pt x="297" y="436"/>
                    <a:pt x="290" y="437"/>
                    <a:pt x="285" y="441"/>
                  </a:cubicBezTo>
                  <a:cubicBezTo>
                    <a:pt x="282" y="443"/>
                    <a:pt x="280" y="446"/>
                    <a:pt x="280" y="449"/>
                  </a:cubicBezTo>
                  <a:cubicBezTo>
                    <a:pt x="281" y="452"/>
                    <a:pt x="284" y="453"/>
                    <a:pt x="288" y="453"/>
                  </a:cubicBezTo>
                  <a:cubicBezTo>
                    <a:pt x="293" y="453"/>
                    <a:pt x="300" y="451"/>
                    <a:pt x="304" y="449"/>
                  </a:cubicBezTo>
                  <a:cubicBezTo>
                    <a:pt x="307" y="447"/>
                    <a:pt x="309" y="444"/>
                    <a:pt x="308" y="441"/>
                  </a:cubicBezTo>
                  <a:cubicBezTo>
                    <a:pt x="307" y="437"/>
                    <a:pt x="303" y="436"/>
                    <a:pt x="301" y="436"/>
                  </a:cubicBezTo>
                  <a:close/>
                  <a:moveTo>
                    <a:pt x="96" y="416"/>
                  </a:moveTo>
                  <a:cubicBezTo>
                    <a:pt x="99" y="419"/>
                    <a:pt x="104" y="422"/>
                    <a:pt x="108" y="423"/>
                  </a:cubicBezTo>
                  <a:cubicBezTo>
                    <a:pt x="109" y="424"/>
                    <a:pt x="110" y="423"/>
                    <a:pt x="110" y="423"/>
                  </a:cubicBezTo>
                  <a:cubicBezTo>
                    <a:pt x="111" y="422"/>
                    <a:pt x="111" y="421"/>
                    <a:pt x="110" y="421"/>
                  </a:cubicBezTo>
                  <a:cubicBezTo>
                    <a:pt x="107" y="417"/>
                    <a:pt x="105" y="415"/>
                    <a:pt x="104" y="412"/>
                  </a:cubicBezTo>
                  <a:cubicBezTo>
                    <a:pt x="103" y="409"/>
                    <a:pt x="104" y="406"/>
                    <a:pt x="104" y="405"/>
                  </a:cubicBezTo>
                  <a:cubicBezTo>
                    <a:pt x="110" y="378"/>
                    <a:pt x="136" y="361"/>
                    <a:pt x="163" y="342"/>
                  </a:cubicBezTo>
                  <a:cubicBezTo>
                    <a:pt x="180" y="330"/>
                    <a:pt x="253" y="290"/>
                    <a:pt x="286" y="263"/>
                  </a:cubicBezTo>
                  <a:cubicBezTo>
                    <a:pt x="297" y="255"/>
                    <a:pt x="301" y="250"/>
                    <a:pt x="302" y="245"/>
                  </a:cubicBezTo>
                  <a:cubicBezTo>
                    <a:pt x="302" y="243"/>
                    <a:pt x="301" y="240"/>
                    <a:pt x="300" y="239"/>
                  </a:cubicBezTo>
                  <a:cubicBezTo>
                    <a:pt x="299" y="238"/>
                    <a:pt x="297" y="237"/>
                    <a:pt x="296" y="237"/>
                  </a:cubicBezTo>
                  <a:cubicBezTo>
                    <a:pt x="290" y="236"/>
                    <a:pt x="284" y="238"/>
                    <a:pt x="276" y="244"/>
                  </a:cubicBezTo>
                  <a:cubicBezTo>
                    <a:pt x="238" y="275"/>
                    <a:pt x="181" y="305"/>
                    <a:pt x="140" y="337"/>
                  </a:cubicBezTo>
                  <a:cubicBezTo>
                    <a:pt x="117" y="355"/>
                    <a:pt x="99" y="375"/>
                    <a:pt x="94" y="395"/>
                  </a:cubicBezTo>
                  <a:cubicBezTo>
                    <a:pt x="94" y="395"/>
                    <a:pt x="93" y="394"/>
                    <a:pt x="93" y="394"/>
                  </a:cubicBezTo>
                  <a:cubicBezTo>
                    <a:pt x="99" y="319"/>
                    <a:pt x="199" y="269"/>
                    <a:pt x="250" y="227"/>
                  </a:cubicBezTo>
                  <a:cubicBezTo>
                    <a:pt x="263" y="216"/>
                    <a:pt x="302" y="186"/>
                    <a:pt x="308" y="172"/>
                  </a:cubicBezTo>
                  <a:cubicBezTo>
                    <a:pt x="310" y="168"/>
                    <a:pt x="309" y="163"/>
                    <a:pt x="306" y="162"/>
                  </a:cubicBezTo>
                  <a:cubicBezTo>
                    <a:pt x="304" y="160"/>
                    <a:pt x="301" y="160"/>
                    <a:pt x="298" y="160"/>
                  </a:cubicBezTo>
                  <a:cubicBezTo>
                    <a:pt x="292" y="162"/>
                    <a:pt x="285" y="167"/>
                    <a:pt x="277" y="175"/>
                  </a:cubicBezTo>
                  <a:cubicBezTo>
                    <a:pt x="214" y="235"/>
                    <a:pt x="161" y="262"/>
                    <a:pt x="125" y="300"/>
                  </a:cubicBezTo>
                  <a:cubicBezTo>
                    <a:pt x="105" y="322"/>
                    <a:pt x="90" y="347"/>
                    <a:pt x="81" y="383"/>
                  </a:cubicBezTo>
                  <a:cubicBezTo>
                    <a:pt x="81" y="383"/>
                    <a:pt x="80" y="382"/>
                    <a:pt x="80" y="382"/>
                  </a:cubicBezTo>
                  <a:cubicBezTo>
                    <a:pt x="83" y="327"/>
                    <a:pt x="119" y="273"/>
                    <a:pt x="161" y="235"/>
                  </a:cubicBezTo>
                  <a:cubicBezTo>
                    <a:pt x="175" y="222"/>
                    <a:pt x="185" y="214"/>
                    <a:pt x="191" y="209"/>
                  </a:cubicBezTo>
                  <a:cubicBezTo>
                    <a:pt x="195" y="205"/>
                    <a:pt x="197" y="200"/>
                    <a:pt x="195" y="195"/>
                  </a:cubicBezTo>
                  <a:cubicBezTo>
                    <a:pt x="193" y="192"/>
                    <a:pt x="189" y="191"/>
                    <a:pt x="185" y="192"/>
                  </a:cubicBezTo>
                  <a:cubicBezTo>
                    <a:pt x="179" y="193"/>
                    <a:pt x="175" y="196"/>
                    <a:pt x="170" y="199"/>
                  </a:cubicBezTo>
                  <a:cubicBezTo>
                    <a:pt x="141" y="223"/>
                    <a:pt x="116" y="252"/>
                    <a:pt x="97" y="285"/>
                  </a:cubicBezTo>
                  <a:cubicBezTo>
                    <a:pt x="83" y="311"/>
                    <a:pt x="73" y="339"/>
                    <a:pt x="68" y="369"/>
                  </a:cubicBezTo>
                  <a:cubicBezTo>
                    <a:pt x="68" y="369"/>
                    <a:pt x="67" y="368"/>
                    <a:pt x="67" y="367"/>
                  </a:cubicBezTo>
                  <a:cubicBezTo>
                    <a:pt x="70" y="284"/>
                    <a:pt x="108" y="222"/>
                    <a:pt x="162" y="174"/>
                  </a:cubicBezTo>
                  <a:cubicBezTo>
                    <a:pt x="175" y="162"/>
                    <a:pt x="187" y="155"/>
                    <a:pt x="200" y="144"/>
                  </a:cubicBezTo>
                  <a:cubicBezTo>
                    <a:pt x="211" y="136"/>
                    <a:pt x="213" y="129"/>
                    <a:pt x="210" y="124"/>
                  </a:cubicBezTo>
                  <a:cubicBezTo>
                    <a:pt x="207" y="120"/>
                    <a:pt x="203" y="120"/>
                    <a:pt x="197" y="122"/>
                  </a:cubicBezTo>
                  <a:cubicBezTo>
                    <a:pt x="186" y="125"/>
                    <a:pt x="174" y="136"/>
                    <a:pt x="160" y="149"/>
                  </a:cubicBezTo>
                  <a:cubicBezTo>
                    <a:pt x="126" y="179"/>
                    <a:pt x="99" y="211"/>
                    <a:pt x="81" y="250"/>
                  </a:cubicBezTo>
                  <a:cubicBezTo>
                    <a:pt x="67" y="279"/>
                    <a:pt x="58" y="313"/>
                    <a:pt x="56" y="353"/>
                  </a:cubicBezTo>
                  <a:cubicBezTo>
                    <a:pt x="55" y="352"/>
                    <a:pt x="55" y="351"/>
                    <a:pt x="54" y="351"/>
                  </a:cubicBezTo>
                  <a:cubicBezTo>
                    <a:pt x="53" y="341"/>
                    <a:pt x="54" y="328"/>
                    <a:pt x="54" y="318"/>
                  </a:cubicBezTo>
                  <a:cubicBezTo>
                    <a:pt x="57" y="279"/>
                    <a:pt x="63" y="197"/>
                    <a:pt x="175" y="106"/>
                  </a:cubicBezTo>
                  <a:cubicBezTo>
                    <a:pt x="195" y="90"/>
                    <a:pt x="228" y="71"/>
                    <a:pt x="251" y="59"/>
                  </a:cubicBezTo>
                  <a:cubicBezTo>
                    <a:pt x="258" y="55"/>
                    <a:pt x="265" y="52"/>
                    <a:pt x="272" y="48"/>
                  </a:cubicBezTo>
                  <a:cubicBezTo>
                    <a:pt x="276" y="45"/>
                    <a:pt x="278" y="41"/>
                    <a:pt x="277" y="37"/>
                  </a:cubicBezTo>
                  <a:cubicBezTo>
                    <a:pt x="276" y="33"/>
                    <a:pt x="272" y="33"/>
                    <a:pt x="268" y="33"/>
                  </a:cubicBezTo>
                  <a:cubicBezTo>
                    <a:pt x="261" y="33"/>
                    <a:pt x="255" y="36"/>
                    <a:pt x="248" y="39"/>
                  </a:cubicBezTo>
                  <a:cubicBezTo>
                    <a:pt x="196" y="65"/>
                    <a:pt x="137" y="103"/>
                    <a:pt x="95" y="161"/>
                  </a:cubicBezTo>
                  <a:cubicBezTo>
                    <a:pt x="63" y="205"/>
                    <a:pt x="42" y="260"/>
                    <a:pt x="41" y="329"/>
                  </a:cubicBezTo>
                  <a:cubicBezTo>
                    <a:pt x="40" y="328"/>
                    <a:pt x="40" y="328"/>
                    <a:pt x="40" y="327"/>
                  </a:cubicBezTo>
                  <a:cubicBezTo>
                    <a:pt x="37" y="310"/>
                    <a:pt x="36" y="293"/>
                    <a:pt x="37" y="281"/>
                  </a:cubicBezTo>
                  <a:cubicBezTo>
                    <a:pt x="39" y="172"/>
                    <a:pt x="103" y="97"/>
                    <a:pt x="191" y="45"/>
                  </a:cubicBezTo>
                  <a:cubicBezTo>
                    <a:pt x="198" y="41"/>
                    <a:pt x="206" y="36"/>
                    <a:pt x="206" y="29"/>
                  </a:cubicBezTo>
                  <a:cubicBezTo>
                    <a:pt x="206" y="25"/>
                    <a:pt x="203" y="23"/>
                    <a:pt x="199" y="23"/>
                  </a:cubicBezTo>
                  <a:cubicBezTo>
                    <a:pt x="195" y="23"/>
                    <a:pt x="191" y="24"/>
                    <a:pt x="185" y="27"/>
                  </a:cubicBezTo>
                  <a:cubicBezTo>
                    <a:pt x="131" y="56"/>
                    <a:pt x="87" y="96"/>
                    <a:pt x="59" y="145"/>
                  </a:cubicBezTo>
                  <a:cubicBezTo>
                    <a:pt x="35" y="186"/>
                    <a:pt x="22" y="234"/>
                    <a:pt x="24" y="287"/>
                  </a:cubicBezTo>
                  <a:cubicBezTo>
                    <a:pt x="24" y="286"/>
                    <a:pt x="24" y="285"/>
                    <a:pt x="23" y="283"/>
                  </a:cubicBezTo>
                  <a:cubicBezTo>
                    <a:pt x="19" y="266"/>
                    <a:pt x="16" y="248"/>
                    <a:pt x="16" y="230"/>
                  </a:cubicBezTo>
                  <a:cubicBezTo>
                    <a:pt x="16" y="205"/>
                    <a:pt x="21" y="181"/>
                    <a:pt x="29" y="159"/>
                  </a:cubicBezTo>
                  <a:cubicBezTo>
                    <a:pt x="40" y="130"/>
                    <a:pt x="57" y="103"/>
                    <a:pt x="79" y="80"/>
                  </a:cubicBezTo>
                  <a:cubicBezTo>
                    <a:pt x="85" y="73"/>
                    <a:pt x="100" y="61"/>
                    <a:pt x="103" y="57"/>
                  </a:cubicBezTo>
                  <a:cubicBezTo>
                    <a:pt x="106" y="53"/>
                    <a:pt x="108" y="49"/>
                    <a:pt x="106" y="46"/>
                  </a:cubicBezTo>
                  <a:cubicBezTo>
                    <a:pt x="105" y="44"/>
                    <a:pt x="103" y="43"/>
                    <a:pt x="100" y="43"/>
                  </a:cubicBezTo>
                  <a:cubicBezTo>
                    <a:pt x="88" y="43"/>
                    <a:pt x="71" y="61"/>
                    <a:pt x="63" y="69"/>
                  </a:cubicBezTo>
                  <a:cubicBezTo>
                    <a:pt x="23" y="112"/>
                    <a:pt x="0" y="168"/>
                    <a:pt x="0" y="226"/>
                  </a:cubicBezTo>
                  <a:cubicBezTo>
                    <a:pt x="0" y="295"/>
                    <a:pt x="30" y="367"/>
                    <a:pt x="96" y="416"/>
                  </a:cubicBezTo>
                  <a:close/>
                  <a:moveTo>
                    <a:pt x="168" y="9"/>
                  </a:moveTo>
                  <a:cubicBezTo>
                    <a:pt x="168" y="8"/>
                    <a:pt x="166" y="7"/>
                    <a:pt x="164" y="7"/>
                  </a:cubicBezTo>
                  <a:cubicBezTo>
                    <a:pt x="157" y="7"/>
                    <a:pt x="150" y="10"/>
                    <a:pt x="148" y="14"/>
                  </a:cubicBezTo>
                  <a:cubicBezTo>
                    <a:pt x="148" y="15"/>
                    <a:pt x="148" y="17"/>
                    <a:pt x="148" y="18"/>
                  </a:cubicBezTo>
                  <a:cubicBezTo>
                    <a:pt x="149" y="20"/>
                    <a:pt x="150" y="20"/>
                    <a:pt x="151" y="20"/>
                  </a:cubicBezTo>
                  <a:cubicBezTo>
                    <a:pt x="156" y="21"/>
                    <a:pt x="165" y="18"/>
                    <a:pt x="167" y="14"/>
                  </a:cubicBezTo>
                  <a:cubicBezTo>
                    <a:pt x="168" y="13"/>
                    <a:pt x="169" y="11"/>
                    <a:pt x="16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4D4F53"/>
                </a:solidFill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4591050" y="-2305174"/>
              <a:ext cx="5984875" cy="674688"/>
            </a:xfrm>
            <a:custGeom>
              <a:avLst/>
              <a:gdLst>
                <a:gd name="T0" fmla="*/ 85 w 1594"/>
                <a:gd name="T1" fmla="*/ 3 h 179"/>
                <a:gd name="T2" fmla="*/ 77 w 1594"/>
                <a:gd name="T3" fmla="*/ 135 h 179"/>
                <a:gd name="T4" fmla="*/ 184 w 1594"/>
                <a:gd name="T5" fmla="*/ 122 h 179"/>
                <a:gd name="T6" fmla="*/ 151 w 1594"/>
                <a:gd name="T7" fmla="*/ 127 h 179"/>
                <a:gd name="T8" fmla="*/ 207 w 1594"/>
                <a:gd name="T9" fmla="*/ 85 h 179"/>
                <a:gd name="T10" fmla="*/ 192 w 1594"/>
                <a:gd name="T11" fmla="*/ 53 h 179"/>
                <a:gd name="T12" fmla="*/ 253 w 1594"/>
                <a:gd name="T13" fmla="*/ 1 h 179"/>
                <a:gd name="T14" fmla="*/ 269 w 1594"/>
                <a:gd name="T15" fmla="*/ 31 h 179"/>
                <a:gd name="T16" fmla="*/ 271 w 1594"/>
                <a:gd name="T17" fmla="*/ 133 h 179"/>
                <a:gd name="T18" fmla="*/ 249 w 1594"/>
                <a:gd name="T19" fmla="*/ 39 h 179"/>
                <a:gd name="T20" fmla="*/ 318 w 1594"/>
                <a:gd name="T21" fmla="*/ 44 h 179"/>
                <a:gd name="T22" fmla="*/ 308 w 1594"/>
                <a:gd name="T23" fmla="*/ 82 h 179"/>
                <a:gd name="T24" fmla="*/ 381 w 1594"/>
                <a:gd name="T25" fmla="*/ 60 h 179"/>
                <a:gd name="T26" fmla="*/ 419 w 1594"/>
                <a:gd name="T27" fmla="*/ 118 h 179"/>
                <a:gd name="T28" fmla="*/ 391 w 1594"/>
                <a:gd name="T29" fmla="*/ 117 h 179"/>
                <a:gd name="T30" fmla="*/ 497 w 1594"/>
                <a:gd name="T31" fmla="*/ 41 h 179"/>
                <a:gd name="T32" fmla="*/ 583 w 1594"/>
                <a:gd name="T33" fmla="*/ 39 h 179"/>
                <a:gd name="T34" fmla="*/ 585 w 1594"/>
                <a:gd name="T35" fmla="*/ 73 h 179"/>
                <a:gd name="T36" fmla="*/ 529 w 1594"/>
                <a:gd name="T37" fmla="*/ 136 h 179"/>
                <a:gd name="T38" fmla="*/ 497 w 1594"/>
                <a:gd name="T39" fmla="*/ 75 h 179"/>
                <a:gd name="T40" fmla="*/ 662 w 1594"/>
                <a:gd name="T41" fmla="*/ 122 h 179"/>
                <a:gd name="T42" fmla="*/ 629 w 1594"/>
                <a:gd name="T43" fmla="*/ 127 h 179"/>
                <a:gd name="T44" fmla="*/ 685 w 1594"/>
                <a:gd name="T45" fmla="*/ 85 h 179"/>
                <a:gd name="T46" fmla="*/ 670 w 1594"/>
                <a:gd name="T47" fmla="*/ 53 h 179"/>
                <a:gd name="T48" fmla="*/ 772 w 1594"/>
                <a:gd name="T49" fmla="*/ 41 h 179"/>
                <a:gd name="T50" fmla="*/ 813 w 1594"/>
                <a:gd name="T51" fmla="*/ 41 h 179"/>
                <a:gd name="T52" fmla="*/ 799 w 1594"/>
                <a:gd name="T53" fmla="*/ 120 h 179"/>
                <a:gd name="T54" fmla="*/ 759 w 1594"/>
                <a:gd name="T55" fmla="*/ 116 h 179"/>
                <a:gd name="T56" fmla="*/ 869 w 1594"/>
                <a:gd name="T57" fmla="*/ 39 h 179"/>
                <a:gd name="T58" fmla="*/ 883 w 1594"/>
                <a:gd name="T59" fmla="*/ 91 h 179"/>
                <a:gd name="T60" fmla="*/ 955 w 1594"/>
                <a:gd name="T61" fmla="*/ 81 h 179"/>
                <a:gd name="T62" fmla="*/ 977 w 1594"/>
                <a:gd name="T63" fmla="*/ 49 h 179"/>
                <a:gd name="T64" fmla="*/ 973 w 1594"/>
                <a:gd name="T65" fmla="*/ 137 h 179"/>
                <a:gd name="T66" fmla="*/ 971 w 1594"/>
                <a:gd name="T67" fmla="*/ 122 h 179"/>
                <a:gd name="T68" fmla="*/ 976 w 1594"/>
                <a:gd name="T69" fmla="*/ 75 h 179"/>
                <a:gd name="T70" fmla="*/ 1127 w 1594"/>
                <a:gd name="T71" fmla="*/ 48 h 179"/>
                <a:gd name="T72" fmla="*/ 1118 w 1594"/>
                <a:gd name="T73" fmla="*/ 75 h 179"/>
                <a:gd name="T74" fmla="*/ 1168 w 1594"/>
                <a:gd name="T75" fmla="*/ 88 h 179"/>
                <a:gd name="T76" fmla="*/ 1213 w 1594"/>
                <a:gd name="T77" fmla="*/ 58 h 179"/>
                <a:gd name="T78" fmla="*/ 1209 w 1594"/>
                <a:gd name="T79" fmla="*/ 94 h 179"/>
                <a:gd name="T80" fmla="*/ 1158 w 1594"/>
                <a:gd name="T81" fmla="*/ 121 h 179"/>
                <a:gd name="T82" fmla="*/ 1247 w 1594"/>
                <a:gd name="T83" fmla="*/ 88 h 179"/>
                <a:gd name="T84" fmla="*/ 1293 w 1594"/>
                <a:gd name="T85" fmla="*/ 58 h 179"/>
                <a:gd name="T86" fmla="*/ 1288 w 1594"/>
                <a:gd name="T87" fmla="*/ 94 h 179"/>
                <a:gd name="T88" fmla="*/ 1238 w 1594"/>
                <a:gd name="T89" fmla="*/ 121 h 179"/>
                <a:gd name="T90" fmla="*/ 1315 w 1594"/>
                <a:gd name="T91" fmla="*/ 56 h 179"/>
                <a:gd name="T92" fmla="*/ 1326 w 1594"/>
                <a:gd name="T93" fmla="*/ 22 h 179"/>
                <a:gd name="T94" fmla="*/ 1336 w 1594"/>
                <a:gd name="T95" fmla="*/ 22 h 179"/>
                <a:gd name="T96" fmla="*/ 1395 w 1594"/>
                <a:gd name="T97" fmla="*/ 0 h 179"/>
                <a:gd name="T98" fmla="*/ 1423 w 1594"/>
                <a:gd name="T99" fmla="*/ 39 h 179"/>
                <a:gd name="T100" fmla="*/ 1381 w 1594"/>
                <a:gd name="T101" fmla="*/ 121 h 179"/>
                <a:gd name="T102" fmla="*/ 1397 w 1594"/>
                <a:gd name="T103" fmla="*/ 63 h 179"/>
                <a:gd name="T104" fmla="*/ 1491 w 1594"/>
                <a:gd name="T105" fmla="*/ 0 h 179"/>
                <a:gd name="T106" fmla="*/ 1482 w 1594"/>
                <a:gd name="T107" fmla="*/ 113 h 179"/>
                <a:gd name="T108" fmla="*/ 1493 w 1594"/>
                <a:gd name="T109" fmla="*/ 136 h 179"/>
                <a:gd name="T110" fmla="*/ 1538 w 1594"/>
                <a:gd name="T111" fmla="*/ 116 h 179"/>
                <a:gd name="T112" fmla="*/ 1535 w 1594"/>
                <a:gd name="T113" fmla="*/ 134 h 179"/>
                <a:gd name="T114" fmla="*/ 1590 w 1594"/>
                <a:gd name="T115" fmla="*/ 75 h 179"/>
                <a:gd name="T116" fmla="*/ 1573 w 1594"/>
                <a:gd name="T117" fmla="*/ 5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94" h="179">
                  <a:moveTo>
                    <a:pt x="0" y="3"/>
                  </a:moveTo>
                  <a:cubicBezTo>
                    <a:pt x="2" y="3"/>
                    <a:pt x="4" y="3"/>
                    <a:pt x="6" y="3"/>
                  </a:cubicBezTo>
                  <a:cubicBezTo>
                    <a:pt x="8" y="3"/>
                    <a:pt x="10" y="3"/>
                    <a:pt x="12" y="3"/>
                  </a:cubicBezTo>
                  <a:cubicBezTo>
                    <a:pt x="15" y="3"/>
                    <a:pt x="18" y="3"/>
                    <a:pt x="20" y="3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7" y="3"/>
                    <a:pt x="69" y="3"/>
                    <a:pt x="71" y="3"/>
                  </a:cubicBezTo>
                  <a:cubicBezTo>
                    <a:pt x="73" y="3"/>
                    <a:pt x="74" y="3"/>
                    <a:pt x="76" y="3"/>
                  </a:cubicBezTo>
                  <a:cubicBezTo>
                    <a:pt x="77" y="3"/>
                    <a:pt x="79" y="3"/>
                    <a:pt x="81" y="3"/>
                  </a:cubicBezTo>
                  <a:cubicBezTo>
                    <a:pt x="82" y="3"/>
                    <a:pt x="84" y="3"/>
                    <a:pt x="85" y="3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4" y="3"/>
                    <a:pt x="138" y="3"/>
                    <a:pt x="141" y="3"/>
                  </a:cubicBezTo>
                  <a:cubicBezTo>
                    <a:pt x="143" y="3"/>
                    <a:pt x="144" y="3"/>
                    <a:pt x="146" y="3"/>
                  </a:cubicBezTo>
                  <a:cubicBezTo>
                    <a:pt x="148" y="3"/>
                    <a:pt x="149" y="3"/>
                    <a:pt x="151" y="3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7" y="135"/>
                    <a:pt x="95" y="135"/>
                    <a:pt x="93" y="135"/>
                  </a:cubicBezTo>
                  <a:cubicBezTo>
                    <a:pt x="91" y="136"/>
                    <a:pt x="89" y="136"/>
                    <a:pt x="88" y="136"/>
                  </a:cubicBezTo>
                  <a:cubicBezTo>
                    <a:pt x="86" y="136"/>
                    <a:pt x="84" y="136"/>
                    <a:pt x="82" y="135"/>
                  </a:cubicBezTo>
                  <a:cubicBezTo>
                    <a:pt x="80" y="135"/>
                    <a:pt x="79" y="135"/>
                    <a:pt x="77" y="13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6" y="135"/>
                    <a:pt x="24" y="135"/>
                    <a:pt x="22" y="135"/>
                  </a:cubicBezTo>
                  <a:cubicBezTo>
                    <a:pt x="20" y="136"/>
                    <a:pt x="18" y="136"/>
                    <a:pt x="16" y="136"/>
                  </a:cubicBezTo>
                  <a:cubicBezTo>
                    <a:pt x="15" y="136"/>
                    <a:pt x="13" y="136"/>
                    <a:pt x="11" y="135"/>
                  </a:cubicBezTo>
                  <a:cubicBezTo>
                    <a:pt x="10" y="135"/>
                    <a:pt x="8" y="135"/>
                    <a:pt x="7" y="135"/>
                  </a:cubicBezTo>
                  <a:lnTo>
                    <a:pt x="0" y="3"/>
                  </a:lnTo>
                  <a:close/>
                  <a:moveTo>
                    <a:pt x="160" y="98"/>
                  </a:moveTo>
                  <a:cubicBezTo>
                    <a:pt x="161" y="106"/>
                    <a:pt x="163" y="112"/>
                    <a:pt x="166" y="116"/>
                  </a:cubicBezTo>
                  <a:cubicBezTo>
                    <a:pt x="170" y="120"/>
                    <a:pt x="176" y="122"/>
                    <a:pt x="184" y="122"/>
                  </a:cubicBezTo>
                  <a:cubicBezTo>
                    <a:pt x="189" y="122"/>
                    <a:pt x="194" y="122"/>
                    <a:pt x="198" y="121"/>
                  </a:cubicBezTo>
                  <a:cubicBezTo>
                    <a:pt x="202" y="120"/>
                    <a:pt x="206" y="118"/>
                    <a:pt x="210" y="117"/>
                  </a:cubicBezTo>
                  <a:cubicBezTo>
                    <a:pt x="211" y="119"/>
                    <a:pt x="212" y="121"/>
                    <a:pt x="212" y="124"/>
                  </a:cubicBezTo>
                  <a:cubicBezTo>
                    <a:pt x="213" y="126"/>
                    <a:pt x="213" y="129"/>
                    <a:pt x="213" y="131"/>
                  </a:cubicBezTo>
                  <a:cubicBezTo>
                    <a:pt x="211" y="132"/>
                    <a:pt x="209" y="133"/>
                    <a:pt x="206" y="134"/>
                  </a:cubicBezTo>
                  <a:cubicBezTo>
                    <a:pt x="204" y="134"/>
                    <a:pt x="201" y="135"/>
                    <a:pt x="198" y="135"/>
                  </a:cubicBezTo>
                  <a:cubicBezTo>
                    <a:pt x="195" y="136"/>
                    <a:pt x="192" y="136"/>
                    <a:pt x="189" y="137"/>
                  </a:cubicBezTo>
                  <a:cubicBezTo>
                    <a:pt x="186" y="137"/>
                    <a:pt x="184" y="137"/>
                    <a:pt x="181" y="137"/>
                  </a:cubicBezTo>
                  <a:cubicBezTo>
                    <a:pt x="174" y="137"/>
                    <a:pt x="168" y="136"/>
                    <a:pt x="163" y="134"/>
                  </a:cubicBezTo>
                  <a:cubicBezTo>
                    <a:pt x="158" y="132"/>
                    <a:pt x="154" y="130"/>
                    <a:pt x="151" y="127"/>
                  </a:cubicBezTo>
                  <a:cubicBezTo>
                    <a:pt x="148" y="123"/>
                    <a:pt x="146" y="119"/>
                    <a:pt x="144" y="115"/>
                  </a:cubicBezTo>
                  <a:cubicBezTo>
                    <a:pt x="143" y="110"/>
                    <a:pt x="142" y="105"/>
                    <a:pt x="142" y="100"/>
                  </a:cubicBezTo>
                  <a:cubicBezTo>
                    <a:pt x="142" y="92"/>
                    <a:pt x="143" y="85"/>
                    <a:pt x="146" y="78"/>
                  </a:cubicBezTo>
                  <a:cubicBezTo>
                    <a:pt x="148" y="70"/>
                    <a:pt x="152" y="64"/>
                    <a:pt x="157" y="58"/>
                  </a:cubicBezTo>
                  <a:cubicBezTo>
                    <a:pt x="161" y="52"/>
                    <a:pt x="167" y="48"/>
                    <a:pt x="174" y="44"/>
                  </a:cubicBezTo>
                  <a:cubicBezTo>
                    <a:pt x="180" y="41"/>
                    <a:pt x="187" y="39"/>
                    <a:pt x="195" y="39"/>
                  </a:cubicBezTo>
                  <a:cubicBezTo>
                    <a:pt x="203" y="39"/>
                    <a:pt x="210" y="41"/>
                    <a:pt x="215" y="45"/>
                  </a:cubicBezTo>
                  <a:cubicBezTo>
                    <a:pt x="219" y="49"/>
                    <a:pt x="222" y="54"/>
                    <a:pt x="222" y="61"/>
                  </a:cubicBezTo>
                  <a:cubicBezTo>
                    <a:pt x="222" y="66"/>
                    <a:pt x="220" y="71"/>
                    <a:pt x="218" y="75"/>
                  </a:cubicBezTo>
                  <a:cubicBezTo>
                    <a:pt x="215" y="79"/>
                    <a:pt x="211" y="82"/>
                    <a:pt x="207" y="85"/>
                  </a:cubicBezTo>
                  <a:cubicBezTo>
                    <a:pt x="202" y="88"/>
                    <a:pt x="197" y="90"/>
                    <a:pt x="190" y="92"/>
                  </a:cubicBezTo>
                  <a:cubicBezTo>
                    <a:pt x="184" y="94"/>
                    <a:pt x="177" y="95"/>
                    <a:pt x="170" y="96"/>
                  </a:cubicBezTo>
                  <a:lnTo>
                    <a:pt x="160" y="98"/>
                  </a:lnTo>
                  <a:close/>
                  <a:moveTo>
                    <a:pt x="172" y="82"/>
                  </a:moveTo>
                  <a:cubicBezTo>
                    <a:pt x="178" y="81"/>
                    <a:pt x="183" y="80"/>
                    <a:pt x="187" y="79"/>
                  </a:cubicBezTo>
                  <a:cubicBezTo>
                    <a:pt x="191" y="77"/>
                    <a:pt x="195" y="76"/>
                    <a:pt x="197" y="74"/>
                  </a:cubicBezTo>
                  <a:cubicBezTo>
                    <a:pt x="199" y="72"/>
                    <a:pt x="201" y="71"/>
                    <a:pt x="202" y="69"/>
                  </a:cubicBezTo>
                  <a:cubicBezTo>
                    <a:pt x="203" y="67"/>
                    <a:pt x="204" y="65"/>
                    <a:pt x="204" y="63"/>
                  </a:cubicBezTo>
                  <a:cubicBezTo>
                    <a:pt x="204" y="60"/>
                    <a:pt x="203" y="58"/>
                    <a:pt x="201" y="56"/>
                  </a:cubicBezTo>
                  <a:cubicBezTo>
                    <a:pt x="199" y="54"/>
                    <a:pt x="196" y="53"/>
                    <a:pt x="192" y="53"/>
                  </a:cubicBezTo>
                  <a:cubicBezTo>
                    <a:pt x="188" y="53"/>
                    <a:pt x="185" y="54"/>
                    <a:pt x="182" y="56"/>
                  </a:cubicBezTo>
                  <a:cubicBezTo>
                    <a:pt x="178" y="58"/>
                    <a:pt x="175" y="60"/>
                    <a:pt x="173" y="63"/>
                  </a:cubicBezTo>
                  <a:cubicBezTo>
                    <a:pt x="170" y="66"/>
                    <a:pt x="168" y="69"/>
                    <a:pt x="166" y="73"/>
                  </a:cubicBezTo>
                  <a:cubicBezTo>
                    <a:pt x="164" y="76"/>
                    <a:pt x="163" y="80"/>
                    <a:pt x="162" y="84"/>
                  </a:cubicBezTo>
                  <a:lnTo>
                    <a:pt x="172" y="82"/>
                  </a:lnTo>
                  <a:close/>
                  <a:moveTo>
                    <a:pt x="249" y="39"/>
                  </a:moveTo>
                  <a:cubicBezTo>
                    <a:pt x="250" y="32"/>
                    <a:pt x="251" y="26"/>
                    <a:pt x="252" y="21"/>
                  </a:cubicBezTo>
                  <a:cubicBezTo>
                    <a:pt x="253" y="16"/>
                    <a:pt x="253" y="11"/>
                    <a:pt x="253" y="8"/>
                  </a:cubicBezTo>
                  <a:cubicBezTo>
                    <a:pt x="253" y="6"/>
                    <a:pt x="253" y="5"/>
                    <a:pt x="253" y="4"/>
                  </a:cubicBezTo>
                  <a:cubicBezTo>
                    <a:pt x="253" y="3"/>
                    <a:pt x="253" y="2"/>
                    <a:pt x="253" y="1"/>
                  </a:cubicBezTo>
                  <a:cubicBezTo>
                    <a:pt x="254" y="1"/>
                    <a:pt x="256" y="0"/>
                    <a:pt x="258" y="0"/>
                  </a:cubicBezTo>
                  <a:cubicBezTo>
                    <a:pt x="260" y="0"/>
                    <a:pt x="261" y="0"/>
                    <a:pt x="263" y="0"/>
                  </a:cubicBezTo>
                  <a:cubicBezTo>
                    <a:pt x="264" y="0"/>
                    <a:pt x="265" y="0"/>
                    <a:pt x="267" y="0"/>
                  </a:cubicBezTo>
                  <a:cubicBezTo>
                    <a:pt x="268" y="0"/>
                    <a:pt x="270" y="1"/>
                    <a:pt x="271" y="1"/>
                  </a:cubicBezTo>
                  <a:cubicBezTo>
                    <a:pt x="271" y="2"/>
                    <a:pt x="271" y="3"/>
                    <a:pt x="271" y="4"/>
                  </a:cubicBezTo>
                  <a:cubicBezTo>
                    <a:pt x="271" y="5"/>
                    <a:pt x="271" y="6"/>
                    <a:pt x="271" y="8"/>
                  </a:cubicBezTo>
                  <a:cubicBezTo>
                    <a:pt x="271" y="9"/>
                    <a:pt x="271" y="11"/>
                    <a:pt x="271" y="12"/>
                  </a:cubicBezTo>
                  <a:cubicBezTo>
                    <a:pt x="271" y="14"/>
                    <a:pt x="271" y="16"/>
                    <a:pt x="271" y="18"/>
                  </a:cubicBezTo>
                  <a:cubicBezTo>
                    <a:pt x="270" y="20"/>
                    <a:pt x="270" y="23"/>
                    <a:pt x="270" y="25"/>
                  </a:cubicBezTo>
                  <a:cubicBezTo>
                    <a:pt x="269" y="27"/>
                    <a:pt x="269" y="29"/>
                    <a:pt x="269" y="31"/>
                  </a:cubicBezTo>
                  <a:cubicBezTo>
                    <a:pt x="254" y="108"/>
                    <a:pt x="254" y="108"/>
                    <a:pt x="254" y="108"/>
                  </a:cubicBezTo>
                  <a:cubicBezTo>
                    <a:pt x="254" y="110"/>
                    <a:pt x="254" y="112"/>
                    <a:pt x="254" y="113"/>
                  </a:cubicBezTo>
                  <a:cubicBezTo>
                    <a:pt x="254" y="115"/>
                    <a:pt x="254" y="117"/>
                    <a:pt x="254" y="118"/>
                  </a:cubicBezTo>
                  <a:cubicBezTo>
                    <a:pt x="255" y="119"/>
                    <a:pt x="256" y="120"/>
                    <a:pt x="257" y="120"/>
                  </a:cubicBezTo>
                  <a:cubicBezTo>
                    <a:pt x="257" y="121"/>
                    <a:pt x="258" y="121"/>
                    <a:pt x="259" y="122"/>
                  </a:cubicBezTo>
                  <a:cubicBezTo>
                    <a:pt x="260" y="122"/>
                    <a:pt x="261" y="122"/>
                    <a:pt x="262" y="122"/>
                  </a:cubicBezTo>
                  <a:cubicBezTo>
                    <a:pt x="264" y="122"/>
                    <a:pt x="265" y="122"/>
                    <a:pt x="266" y="121"/>
                  </a:cubicBezTo>
                  <a:cubicBezTo>
                    <a:pt x="268" y="121"/>
                    <a:pt x="269" y="121"/>
                    <a:pt x="270" y="121"/>
                  </a:cubicBezTo>
                  <a:cubicBezTo>
                    <a:pt x="271" y="124"/>
                    <a:pt x="271" y="128"/>
                    <a:pt x="271" y="132"/>
                  </a:cubicBezTo>
                  <a:cubicBezTo>
                    <a:pt x="271" y="132"/>
                    <a:pt x="271" y="133"/>
                    <a:pt x="271" y="133"/>
                  </a:cubicBezTo>
                  <a:cubicBezTo>
                    <a:pt x="271" y="134"/>
                    <a:pt x="271" y="134"/>
                    <a:pt x="271" y="134"/>
                  </a:cubicBezTo>
                  <a:cubicBezTo>
                    <a:pt x="269" y="135"/>
                    <a:pt x="267" y="136"/>
                    <a:pt x="265" y="136"/>
                  </a:cubicBezTo>
                  <a:cubicBezTo>
                    <a:pt x="262" y="136"/>
                    <a:pt x="259" y="136"/>
                    <a:pt x="257" y="136"/>
                  </a:cubicBezTo>
                  <a:cubicBezTo>
                    <a:pt x="254" y="136"/>
                    <a:pt x="251" y="136"/>
                    <a:pt x="248" y="135"/>
                  </a:cubicBezTo>
                  <a:cubicBezTo>
                    <a:pt x="245" y="135"/>
                    <a:pt x="243" y="134"/>
                    <a:pt x="241" y="132"/>
                  </a:cubicBezTo>
                  <a:cubicBezTo>
                    <a:pt x="239" y="131"/>
                    <a:pt x="238" y="128"/>
                    <a:pt x="237" y="126"/>
                  </a:cubicBezTo>
                  <a:cubicBezTo>
                    <a:pt x="236" y="123"/>
                    <a:pt x="235" y="120"/>
                    <a:pt x="235" y="116"/>
                  </a:cubicBezTo>
                  <a:cubicBezTo>
                    <a:pt x="235" y="114"/>
                    <a:pt x="236" y="111"/>
                    <a:pt x="236" y="109"/>
                  </a:cubicBezTo>
                  <a:cubicBezTo>
                    <a:pt x="237" y="106"/>
                    <a:pt x="237" y="104"/>
                    <a:pt x="238" y="101"/>
                  </a:cubicBezTo>
                  <a:lnTo>
                    <a:pt x="249" y="39"/>
                  </a:lnTo>
                  <a:close/>
                  <a:moveTo>
                    <a:pt x="348" y="119"/>
                  </a:moveTo>
                  <a:cubicBezTo>
                    <a:pt x="349" y="120"/>
                    <a:pt x="349" y="122"/>
                    <a:pt x="350" y="125"/>
                  </a:cubicBezTo>
                  <a:cubicBezTo>
                    <a:pt x="351" y="127"/>
                    <a:pt x="351" y="130"/>
                    <a:pt x="351" y="133"/>
                  </a:cubicBezTo>
                  <a:cubicBezTo>
                    <a:pt x="347" y="134"/>
                    <a:pt x="343" y="135"/>
                    <a:pt x="339" y="136"/>
                  </a:cubicBezTo>
                  <a:cubicBezTo>
                    <a:pt x="334" y="137"/>
                    <a:pt x="330" y="137"/>
                    <a:pt x="326" y="137"/>
                  </a:cubicBezTo>
                  <a:cubicBezTo>
                    <a:pt x="312" y="137"/>
                    <a:pt x="303" y="134"/>
                    <a:pt x="296" y="127"/>
                  </a:cubicBezTo>
                  <a:cubicBezTo>
                    <a:pt x="290" y="121"/>
                    <a:pt x="287" y="112"/>
                    <a:pt x="287" y="100"/>
                  </a:cubicBezTo>
                  <a:cubicBezTo>
                    <a:pt x="287" y="92"/>
                    <a:pt x="288" y="85"/>
                    <a:pt x="290" y="78"/>
                  </a:cubicBezTo>
                  <a:cubicBezTo>
                    <a:pt x="293" y="71"/>
                    <a:pt x="296" y="64"/>
                    <a:pt x="301" y="58"/>
                  </a:cubicBezTo>
                  <a:cubicBezTo>
                    <a:pt x="306" y="52"/>
                    <a:pt x="311" y="48"/>
                    <a:pt x="318" y="44"/>
                  </a:cubicBezTo>
                  <a:cubicBezTo>
                    <a:pt x="325" y="41"/>
                    <a:pt x="333" y="39"/>
                    <a:pt x="341" y="39"/>
                  </a:cubicBezTo>
                  <a:cubicBezTo>
                    <a:pt x="345" y="39"/>
                    <a:pt x="349" y="39"/>
                    <a:pt x="353" y="40"/>
                  </a:cubicBezTo>
                  <a:cubicBezTo>
                    <a:pt x="357" y="41"/>
                    <a:pt x="360" y="42"/>
                    <a:pt x="363" y="43"/>
                  </a:cubicBezTo>
                  <a:cubicBezTo>
                    <a:pt x="362" y="45"/>
                    <a:pt x="362" y="47"/>
                    <a:pt x="361" y="50"/>
                  </a:cubicBezTo>
                  <a:cubicBezTo>
                    <a:pt x="360" y="53"/>
                    <a:pt x="359" y="55"/>
                    <a:pt x="358" y="57"/>
                  </a:cubicBezTo>
                  <a:cubicBezTo>
                    <a:pt x="355" y="56"/>
                    <a:pt x="353" y="56"/>
                    <a:pt x="350" y="55"/>
                  </a:cubicBezTo>
                  <a:cubicBezTo>
                    <a:pt x="347" y="54"/>
                    <a:pt x="344" y="54"/>
                    <a:pt x="341" y="54"/>
                  </a:cubicBezTo>
                  <a:cubicBezTo>
                    <a:pt x="335" y="54"/>
                    <a:pt x="330" y="55"/>
                    <a:pt x="325" y="58"/>
                  </a:cubicBezTo>
                  <a:cubicBezTo>
                    <a:pt x="321" y="60"/>
                    <a:pt x="317" y="64"/>
                    <a:pt x="314" y="68"/>
                  </a:cubicBezTo>
                  <a:cubicBezTo>
                    <a:pt x="311" y="72"/>
                    <a:pt x="309" y="77"/>
                    <a:pt x="308" y="82"/>
                  </a:cubicBezTo>
                  <a:cubicBezTo>
                    <a:pt x="306" y="88"/>
                    <a:pt x="306" y="93"/>
                    <a:pt x="306" y="98"/>
                  </a:cubicBezTo>
                  <a:cubicBezTo>
                    <a:pt x="306" y="106"/>
                    <a:pt x="308" y="112"/>
                    <a:pt x="312" y="116"/>
                  </a:cubicBezTo>
                  <a:cubicBezTo>
                    <a:pt x="316" y="120"/>
                    <a:pt x="321" y="122"/>
                    <a:pt x="329" y="122"/>
                  </a:cubicBezTo>
                  <a:cubicBezTo>
                    <a:pt x="332" y="122"/>
                    <a:pt x="335" y="122"/>
                    <a:pt x="338" y="121"/>
                  </a:cubicBezTo>
                  <a:cubicBezTo>
                    <a:pt x="341" y="121"/>
                    <a:pt x="344" y="120"/>
                    <a:pt x="348" y="119"/>
                  </a:cubicBezTo>
                  <a:close/>
                  <a:moveTo>
                    <a:pt x="402" y="137"/>
                  </a:moveTo>
                  <a:cubicBezTo>
                    <a:pt x="391" y="137"/>
                    <a:pt x="382" y="134"/>
                    <a:pt x="377" y="128"/>
                  </a:cubicBezTo>
                  <a:cubicBezTo>
                    <a:pt x="371" y="122"/>
                    <a:pt x="368" y="113"/>
                    <a:pt x="368" y="101"/>
                  </a:cubicBezTo>
                  <a:cubicBezTo>
                    <a:pt x="368" y="94"/>
                    <a:pt x="369" y="87"/>
                    <a:pt x="371" y="80"/>
                  </a:cubicBezTo>
                  <a:cubicBezTo>
                    <a:pt x="373" y="73"/>
                    <a:pt x="377" y="66"/>
                    <a:pt x="381" y="60"/>
                  </a:cubicBezTo>
                  <a:cubicBezTo>
                    <a:pt x="385" y="54"/>
                    <a:pt x="391" y="49"/>
                    <a:pt x="397" y="45"/>
                  </a:cubicBezTo>
                  <a:cubicBezTo>
                    <a:pt x="404" y="41"/>
                    <a:pt x="411" y="39"/>
                    <a:pt x="420" y="39"/>
                  </a:cubicBezTo>
                  <a:cubicBezTo>
                    <a:pt x="432" y="39"/>
                    <a:pt x="440" y="42"/>
                    <a:pt x="446" y="48"/>
                  </a:cubicBezTo>
                  <a:cubicBezTo>
                    <a:pt x="452" y="55"/>
                    <a:pt x="455" y="64"/>
                    <a:pt x="455" y="75"/>
                  </a:cubicBezTo>
                  <a:cubicBezTo>
                    <a:pt x="455" y="82"/>
                    <a:pt x="454" y="89"/>
                    <a:pt x="452" y="96"/>
                  </a:cubicBezTo>
                  <a:cubicBezTo>
                    <a:pt x="450" y="104"/>
                    <a:pt x="446" y="110"/>
                    <a:pt x="442" y="116"/>
                  </a:cubicBezTo>
                  <a:cubicBezTo>
                    <a:pt x="438" y="123"/>
                    <a:pt x="432" y="127"/>
                    <a:pt x="426" y="131"/>
                  </a:cubicBezTo>
                  <a:cubicBezTo>
                    <a:pt x="419" y="135"/>
                    <a:pt x="411" y="137"/>
                    <a:pt x="402" y="137"/>
                  </a:cubicBezTo>
                  <a:close/>
                  <a:moveTo>
                    <a:pt x="404" y="123"/>
                  </a:moveTo>
                  <a:cubicBezTo>
                    <a:pt x="410" y="123"/>
                    <a:pt x="415" y="121"/>
                    <a:pt x="419" y="118"/>
                  </a:cubicBezTo>
                  <a:cubicBezTo>
                    <a:pt x="423" y="115"/>
                    <a:pt x="426" y="111"/>
                    <a:pt x="429" y="106"/>
                  </a:cubicBezTo>
                  <a:cubicBezTo>
                    <a:pt x="431" y="102"/>
                    <a:pt x="433" y="96"/>
                    <a:pt x="435" y="91"/>
                  </a:cubicBezTo>
                  <a:cubicBezTo>
                    <a:pt x="436" y="85"/>
                    <a:pt x="436" y="80"/>
                    <a:pt x="436" y="75"/>
                  </a:cubicBezTo>
                  <a:cubicBezTo>
                    <a:pt x="436" y="68"/>
                    <a:pt x="435" y="63"/>
                    <a:pt x="432" y="59"/>
                  </a:cubicBezTo>
                  <a:cubicBezTo>
                    <a:pt x="429" y="56"/>
                    <a:pt x="424" y="54"/>
                    <a:pt x="418" y="54"/>
                  </a:cubicBezTo>
                  <a:cubicBezTo>
                    <a:pt x="413" y="54"/>
                    <a:pt x="408" y="55"/>
                    <a:pt x="404" y="58"/>
                  </a:cubicBezTo>
                  <a:cubicBezTo>
                    <a:pt x="400" y="62"/>
                    <a:pt x="397" y="66"/>
                    <a:pt x="394" y="70"/>
                  </a:cubicBezTo>
                  <a:cubicBezTo>
                    <a:pt x="391" y="75"/>
                    <a:pt x="390" y="80"/>
                    <a:pt x="388" y="86"/>
                  </a:cubicBezTo>
                  <a:cubicBezTo>
                    <a:pt x="387" y="91"/>
                    <a:pt x="387" y="97"/>
                    <a:pt x="387" y="101"/>
                  </a:cubicBezTo>
                  <a:cubicBezTo>
                    <a:pt x="387" y="108"/>
                    <a:pt x="388" y="114"/>
                    <a:pt x="391" y="117"/>
                  </a:cubicBezTo>
                  <a:cubicBezTo>
                    <a:pt x="394" y="121"/>
                    <a:pt x="398" y="123"/>
                    <a:pt x="404" y="123"/>
                  </a:cubicBezTo>
                  <a:close/>
                  <a:moveTo>
                    <a:pt x="476" y="81"/>
                  </a:moveTo>
                  <a:cubicBezTo>
                    <a:pt x="478" y="73"/>
                    <a:pt x="479" y="67"/>
                    <a:pt x="480" y="62"/>
                  </a:cubicBezTo>
                  <a:cubicBezTo>
                    <a:pt x="480" y="57"/>
                    <a:pt x="481" y="52"/>
                    <a:pt x="481" y="48"/>
                  </a:cubicBezTo>
                  <a:cubicBezTo>
                    <a:pt x="481" y="46"/>
                    <a:pt x="481" y="45"/>
                    <a:pt x="481" y="44"/>
                  </a:cubicBezTo>
                  <a:cubicBezTo>
                    <a:pt x="481" y="43"/>
                    <a:pt x="481" y="42"/>
                    <a:pt x="480" y="41"/>
                  </a:cubicBezTo>
                  <a:cubicBezTo>
                    <a:pt x="482" y="41"/>
                    <a:pt x="483" y="40"/>
                    <a:pt x="485" y="40"/>
                  </a:cubicBezTo>
                  <a:cubicBezTo>
                    <a:pt x="486" y="40"/>
                    <a:pt x="488" y="40"/>
                    <a:pt x="489" y="40"/>
                  </a:cubicBezTo>
                  <a:cubicBezTo>
                    <a:pt x="490" y="40"/>
                    <a:pt x="492" y="40"/>
                    <a:pt x="493" y="40"/>
                  </a:cubicBezTo>
                  <a:cubicBezTo>
                    <a:pt x="495" y="40"/>
                    <a:pt x="496" y="41"/>
                    <a:pt x="497" y="41"/>
                  </a:cubicBezTo>
                  <a:cubicBezTo>
                    <a:pt x="498" y="42"/>
                    <a:pt x="498" y="43"/>
                    <a:pt x="498" y="44"/>
                  </a:cubicBezTo>
                  <a:cubicBezTo>
                    <a:pt x="498" y="45"/>
                    <a:pt x="498" y="47"/>
                    <a:pt x="498" y="49"/>
                  </a:cubicBezTo>
                  <a:cubicBezTo>
                    <a:pt x="498" y="50"/>
                    <a:pt x="498" y="52"/>
                    <a:pt x="498" y="53"/>
                  </a:cubicBezTo>
                  <a:cubicBezTo>
                    <a:pt x="498" y="55"/>
                    <a:pt x="498" y="56"/>
                    <a:pt x="497" y="57"/>
                  </a:cubicBezTo>
                  <a:cubicBezTo>
                    <a:pt x="501" y="52"/>
                    <a:pt x="505" y="48"/>
                    <a:pt x="510" y="44"/>
                  </a:cubicBezTo>
                  <a:cubicBezTo>
                    <a:pt x="516" y="41"/>
                    <a:pt x="522" y="39"/>
                    <a:pt x="529" y="39"/>
                  </a:cubicBezTo>
                  <a:cubicBezTo>
                    <a:pt x="536" y="39"/>
                    <a:pt x="541" y="41"/>
                    <a:pt x="544" y="44"/>
                  </a:cubicBezTo>
                  <a:cubicBezTo>
                    <a:pt x="548" y="47"/>
                    <a:pt x="550" y="52"/>
                    <a:pt x="550" y="58"/>
                  </a:cubicBezTo>
                  <a:cubicBezTo>
                    <a:pt x="554" y="52"/>
                    <a:pt x="558" y="48"/>
                    <a:pt x="564" y="44"/>
                  </a:cubicBezTo>
                  <a:cubicBezTo>
                    <a:pt x="570" y="41"/>
                    <a:pt x="576" y="39"/>
                    <a:pt x="583" y="39"/>
                  </a:cubicBezTo>
                  <a:cubicBezTo>
                    <a:pt x="597" y="39"/>
                    <a:pt x="604" y="47"/>
                    <a:pt x="604" y="63"/>
                  </a:cubicBezTo>
                  <a:cubicBezTo>
                    <a:pt x="604" y="65"/>
                    <a:pt x="604" y="67"/>
                    <a:pt x="604" y="69"/>
                  </a:cubicBezTo>
                  <a:cubicBezTo>
                    <a:pt x="604" y="71"/>
                    <a:pt x="603" y="73"/>
                    <a:pt x="603" y="76"/>
                  </a:cubicBezTo>
                  <a:cubicBezTo>
                    <a:pt x="592" y="135"/>
                    <a:pt x="592" y="135"/>
                    <a:pt x="592" y="135"/>
                  </a:cubicBezTo>
                  <a:cubicBezTo>
                    <a:pt x="591" y="135"/>
                    <a:pt x="590" y="135"/>
                    <a:pt x="588" y="136"/>
                  </a:cubicBezTo>
                  <a:cubicBezTo>
                    <a:pt x="586" y="136"/>
                    <a:pt x="585" y="136"/>
                    <a:pt x="583" y="136"/>
                  </a:cubicBezTo>
                  <a:cubicBezTo>
                    <a:pt x="582" y="136"/>
                    <a:pt x="580" y="136"/>
                    <a:pt x="579" y="136"/>
                  </a:cubicBezTo>
                  <a:cubicBezTo>
                    <a:pt x="577" y="135"/>
                    <a:pt x="576" y="135"/>
                    <a:pt x="575" y="135"/>
                  </a:cubicBezTo>
                  <a:cubicBezTo>
                    <a:pt x="584" y="79"/>
                    <a:pt x="584" y="79"/>
                    <a:pt x="584" y="79"/>
                  </a:cubicBezTo>
                  <a:cubicBezTo>
                    <a:pt x="585" y="77"/>
                    <a:pt x="585" y="75"/>
                    <a:pt x="585" y="73"/>
                  </a:cubicBezTo>
                  <a:cubicBezTo>
                    <a:pt x="585" y="71"/>
                    <a:pt x="586" y="69"/>
                    <a:pt x="586" y="68"/>
                  </a:cubicBezTo>
                  <a:cubicBezTo>
                    <a:pt x="586" y="63"/>
                    <a:pt x="585" y="60"/>
                    <a:pt x="583" y="58"/>
                  </a:cubicBezTo>
                  <a:cubicBezTo>
                    <a:pt x="581" y="56"/>
                    <a:pt x="578" y="55"/>
                    <a:pt x="574" y="55"/>
                  </a:cubicBezTo>
                  <a:cubicBezTo>
                    <a:pt x="571" y="55"/>
                    <a:pt x="569" y="55"/>
                    <a:pt x="566" y="56"/>
                  </a:cubicBezTo>
                  <a:cubicBezTo>
                    <a:pt x="563" y="58"/>
                    <a:pt x="561" y="60"/>
                    <a:pt x="558" y="63"/>
                  </a:cubicBezTo>
                  <a:cubicBezTo>
                    <a:pt x="556" y="66"/>
                    <a:pt x="553" y="69"/>
                    <a:pt x="551" y="74"/>
                  </a:cubicBezTo>
                  <a:cubicBezTo>
                    <a:pt x="549" y="79"/>
                    <a:pt x="548" y="85"/>
                    <a:pt x="546" y="92"/>
                  </a:cubicBezTo>
                  <a:cubicBezTo>
                    <a:pt x="539" y="135"/>
                    <a:pt x="539" y="135"/>
                    <a:pt x="539" y="135"/>
                  </a:cubicBezTo>
                  <a:cubicBezTo>
                    <a:pt x="537" y="135"/>
                    <a:pt x="536" y="135"/>
                    <a:pt x="534" y="136"/>
                  </a:cubicBezTo>
                  <a:cubicBezTo>
                    <a:pt x="532" y="136"/>
                    <a:pt x="531" y="136"/>
                    <a:pt x="529" y="136"/>
                  </a:cubicBezTo>
                  <a:cubicBezTo>
                    <a:pt x="528" y="136"/>
                    <a:pt x="527" y="136"/>
                    <a:pt x="525" y="136"/>
                  </a:cubicBezTo>
                  <a:cubicBezTo>
                    <a:pt x="523" y="135"/>
                    <a:pt x="522" y="135"/>
                    <a:pt x="521" y="135"/>
                  </a:cubicBezTo>
                  <a:cubicBezTo>
                    <a:pt x="531" y="79"/>
                    <a:pt x="531" y="79"/>
                    <a:pt x="531" y="79"/>
                  </a:cubicBezTo>
                  <a:cubicBezTo>
                    <a:pt x="531" y="77"/>
                    <a:pt x="531" y="75"/>
                    <a:pt x="531" y="73"/>
                  </a:cubicBezTo>
                  <a:cubicBezTo>
                    <a:pt x="532" y="71"/>
                    <a:pt x="532" y="69"/>
                    <a:pt x="532" y="68"/>
                  </a:cubicBezTo>
                  <a:cubicBezTo>
                    <a:pt x="532" y="63"/>
                    <a:pt x="531" y="60"/>
                    <a:pt x="529" y="58"/>
                  </a:cubicBezTo>
                  <a:cubicBezTo>
                    <a:pt x="527" y="56"/>
                    <a:pt x="524" y="55"/>
                    <a:pt x="520" y="55"/>
                  </a:cubicBezTo>
                  <a:cubicBezTo>
                    <a:pt x="518" y="55"/>
                    <a:pt x="515" y="55"/>
                    <a:pt x="512" y="56"/>
                  </a:cubicBezTo>
                  <a:cubicBezTo>
                    <a:pt x="509" y="58"/>
                    <a:pt x="507" y="60"/>
                    <a:pt x="504" y="63"/>
                  </a:cubicBezTo>
                  <a:cubicBezTo>
                    <a:pt x="502" y="66"/>
                    <a:pt x="499" y="70"/>
                    <a:pt x="497" y="75"/>
                  </a:cubicBezTo>
                  <a:cubicBezTo>
                    <a:pt x="495" y="80"/>
                    <a:pt x="493" y="87"/>
                    <a:pt x="492" y="94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83" y="135"/>
                    <a:pt x="482" y="135"/>
                    <a:pt x="480" y="136"/>
                  </a:cubicBezTo>
                  <a:cubicBezTo>
                    <a:pt x="478" y="136"/>
                    <a:pt x="477" y="136"/>
                    <a:pt x="475" y="136"/>
                  </a:cubicBezTo>
                  <a:cubicBezTo>
                    <a:pt x="474" y="136"/>
                    <a:pt x="473" y="136"/>
                    <a:pt x="471" y="136"/>
                  </a:cubicBezTo>
                  <a:cubicBezTo>
                    <a:pt x="469" y="135"/>
                    <a:pt x="468" y="135"/>
                    <a:pt x="467" y="135"/>
                  </a:cubicBezTo>
                  <a:lnTo>
                    <a:pt x="476" y="81"/>
                  </a:lnTo>
                  <a:close/>
                  <a:moveTo>
                    <a:pt x="638" y="98"/>
                  </a:moveTo>
                  <a:cubicBezTo>
                    <a:pt x="639" y="106"/>
                    <a:pt x="641" y="112"/>
                    <a:pt x="644" y="116"/>
                  </a:cubicBezTo>
                  <a:cubicBezTo>
                    <a:pt x="648" y="120"/>
                    <a:pt x="654" y="122"/>
                    <a:pt x="662" y="122"/>
                  </a:cubicBezTo>
                  <a:cubicBezTo>
                    <a:pt x="667" y="122"/>
                    <a:pt x="672" y="122"/>
                    <a:pt x="676" y="121"/>
                  </a:cubicBezTo>
                  <a:cubicBezTo>
                    <a:pt x="680" y="120"/>
                    <a:pt x="684" y="118"/>
                    <a:pt x="688" y="117"/>
                  </a:cubicBezTo>
                  <a:cubicBezTo>
                    <a:pt x="689" y="119"/>
                    <a:pt x="690" y="121"/>
                    <a:pt x="690" y="124"/>
                  </a:cubicBezTo>
                  <a:cubicBezTo>
                    <a:pt x="691" y="126"/>
                    <a:pt x="691" y="129"/>
                    <a:pt x="691" y="131"/>
                  </a:cubicBezTo>
                  <a:cubicBezTo>
                    <a:pt x="689" y="132"/>
                    <a:pt x="687" y="133"/>
                    <a:pt x="684" y="134"/>
                  </a:cubicBezTo>
                  <a:cubicBezTo>
                    <a:pt x="682" y="134"/>
                    <a:pt x="679" y="135"/>
                    <a:pt x="676" y="135"/>
                  </a:cubicBezTo>
                  <a:cubicBezTo>
                    <a:pt x="673" y="136"/>
                    <a:pt x="670" y="136"/>
                    <a:pt x="667" y="137"/>
                  </a:cubicBezTo>
                  <a:cubicBezTo>
                    <a:pt x="664" y="137"/>
                    <a:pt x="662" y="137"/>
                    <a:pt x="659" y="137"/>
                  </a:cubicBezTo>
                  <a:cubicBezTo>
                    <a:pt x="652" y="137"/>
                    <a:pt x="646" y="136"/>
                    <a:pt x="641" y="134"/>
                  </a:cubicBezTo>
                  <a:cubicBezTo>
                    <a:pt x="636" y="132"/>
                    <a:pt x="632" y="130"/>
                    <a:pt x="629" y="127"/>
                  </a:cubicBezTo>
                  <a:cubicBezTo>
                    <a:pt x="626" y="123"/>
                    <a:pt x="624" y="119"/>
                    <a:pt x="622" y="115"/>
                  </a:cubicBezTo>
                  <a:cubicBezTo>
                    <a:pt x="621" y="110"/>
                    <a:pt x="620" y="105"/>
                    <a:pt x="620" y="100"/>
                  </a:cubicBezTo>
                  <a:cubicBezTo>
                    <a:pt x="620" y="92"/>
                    <a:pt x="621" y="85"/>
                    <a:pt x="624" y="78"/>
                  </a:cubicBezTo>
                  <a:cubicBezTo>
                    <a:pt x="626" y="70"/>
                    <a:pt x="630" y="64"/>
                    <a:pt x="635" y="58"/>
                  </a:cubicBezTo>
                  <a:cubicBezTo>
                    <a:pt x="639" y="52"/>
                    <a:pt x="645" y="48"/>
                    <a:pt x="652" y="44"/>
                  </a:cubicBezTo>
                  <a:cubicBezTo>
                    <a:pt x="658" y="41"/>
                    <a:pt x="665" y="39"/>
                    <a:pt x="673" y="39"/>
                  </a:cubicBezTo>
                  <a:cubicBezTo>
                    <a:pt x="681" y="39"/>
                    <a:pt x="688" y="41"/>
                    <a:pt x="693" y="45"/>
                  </a:cubicBezTo>
                  <a:cubicBezTo>
                    <a:pt x="697" y="49"/>
                    <a:pt x="700" y="54"/>
                    <a:pt x="700" y="61"/>
                  </a:cubicBezTo>
                  <a:cubicBezTo>
                    <a:pt x="700" y="66"/>
                    <a:pt x="698" y="71"/>
                    <a:pt x="696" y="75"/>
                  </a:cubicBezTo>
                  <a:cubicBezTo>
                    <a:pt x="693" y="79"/>
                    <a:pt x="689" y="82"/>
                    <a:pt x="685" y="85"/>
                  </a:cubicBezTo>
                  <a:cubicBezTo>
                    <a:pt x="680" y="88"/>
                    <a:pt x="675" y="90"/>
                    <a:pt x="668" y="92"/>
                  </a:cubicBezTo>
                  <a:cubicBezTo>
                    <a:pt x="662" y="94"/>
                    <a:pt x="655" y="95"/>
                    <a:pt x="648" y="96"/>
                  </a:cubicBezTo>
                  <a:lnTo>
                    <a:pt x="638" y="98"/>
                  </a:lnTo>
                  <a:close/>
                  <a:moveTo>
                    <a:pt x="650" y="82"/>
                  </a:moveTo>
                  <a:cubicBezTo>
                    <a:pt x="656" y="81"/>
                    <a:pt x="661" y="80"/>
                    <a:pt x="665" y="79"/>
                  </a:cubicBezTo>
                  <a:cubicBezTo>
                    <a:pt x="669" y="77"/>
                    <a:pt x="673" y="76"/>
                    <a:pt x="675" y="74"/>
                  </a:cubicBezTo>
                  <a:cubicBezTo>
                    <a:pt x="678" y="72"/>
                    <a:pt x="679" y="71"/>
                    <a:pt x="680" y="69"/>
                  </a:cubicBezTo>
                  <a:cubicBezTo>
                    <a:pt x="681" y="67"/>
                    <a:pt x="682" y="65"/>
                    <a:pt x="682" y="63"/>
                  </a:cubicBezTo>
                  <a:cubicBezTo>
                    <a:pt x="682" y="60"/>
                    <a:pt x="681" y="58"/>
                    <a:pt x="679" y="56"/>
                  </a:cubicBezTo>
                  <a:cubicBezTo>
                    <a:pt x="677" y="54"/>
                    <a:pt x="674" y="53"/>
                    <a:pt x="670" y="53"/>
                  </a:cubicBezTo>
                  <a:cubicBezTo>
                    <a:pt x="666" y="53"/>
                    <a:pt x="663" y="54"/>
                    <a:pt x="660" y="56"/>
                  </a:cubicBezTo>
                  <a:cubicBezTo>
                    <a:pt x="656" y="58"/>
                    <a:pt x="653" y="60"/>
                    <a:pt x="651" y="63"/>
                  </a:cubicBezTo>
                  <a:cubicBezTo>
                    <a:pt x="648" y="66"/>
                    <a:pt x="646" y="69"/>
                    <a:pt x="644" y="73"/>
                  </a:cubicBezTo>
                  <a:cubicBezTo>
                    <a:pt x="642" y="76"/>
                    <a:pt x="641" y="80"/>
                    <a:pt x="640" y="84"/>
                  </a:cubicBezTo>
                  <a:lnTo>
                    <a:pt x="650" y="82"/>
                  </a:lnTo>
                  <a:close/>
                  <a:moveTo>
                    <a:pt x="770" y="56"/>
                  </a:moveTo>
                  <a:cubicBezTo>
                    <a:pt x="755" y="56"/>
                    <a:pt x="755" y="56"/>
                    <a:pt x="755" y="56"/>
                  </a:cubicBezTo>
                  <a:cubicBezTo>
                    <a:pt x="755" y="53"/>
                    <a:pt x="755" y="51"/>
                    <a:pt x="755" y="49"/>
                  </a:cubicBezTo>
                  <a:cubicBezTo>
                    <a:pt x="756" y="46"/>
                    <a:pt x="756" y="44"/>
                    <a:pt x="757" y="41"/>
                  </a:cubicBezTo>
                  <a:cubicBezTo>
                    <a:pt x="772" y="41"/>
                    <a:pt x="772" y="41"/>
                    <a:pt x="772" y="41"/>
                  </a:cubicBezTo>
                  <a:cubicBezTo>
                    <a:pt x="773" y="38"/>
                    <a:pt x="773" y="35"/>
                    <a:pt x="774" y="31"/>
                  </a:cubicBezTo>
                  <a:cubicBezTo>
                    <a:pt x="774" y="28"/>
                    <a:pt x="774" y="25"/>
                    <a:pt x="774" y="21"/>
                  </a:cubicBezTo>
                  <a:cubicBezTo>
                    <a:pt x="774" y="18"/>
                    <a:pt x="774" y="18"/>
                    <a:pt x="774" y="18"/>
                  </a:cubicBezTo>
                  <a:cubicBezTo>
                    <a:pt x="777" y="17"/>
                    <a:pt x="780" y="16"/>
                    <a:pt x="783" y="15"/>
                  </a:cubicBezTo>
                  <a:cubicBezTo>
                    <a:pt x="787" y="15"/>
                    <a:pt x="789" y="15"/>
                    <a:pt x="792" y="15"/>
                  </a:cubicBezTo>
                  <a:cubicBezTo>
                    <a:pt x="792" y="16"/>
                    <a:pt x="792" y="17"/>
                    <a:pt x="792" y="18"/>
                  </a:cubicBezTo>
                  <a:cubicBezTo>
                    <a:pt x="792" y="19"/>
                    <a:pt x="792" y="20"/>
                    <a:pt x="792" y="21"/>
                  </a:cubicBezTo>
                  <a:cubicBezTo>
                    <a:pt x="792" y="25"/>
                    <a:pt x="792" y="30"/>
                    <a:pt x="791" y="35"/>
                  </a:cubicBezTo>
                  <a:cubicBezTo>
                    <a:pt x="790" y="41"/>
                    <a:pt x="790" y="41"/>
                    <a:pt x="790" y="41"/>
                  </a:cubicBezTo>
                  <a:cubicBezTo>
                    <a:pt x="813" y="41"/>
                    <a:pt x="813" y="41"/>
                    <a:pt x="813" y="41"/>
                  </a:cubicBezTo>
                  <a:cubicBezTo>
                    <a:pt x="813" y="44"/>
                    <a:pt x="813" y="46"/>
                    <a:pt x="813" y="49"/>
                  </a:cubicBezTo>
                  <a:cubicBezTo>
                    <a:pt x="812" y="51"/>
                    <a:pt x="812" y="53"/>
                    <a:pt x="811" y="56"/>
                  </a:cubicBezTo>
                  <a:cubicBezTo>
                    <a:pt x="787" y="56"/>
                    <a:pt x="787" y="56"/>
                    <a:pt x="787" y="56"/>
                  </a:cubicBezTo>
                  <a:cubicBezTo>
                    <a:pt x="780" y="95"/>
                    <a:pt x="780" y="95"/>
                    <a:pt x="780" y="95"/>
                  </a:cubicBezTo>
                  <a:cubicBezTo>
                    <a:pt x="780" y="98"/>
                    <a:pt x="779" y="101"/>
                    <a:pt x="779" y="104"/>
                  </a:cubicBezTo>
                  <a:cubicBezTo>
                    <a:pt x="778" y="107"/>
                    <a:pt x="778" y="110"/>
                    <a:pt x="778" y="112"/>
                  </a:cubicBezTo>
                  <a:cubicBezTo>
                    <a:pt x="778" y="116"/>
                    <a:pt x="779" y="118"/>
                    <a:pt x="781" y="120"/>
                  </a:cubicBezTo>
                  <a:cubicBezTo>
                    <a:pt x="783" y="121"/>
                    <a:pt x="785" y="122"/>
                    <a:pt x="788" y="122"/>
                  </a:cubicBezTo>
                  <a:cubicBezTo>
                    <a:pt x="790" y="122"/>
                    <a:pt x="792" y="122"/>
                    <a:pt x="794" y="121"/>
                  </a:cubicBezTo>
                  <a:cubicBezTo>
                    <a:pt x="796" y="121"/>
                    <a:pt x="797" y="121"/>
                    <a:pt x="799" y="120"/>
                  </a:cubicBezTo>
                  <a:cubicBezTo>
                    <a:pt x="800" y="121"/>
                    <a:pt x="800" y="123"/>
                    <a:pt x="800" y="124"/>
                  </a:cubicBezTo>
                  <a:cubicBezTo>
                    <a:pt x="800" y="126"/>
                    <a:pt x="800" y="127"/>
                    <a:pt x="800" y="129"/>
                  </a:cubicBezTo>
                  <a:cubicBezTo>
                    <a:pt x="800" y="130"/>
                    <a:pt x="800" y="131"/>
                    <a:pt x="800" y="132"/>
                  </a:cubicBezTo>
                  <a:cubicBezTo>
                    <a:pt x="800" y="133"/>
                    <a:pt x="800" y="134"/>
                    <a:pt x="800" y="134"/>
                  </a:cubicBezTo>
                  <a:cubicBezTo>
                    <a:pt x="799" y="135"/>
                    <a:pt x="797" y="135"/>
                    <a:pt x="794" y="136"/>
                  </a:cubicBezTo>
                  <a:cubicBezTo>
                    <a:pt x="792" y="136"/>
                    <a:pt x="789" y="137"/>
                    <a:pt x="786" y="137"/>
                  </a:cubicBezTo>
                  <a:cubicBezTo>
                    <a:pt x="782" y="137"/>
                    <a:pt x="778" y="136"/>
                    <a:pt x="775" y="136"/>
                  </a:cubicBezTo>
                  <a:cubicBezTo>
                    <a:pt x="772" y="135"/>
                    <a:pt x="769" y="134"/>
                    <a:pt x="767" y="133"/>
                  </a:cubicBezTo>
                  <a:cubicBezTo>
                    <a:pt x="764" y="131"/>
                    <a:pt x="763" y="129"/>
                    <a:pt x="761" y="126"/>
                  </a:cubicBezTo>
                  <a:cubicBezTo>
                    <a:pt x="760" y="124"/>
                    <a:pt x="759" y="120"/>
                    <a:pt x="759" y="116"/>
                  </a:cubicBezTo>
                  <a:cubicBezTo>
                    <a:pt x="759" y="114"/>
                    <a:pt x="760" y="111"/>
                    <a:pt x="760" y="109"/>
                  </a:cubicBezTo>
                  <a:cubicBezTo>
                    <a:pt x="761" y="106"/>
                    <a:pt x="761" y="103"/>
                    <a:pt x="761" y="100"/>
                  </a:cubicBezTo>
                  <a:lnTo>
                    <a:pt x="770" y="56"/>
                  </a:lnTo>
                  <a:close/>
                  <a:moveTo>
                    <a:pt x="851" y="137"/>
                  </a:moveTo>
                  <a:cubicBezTo>
                    <a:pt x="840" y="137"/>
                    <a:pt x="831" y="134"/>
                    <a:pt x="826" y="128"/>
                  </a:cubicBezTo>
                  <a:cubicBezTo>
                    <a:pt x="820" y="122"/>
                    <a:pt x="817" y="113"/>
                    <a:pt x="817" y="101"/>
                  </a:cubicBezTo>
                  <a:cubicBezTo>
                    <a:pt x="817" y="94"/>
                    <a:pt x="818" y="87"/>
                    <a:pt x="820" y="80"/>
                  </a:cubicBezTo>
                  <a:cubicBezTo>
                    <a:pt x="822" y="73"/>
                    <a:pt x="825" y="66"/>
                    <a:pt x="830" y="60"/>
                  </a:cubicBezTo>
                  <a:cubicBezTo>
                    <a:pt x="834" y="54"/>
                    <a:pt x="839" y="49"/>
                    <a:pt x="846" y="45"/>
                  </a:cubicBezTo>
                  <a:cubicBezTo>
                    <a:pt x="853" y="41"/>
                    <a:pt x="860" y="39"/>
                    <a:pt x="869" y="39"/>
                  </a:cubicBezTo>
                  <a:cubicBezTo>
                    <a:pt x="881" y="39"/>
                    <a:pt x="889" y="42"/>
                    <a:pt x="895" y="48"/>
                  </a:cubicBezTo>
                  <a:cubicBezTo>
                    <a:pt x="901" y="55"/>
                    <a:pt x="904" y="64"/>
                    <a:pt x="904" y="75"/>
                  </a:cubicBezTo>
                  <a:cubicBezTo>
                    <a:pt x="904" y="82"/>
                    <a:pt x="903" y="89"/>
                    <a:pt x="901" y="96"/>
                  </a:cubicBezTo>
                  <a:cubicBezTo>
                    <a:pt x="898" y="104"/>
                    <a:pt x="895" y="110"/>
                    <a:pt x="891" y="116"/>
                  </a:cubicBezTo>
                  <a:cubicBezTo>
                    <a:pt x="887" y="123"/>
                    <a:pt x="881" y="127"/>
                    <a:pt x="875" y="131"/>
                  </a:cubicBezTo>
                  <a:cubicBezTo>
                    <a:pt x="868" y="135"/>
                    <a:pt x="860" y="137"/>
                    <a:pt x="851" y="137"/>
                  </a:cubicBezTo>
                  <a:close/>
                  <a:moveTo>
                    <a:pt x="853" y="123"/>
                  </a:moveTo>
                  <a:cubicBezTo>
                    <a:pt x="859" y="123"/>
                    <a:pt x="864" y="121"/>
                    <a:pt x="868" y="118"/>
                  </a:cubicBezTo>
                  <a:cubicBezTo>
                    <a:pt x="872" y="115"/>
                    <a:pt x="875" y="111"/>
                    <a:pt x="878" y="106"/>
                  </a:cubicBezTo>
                  <a:cubicBezTo>
                    <a:pt x="880" y="102"/>
                    <a:pt x="882" y="96"/>
                    <a:pt x="883" y="91"/>
                  </a:cubicBezTo>
                  <a:cubicBezTo>
                    <a:pt x="885" y="85"/>
                    <a:pt x="885" y="80"/>
                    <a:pt x="885" y="75"/>
                  </a:cubicBezTo>
                  <a:cubicBezTo>
                    <a:pt x="885" y="68"/>
                    <a:pt x="884" y="63"/>
                    <a:pt x="881" y="59"/>
                  </a:cubicBezTo>
                  <a:cubicBezTo>
                    <a:pt x="878" y="56"/>
                    <a:pt x="873" y="54"/>
                    <a:pt x="867" y="54"/>
                  </a:cubicBezTo>
                  <a:cubicBezTo>
                    <a:pt x="862" y="54"/>
                    <a:pt x="857" y="55"/>
                    <a:pt x="853" y="58"/>
                  </a:cubicBezTo>
                  <a:cubicBezTo>
                    <a:pt x="849" y="62"/>
                    <a:pt x="845" y="66"/>
                    <a:pt x="843" y="70"/>
                  </a:cubicBezTo>
                  <a:cubicBezTo>
                    <a:pt x="840" y="75"/>
                    <a:pt x="838" y="80"/>
                    <a:pt x="837" y="86"/>
                  </a:cubicBezTo>
                  <a:cubicBezTo>
                    <a:pt x="836" y="91"/>
                    <a:pt x="836" y="97"/>
                    <a:pt x="836" y="101"/>
                  </a:cubicBezTo>
                  <a:cubicBezTo>
                    <a:pt x="836" y="108"/>
                    <a:pt x="837" y="114"/>
                    <a:pt x="840" y="117"/>
                  </a:cubicBezTo>
                  <a:cubicBezTo>
                    <a:pt x="843" y="121"/>
                    <a:pt x="847" y="123"/>
                    <a:pt x="853" y="123"/>
                  </a:cubicBezTo>
                  <a:close/>
                  <a:moveTo>
                    <a:pt x="955" y="81"/>
                  </a:moveTo>
                  <a:cubicBezTo>
                    <a:pt x="956" y="73"/>
                    <a:pt x="958" y="67"/>
                    <a:pt x="958" y="62"/>
                  </a:cubicBezTo>
                  <a:cubicBezTo>
                    <a:pt x="959" y="57"/>
                    <a:pt x="960" y="52"/>
                    <a:pt x="960" y="48"/>
                  </a:cubicBezTo>
                  <a:cubicBezTo>
                    <a:pt x="960" y="46"/>
                    <a:pt x="960" y="45"/>
                    <a:pt x="959" y="44"/>
                  </a:cubicBezTo>
                  <a:cubicBezTo>
                    <a:pt x="959" y="43"/>
                    <a:pt x="959" y="42"/>
                    <a:pt x="959" y="41"/>
                  </a:cubicBezTo>
                  <a:cubicBezTo>
                    <a:pt x="961" y="41"/>
                    <a:pt x="962" y="40"/>
                    <a:pt x="963" y="40"/>
                  </a:cubicBezTo>
                  <a:cubicBezTo>
                    <a:pt x="965" y="40"/>
                    <a:pt x="966" y="40"/>
                    <a:pt x="968" y="40"/>
                  </a:cubicBezTo>
                  <a:cubicBezTo>
                    <a:pt x="969" y="40"/>
                    <a:pt x="970" y="40"/>
                    <a:pt x="972" y="40"/>
                  </a:cubicBezTo>
                  <a:cubicBezTo>
                    <a:pt x="973" y="40"/>
                    <a:pt x="975" y="41"/>
                    <a:pt x="976" y="41"/>
                  </a:cubicBezTo>
                  <a:cubicBezTo>
                    <a:pt x="976" y="42"/>
                    <a:pt x="977" y="43"/>
                    <a:pt x="977" y="44"/>
                  </a:cubicBezTo>
                  <a:cubicBezTo>
                    <a:pt x="977" y="45"/>
                    <a:pt x="977" y="47"/>
                    <a:pt x="977" y="49"/>
                  </a:cubicBezTo>
                  <a:cubicBezTo>
                    <a:pt x="977" y="50"/>
                    <a:pt x="977" y="52"/>
                    <a:pt x="977" y="53"/>
                  </a:cubicBezTo>
                  <a:cubicBezTo>
                    <a:pt x="977" y="54"/>
                    <a:pt x="976" y="55"/>
                    <a:pt x="976" y="57"/>
                  </a:cubicBezTo>
                  <a:cubicBezTo>
                    <a:pt x="979" y="52"/>
                    <a:pt x="984" y="47"/>
                    <a:pt x="989" y="44"/>
                  </a:cubicBezTo>
                  <a:cubicBezTo>
                    <a:pt x="994" y="41"/>
                    <a:pt x="1001" y="39"/>
                    <a:pt x="1008" y="39"/>
                  </a:cubicBezTo>
                  <a:cubicBezTo>
                    <a:pt x="1017" y="39"/>
                    <a:pt x="1023" y="42"/>
                    <a:pt x="1028" y="48"/>
                  </a:cubicBezTo>
                  <a:cubicBezTo>
                    <a:pt x="1033" y="54"/>
                    <a:pt x="1035" y="62"/>
                    <a:pt x="1035" y="73"/>
                  </a:cubicBezTo>
                  <a:cubicBezTo>
                    <a:pt x="1035" y="81"/>
                    <a:pt x="1034" y="90"/>
                    <a:pt x="1031" y="97"/>
                  </a:cubicBezTo>
                  <a:cubicBezTo>
                    <a:pt x="1029" y="105"/>
                    <a:pt x="1025" y="112"/>
                    <a:pt x="1020" y="118"/>
                  </a:cubicBezTo>
                  <a:cubicBezTo>
                    <a:pt x="1014" y="124"/>
                    <a:pt x="1008" y="129"/>
                    <a:pt x="1000" y="132"/>
                  </a:cubicBezTo>
                  <a:cubicBezTo>
                    <a:pt x="992" y="135"/>
                    <a:pt x="983" y="137"/>
                    <a:pt x="973" y="137"/>
                  </a:cubicBezTo>
                  <a:cubicBezTo>
                    <a:pt x="971" y="137"/>
                    <a:pt x="969" y="137"/>
                    <a:pt x="968" y="137"/>
                  </a:cubicBezTo>
                  <a:cubicBezTo>
                    <a:pt x="966" y="137"/>
                    <a:pt x="965" y="137"/>
                    <a:pt x="963" y="137"/>
                  </a:cubicBezTo>
                  <a:cubicBezTo>
                    <a:pt x="956" y="178"/>
                    <a:pt x="956" y="178"/>
                    <a:pt x="956" y="178"/>
                  </a:cubicBezTo>
                  <a:cubicBezTo>
                    <a:pt x="955" y="179"/>
                    <a:pt x="953" y="179"/>
                    <a:pt x="951" y="179"/>
                  </a:cubicBezTo>
                  <a:cubicBezTo>
                    <a:pt x="950" y="179"/>
                    <a:pt x="948" y="179"/>
                    <a:pt x="947" y="179"/>
                  </a:cubicBezTo>
                  <a:cubicBezTo>
                    <a:pt x="946" y="179"/>
                    <a:pt x="944" y="179"/>
                    <a:pt x="942" y="179"/>
                  </a:cubicBezTo>
                  <a:cubicBezTo>
                    <a:pt x="941" y="179"/>
                    <a:pt x="939" y="179"/>
                    <a:pt x="938" y="178"/>
                  </a:cubicBezTo>
                  <a:lnTo>
                    <a:pt x="955" y="81"/>
                  </a:lnTo>
                  <a:close/>
                  <a:moveTo>
                    <a:pt x="966" y="121"/>
                  </a:moveTo>
                  <a:cubicBezTo>
                    <a:pt x="967" y="121"/>
                    <a:pt x="969" y="122"/>
                    <a:pt x="971" y="122"/>
                  </a:cubicBezTo>
                  <a:cubicBezTo>
                    <a:pt x="973" y="122"/>
                    <a:pt x="975" y="122"/>
                    <a:pt x="977" y="122"/>
                  </a:cubicBezTo>
                  <a:cubicBezTo>
                    <a:pt x="982" y="122"/>
                    <a:pt x="987" y="121"/>
                    <a:pt x="992" y="119"/>
                  </a:cubicBezTo>
                  <a:cubicBezTo>
                    <a:pt x="997" y="116"/>
                    <a:pt x="1001" y="113"/>
                    <a:pt x="1005" y="109"/>
                  </a:cubicBezTo>
                  <a:cubicBezTo>
                    <a:pt x="1008" y="105"/>
                    <a:pt x="1011" y="100"/>
                    <a:pt x="1013" y="94"/>
                  </a:cubicBezTo>
                  <a:cubicBezTo>
                    <a:pt x="1015" y="89"/>
                    <a:pt x="1016" y="83"/>
                    <a:pt x="1016" y="76"/>
                  </a:cubicBezTo>
                  <a:cubicBezTo>
                    <a:pt x="1016" y="69"/>
                    <a:pt x="1015" y="64"/>
                    <a:pt x="1012" y="60"/>
                  </a:cubicBezTo>
                  <a:cubicBezTo>
                    <a:pt x="1009" y="57"/>
                    <a:pt x="1005" y="55"/>
                    <a:pt x="1000" y="55"/>
                  </a:cubicBezTo>
                  <a:cubicBezTo>
                    <a:pt x="996" y="55"/>
                    <a:pt x="993" y="55"/>
                    <a:pt x="990" y="57"/>
                  </a:cubicBezTo>
                  <a:cubicBezTo>
                    <a:pt x="988" y="58"/>
                    <a:pt x="985" y="60"/>
                    <a:pt x="982" y="63"/>
                  </a:cubicBezTo>
                  <a:cubicBezTo>
                    <a:pt x="980" y="66"/>
                    <a:pt x="978" y="70"/>
                    <a:pt x="976" y="75"/>
                  </a:cubicBezTo>
                  <a:cubicBezTo>
                    <a:pt x="974" y="79"/>
                    <a:pt x="972" y="85"/>
                    <a:pt x="971" y="92"/>
                  </a:cubicBezTo>
                  <a:lnTo>
                    <a:pt x="966" y="121"/>
                  </a:lnTo>
                  <a:close/>
                  <a:moveTo>
                    <a:pt x="1084" y="137"/>
                  </a:moveTo>
                  <a:cubicBezTo>
                    <a:pt x="1072" y="137"/>
                    <a:pt x="1064" y="134"/>
                    <a:pt x="1058" y="128"/>
                  </a:cubicBezTo>
                  <a:cubicBezTo>
                    <a:pt x="1052" y="122"/>
                    <a:pt x="1049" y="113"/>
                    <a:pt x="1049" y="101"/>
                  </a:cubicBezTo>
                  <a:cubicBezTo>
                    <a:pt x="1049" y="94"/>
                    <a:pt x="1051" y="87"/>
                    <a:pt x="1053" y="80"/>
                  </a:cubicBezTo>
                  <a:cubicBezTo>
                    <a:pt x="1055" y="73"/>
                    <a:pt x="1058" y="66"/>
                    <a:pt x="1062" y="60"/>
                  </a:cubicBezTo>
                  <a:cubicBezTo>
                    <a:pt x="1067" y="54"/>
                    <a:pt x="1072" y="49"/>
                    <a:pt x="1079" y="45"/>
                  </a:cubicBezTo>
                  <a:cubicBezTo>
                    <a:pt x="1085" y="41"/>
                    <a:pt x="1093" y="39"/>
                    <a:pt x="1102" y="39"/>
                  </a:cubicBezTo>
                  <a:cubicBezTo>
                    <a:pt x="1113" y="39"/>
                    <a:pt x="1122" y="42"/>
                    <a:pt x="1127" y="48"/>
                  </a:cubicBezTo>
                  <a:cubicBezTo>
                    <a:pt x="1133" y="55"/>
                    <a:pt x="1136" y="64"/>
                    <a:pt x="1136" y="75"/>
                  </a:cubicBezTo>
                  <a:cubicBezTo>
                    <a:pt x="1136" y="82"/>
                    <a:pt x="1135" y="89"/>
                    <a:pt x="1133" y="96"/>
                  </a:cubicBezTo>
                  <a:cubicBezTo>
                    <a:pt x="1131" y="104"/>
                    <a:pt x="1128" y="110"/>
                    <a:pt x="1123" y="116"/>
                  </a:cubicBezTo>
                  <a:cubicBezTo>
                    <a:pt x="1119" y="123"/>
                    <a:pt x="1114" y="127"/>
                    <a:pt x="1107" y="131"/>
                  </a:cubicBezTo>
                  <a:cubicBezTo>
                    <a:pt x="1101" y="135"/>
                    <a:pt x="1093" y="137"/>
                    <a:pt x="1084" y="137"/>
                  </a:cubicBezTo>
                  <a:close/>
                  <a:moveTo>
                    <a:pt x="1086" y="123"/>
                  </a:moveTo>
                  <a:cubicBezTo>
                    <a:pt x="1091" y="123"/>
                    <a:pt x="1096" y="121"/>
                    <a:pt x="1100" y="118"/>
                  </a:cubicBezTo>
                  <a:cubicBezTo>
                    <a:pt x="1104" y="115"/>
                    <a:pt x="1108" y="111"/>
                    <a:pt x="1110" y="106"/>
                  </a:cubicBezTo>
                  <a:cubicBezTo>
                    <a:pt x="1113" y="102"/>
                    <a:pt x="1115" y="96"/>
                    <a:pt x="1116" y="91"/>
                  </a:cubicBezTo>
                  <a:cubicBezTo>
                    <a:pt x="1117" y="85"/>
                    <a:pt x="1118" y="80"/>
                    <a:pt x="1118" y="75"/>
                  </a:cubicBezTo>
                  <a:cubicBezTo>
                    <a:pt x="1118" y="68"/>
                    <a:pt x="1116" y="63"/>
                    <a:pt x="1113" y="59"/>
                  </a:cubicBezTo>
                  <a:cubicBezTo>
                    <a:pt x="1110" y="56"/>
                    <a:pt x="1106" y="54"/>
                    <a:pt x="1100" y="54"/>
                  </a:cubicBezTo>
                  <a:cubicBezTo>
                    <a:pt x="1094" y="54"/>
                    <a:pt x="1089" y="55"/>
                    <a:pt x="1085" y="58"/>
                  </a:cubicBezTo>
                  <a:cubicBezTo>
                    <a:pt x="1081" y="62"/>
                    <a:pt x="1078" y="66"/>
                    <a:pt x="1075" y="70"/>
                  </a:cubicBezTo>
                  <a:cubicBezTo>
                    <a:pt x="1073" y="75"/>
                    <a:pt x="1071" y="80"/>
                    <a:pt x="1070" y="86"/>
                  </a:cubicBezTo>
                  <a:cubicBezTo>
                    <a:pt x="1069" y="91"/>
                    <a:pt x="1068" y="97"/>
                    <a:pt x="1068" y="101"/>
                  </a:cubicBezTo>
                  <a:cubicBezTo>
                    <a:pt x="1068" y="108"/>
                    <a:pt x="1069" y="114"/>
                    <a:pt x="1072" y="117"/>
                  </a:cubicBezTo>
                  <a:cubicBezTo>
                    <a:pt x="1075" y="121"/>
                    <a:pt x="1080" y="123"/>
                    <a:pt x="1086" y="123"/>
                  </a:cubicBezTo>
                  <a:close/>
                  <a:moveTo>
                    <a:pt x="1174" y="91"/>
                  </a:moveTo>
                  <a:cubicBezTo>
                    <a:pt x="1172" y="90"/>
                    <a:pt x="1170" y="89"/>
                    <a:pt x="1168" y="88"/>
                  </a:cubicBezTo>
                  <a:cubicBezTo>
                    <a:pt x="1166" y="87"/>
                    <a:pt x="1164" y="86"/>
                    <a:pt x="1162" y="84"/>
                  </a:cubicBezTo>
                  <a:cubicBezTo>
                    <a:pt x="1160" y="82"/>
                    <a:pt x="1159" y="80"/>
                    <a:pt x="1158" y="77"/>
                  </a:cubicBezTo>
                  <a:cubicBezTo>
                    <a:pt x="1157" y="75"/>
                    <a:pt x="1156" y="72"/>
                    <a:pt x="1156" y="68"/>
                  </a:cubicBezTo>
                  <a:cubicBezTo>
                    <a:pt x="1156" y="63"/>
                    <a:pt x="1157" y="59"/>
                    <a:pt x="1159" y="56"/>
                  </a:cubicBezTo>
                  <a:cubicBezTo>
                    <a:pt x="1161" y="52"/>
                    <a:pt x="1163" y="49"/>
                    <a:pt x="1167" y="47"/>
                  </a:cubicBezTo>
                  <a:cubicBezTo>
                    <a:pt x="1170" y="44"/>
                    <a:pt x="1174" y="42"/>
                    <a:pt x="1178" y="41"/>
                  </a:cubicBezTo>
                  <a:cubicBezTo>
                    <a:pt x="1183" y="40"/>
                    <a:pt x="1188" y="39"/>
                    <a:pt x="1194" y="39"/>
                  </a:cubicBezTo>
                  <a:cubicBezTo>
                    <a:pt x="1199" y="39"/>
                    <a:pt x="1203" y="39"/>
                    <a:pt x="1208" y="41"/>
                  </a:cubicBezTo>
                  <a:cubicBezTo>
                    <a:pt x="1212" y="42"/>
                    <a:pt x="1216" y="43"/>
                    <a:pt x="1219" y="44"/>
                  </a:cubicBezTo>
                  <a:cubicBezTo>
                    <a:pt x="1218" y="49"/>
                    <a:pt x="1216" y="54"/>
                    <a:pt x="1213" y="58"/>
                  </a:cubicBezTo>
                  <a:cubicBezTo>
                    <a:pt x="1211" y="57"/>
                    <a:pt x="1208" y="56"/>
                    <a:pt x="1205" y="55"/>
                  </a:cubicBezTo>
                  <a:cubicBezTo>
                    <a:pt x="1201" y="54"/>
                    <a:pt x="1197" y="53"/>
                    <a:pt x="1193" y="53"/>
                  </a:cubicBezTo>
                  <a:cubicBezTo>
                    <a:pt x="1188" y="53"/>
                    <a:pt x="1183" y="54"/>
                    <a:pt x="1180" y="56"/>
                  </a:cubicBezTo>
                  <a:cubicBezTo>
                    <a:pt x="1176" y="58"/>
                    <a:pt x="1175" y="61"/>
                    <a:pt x="1175" y="66"/>
                  </a:cubicBezTo>
                  <a:cubicBezTo>
                    <a:pt x="1175" y="68"/>
                    <a:pt x="1175" y="71"/>
                    <a:pt x="1177" y="73"/>
                  </a:cubicBezTo>
                  <a:cubicBezTo>
                    <a:pt x="1179" y="75"/>
                    <a:pt x="1182" y="76"/>
                    <a:pt x="1186" y="78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1"/>
                    <a:pt x="1195" y="82"/>
                    <a:pt x="1197" y="83"/>
                  </a:cubicBezTo>
                  <a:cubicBezTo>
                    <a:pt x="1200" y="85"/>
                    <a:pt x="1202" y="86"/>
                    <a:pt x="1204" y="88"/>
                  </a:cubicBezTo>
                  <a:cubicBezTo>
                    <a:pt x="1206" y="90"/>
                    <a:pt x="1208" y="92"/>
                    <a:pt x="1209" y="94"/>
                  </a:cubicBezTo>
                  <a:cubicBezTo>
                    <a:pt x="1210" y="97"/>
                    <a:pt x="1211" y="100"/>
                    <a:pt x="1211" y="104"/>
                  </a:cubicBezTo>
                  <a:cubicBezTo>
                    <a:pt x="1211" y="109"/>
                    <a:pt x="1210" y="114"/>
                    <a:pt x="1208" y="119"/>
                  </a:cubicBezTo>
                  <a:cubicBezTo>
                    <a:pt x="1205" y="123"/>
                    <a:pt x="1202" y="126"/>
                    <a:pt x="1198" y="129"/>
                  </a:cubicBezTo>
                  <a:cubicBezTo>
                    <a:pt x="1195" y="132"/>
                    <a:pt x="1190" y="134"/>
                    <a:pt x="1185" y="135"/>
                  </a:cubicBezTo>
                  <a:cubicBezTo>
                    <a:pt x="1180" y="137"/>
                    <a:pt x="1175" y="137"/>
                    <a:pt x="1169" y="137"/>
                  </a:cubicBezTo>
                  <a:cubicBezTo>
                    <a:pt x="1164" y="137"/>
                    <a:pt x="1159" y="137"/>
                    <a:pt x="1154" y="136"/>
                  </a:cubicBezTo>
                  <a:cubicBezTo>
                    <a:pt x="1150" y="135"/>
                    <a:pt x="1146" y="134"/>
                    <a:pt x="1143" y="133"/>
                  </a:cubicBezTo>
                  <a:cubicBezTo>
                    <a:pt x="1143" y="130"/>
                    <a:pt x="1143" y="127"/>
                    <a:pt x="1144" y="125"/>
                  </a:cubicBezTo>
                  <a:cubicBezTo>
                    <a:pt x="1145" y="123"/>
                    <a:pt x="1146" y="120"/>
                    <a:pt x="1147" y="118"/>
                  </a:cubicBezTo>
                  <a:cubicBezTo>
                    <a:pt x="1150" y="119"/>
                    <a:pt x="1154" y="120"/>
                    <a:pt x="1158" y="121"/>
                  </a:cubicBezTo>
                  <a:cubicBezTo>
                    <a:pt x="1163" y="122"/>
                    <a:pt x="1167" y="122"/>
                    <a:pt x="1170" y="122"/>
                  </a:cubicBezTo>
                  <a:cubicBezTo>
                    <a:pt x="1173" y="122"/>
                    <a:pt x="1176" y="122"/>
                    <a:pt x="1179" y="122"/>
                  </a:cubicBezTo>
                  <a:cubicBezTo>
                    <a:pt x="1181" y="121"/>
                    <a:pt x="1184" y="120"/>
                    <a:pt x="1186" y="119"/>
                  </a:cubicBezTo>
                  <a:cubicBezTo>
                    <a:pt x="1188" y="118"/>
                    <a:pt x="1189" y="116"/>
                    <a:pt x="1190" y="114"/>
                  </a:cubicBezTo>
                  <a:cubicBezTo>
                    <a:pt x="1192" y="112"/>
                    <a:pt x="1192" y="110"/>
                    <a:pt x="1192" y="107"/>
                  </a:cubicBezTo>
                  <a:cubicBezTo>
                    <a:pt x="1192" y="103"/>
                    <a:pt x="1191" y="100"/>
                    <a:pt x="1189" y="99"/>
                  </a:cubicBezTo>
                  <a:cubicBezTo>
                    <a:pt x="1187" y="97"/>
                    <a:pt x="1184" y="95"/>
                    <a:pt x="1180" y="93"/>
                  </a:cubicBezTo>
                  <a:lnTo>
                    <a:pt x="1174" y="91"/>
                  </a:lnTo>
                  <a:close/>
                  <a:moveTo>
                    <a:pt x="1253" y="91"/>
                  </a:moveTo>
                  <a:cubicBezTo>
                    <a:pt x="1251" y="90"/>
                    <a:pt x="1249" y="89"/>
                    <a:pt x="1247" y="88"/>
                  </a:cubicBezTo>
                  <a:cubicBezTo>
                    <a:pt x="1245" y="87"/>
                    <a:pt x="1243" y="86"/>
                    <a:pt x="1242" y="84"/>
                  </a:cubicBezTo>
                  <a:cubicBezTo>
                    <a:pt x="1240" y="82"/>
                    <a:pt x="1238" y="80"/>
                    <a:pt x="1237" y="77"/>
                  </a:cubicBezTo>
                  <a:cubicBezTo>
                    <a:pt x="1236" y="75"/>
                    <a:pt x="1236" y="72"/>
                    <a:pt x="1236" y="68"/>
                  </a:cubicBezTo>
                  <a:cubicBezTo>
                    <a:pt x="1236" y="63"/>
                    <a:pt x="1236" y="59"/>
                    <a:pt x="1238" y="56"/>
                  </a:cubicBezTo>
                  <a:cubicBezTo>
                    <a:pt x="1240" y="52"/>
                    <a:pt x="1243" y="49"/>
                    <a:pt x="1246" y="47"/>
                  </a:cubicBezTo>
                  <a:cubicBezTo>
                    <a:pt x="1249" y="44"/>
                    <a:pt x="1253" y="42"/>
                    <a:pt x="1258" y="41"/>
                  </a:cubicBezTo>
                  <a:cubicBezTo>
                    <a:pt x="1262" y="40"/>
                    <a:pt x="1267" y="39"/>
                    <a:pt x="1273" y="39"/>
                  </a:cubicBezTo>
                  <a:cubicBezTo>
                    <a:pt x="1278" y="39"/>
                    <a:pt x="1283" y="39"/>
                    <a:pt x="1287" y="41"/>
                  </a:cubicBezTo>
                  <a:cubicBezTo>
                    <a:pt x="1292" y="42"/>
                    <a:pt x="1295" y="43"/>
                    <a:pt x="1298" y="44"/>
                  </a:cubicBezTo>
                  <a:cubicBezTo>
                    <a:pt x="1297" y="49"/>
                    <a:pt x="1295" y="54"/>
                    <a:pt x="1293" y="58"/>
                  </a:cubicBezTo>
                  <a:cubicBezTo>
                    <a:pt x="1291" y="57"/>
                    <a:pt x="1288" y="56"/>
                    <a:pt x="1284" y="55"/>
                  </a:cubicBezTo>
                  <a:cubicBezTo>
                    <a:pt x="1280" y="54"/>
                    <a:pt x="1276" y="53"/>
                    <a:pt x="1272" y="53"/>
                  </a:cubicBezTo>
                  <a:cubicBezTo>
                    <a:pt x="1267" y="53"/>
                    <a:pt x="1263" y="54"/>
                    <a:pt x="1259" y="56"/>
                  </a:cubicBezTo>
                  <a:cubicBezTo>
                    <a:pt x="1256" y="58"/>
                    <a:pt x="1254" y="61"/>
                    <a:pt x="1254" y="66"/>
                  </a:cubicBezTo>
                  <a:cubicBezTo>
                    <a:pt x="1254" y="68"/>
                    <a:pt x="1255" y="71"/>
                    <a:pt x="1257" y="73"/>
                  </a:cubicBezTo>
                  <a:cubicBezTo>
                    <a:pt x="1258" y="75"/>
                    <a:pt x="1261" y="76"/>
                    <a:pt x="1265" y="78"/>
                  </a:cubicBezTo>
                  <a:cubicBezTo>
                    <a:pt x="1269" y="80"/>
                    <a:pt x="1269" y="80"/>
                    <a:pt x="1269" y="80"/>
                  </a:cubicBezTo>
                  <a:cubicBezTo>
                    <a:pt x="1272" y="81"/>
                    <a:pt x="1274" y="82"/>
                    <a:pt x="1277" y="83"/>
                  </a:cubicBezTo>
                  <a:cubicBezTo>
                    <a:pt x="1279" y="85"/>
                    <a:pt x="1281" y="86"/>
                    <a:pt x="1283" y="88"/>
                  </a:cubicBezTo>
                  <a:cubicBezTo>
                    <a:pt x="1285" y="90"/>
                    <a:pt x="1287" y="92"/>
                    <a:pt x="1288" y="94"/>
                  </a:cubicBezTo>
                  <a:cubicBezTo>
                    <a:pt x="1290" y="97"/>
                    <a:pt x="1290" y="100"/>
                    <a:pt x="1290" y="104"/>
                  </a:cubicBezTo>
                  <a:cubicBezTo>
                    <a:pt x="1290" y="109"/>
                    <a:pt x="1289" y="114"/>
                    <a:pt x="1287" y="119"/>
                  </a:cubicBezTo>
                  <a:cubicBezTo>
                    <a:pt x="1285" y="123"/>
                    <a:pt x="1282" y="126"/>
                    <a:pt x="1278" y="129"/>
                  </a:cubicBezTo>
                  <a:cubicBezTo>
                    <a:pt x="1274" y="132"/>
                    <a:pt x="1270" y="134"/>
                    <a:pt x="1265" y="135"/>
                  </a:cubicBezTo>
                  <a:cubicBezTo>
                    <a:pt x="1259" y="137"/>
                    <a:pt x="1254" y="137"/>
                    <a:pt x="1248" y="137"/>
                  </a:cubicBezTo>
                  <a:cubicBezTo>
                    <a:pt x="1243" y="137"/>
                    <a:pt x="1238" y="137"/>
                    <a:pt x="1234" y="136"/>
                  </a:cubicBezTo>
                  <a:cubicBezTo>
                    <a:pt x="1229" y="135"/>
                    <a:pt x="1225" y="134"/>
                    <a:pt x="1222" y="133"/>
                  </a:cubicBezTo>
                  <a:cubicBezTo>
                    <a:pt x="1222" y="130"/>
                    <a:pt x="1223" y="127"/>
                    <a:pt x="1224" y="125"/>
                  </a:cubicBezTo>
                  <a:cubicBezTo>
                    <a:pt x="1224" y="123"/>
                    <a:pt x="1225" y="120"/>
                    <a:pt x="1227" y="118"/>
                  </a:cubicBezTo>
                  <a:cubicBezTo>
                    <a:pt x="1230" y="119"/>
                    <a:pt x="1233" y="120"/>
                    <a:pt x="1238" y="121"/>
                  </a:cubicBezTo>
                  <a:cubicBezTo>
                    <a:pt x="1242" y="122"/>
                    <a:pt x="1246" y="122"/>
                    <a:pt x="1250" y="122"/>
                  </a:cubicBezTo>
                  <a:cubicBezTo>
                    <a:pt x="1253" y="122"/>
                    <a:pt x="1256" y="122"/>
                    <a:pt x="1258" y="122"/>
                  </a:cubicBezTo>
                  <a:cubicBezTo>
                    <a:pt x="1261" y="121"/>
                    <a:pt x="1263" y="120"/>
                    <a:pt x="1265" y="119"/>
                  </a:cubicBezTo>
                  <a:cubicBezTo>
                    <a:pt x="1267" y="118"/>
                    <a:pt x="1269" y="116"/>
                    <a:pt x="1270" y="114"/>
                  </a:cubicBezTo>
                  <a:cubicBezTo>
                    <a:pt x="1271" y="112"/>
                    <a:pt x="1272" y="110"/>
                    <a:pt x="1272" y="107"/>
                  </a:cubicBezTo>
                  <a:cubicBezTo>
                    <a:pt x="1272" y="103"/>
                    <a:pt x="1271" y="100"/>
                    <a:pt x="1268" y="99"/>
                  </a:cubicBezTo>
                  <a:cubicBezTo>
                    <a:pt x="1266" y="97"/>
                    <a:pt x="1263" y="95"/>
                    <a:pt x="1259" y="93"/>
                  </a:cubicBezTo>
                  <a:lnTo>
                    <a:pt x="1253" y="91"/>
                  </a:lnTo>
                  <a:close/>
                  <a:moveTo>
                    <a:pt x="1326" y="56"/>
                  </a:moveTo>
                  <a:cubicBezTo>
                    <a:pt x="1315" y="56"/>
                    <a:pt x="1315" y="56"/>
                    <a:pt x="1315" y="56"/>
                  </a:cubicBezTo>
                  <a:cubicBezTo>
                    <a:pt x="1315" y="53"/>
                    <a:pt x="1315" y="51"/>
                    <a:pt x="1315" y="48"/>
                  </a:cubicBezTo>
                  <a:cubicBezTo>
                    <a:pt x="1316" y="46"/>
                    <a:pt x="1316" y="44"/>
                    <a:pt x="1317" y="41"/>
                  </a:cubicBezTo>
                  <a:cubicBezTo>
                    <a:pt x="1347" y="41"/>
                    <a:pt x="1347" y="41"/>
                    <a:pt x="1347" y="41"/>
                  </a:cubicBezTo>
                  <a:cubicBezTo>
                    <a:pt x="1330" y="135"/>
                    <a:pt x="1330" y="135"/>
                    <a:pt x="1330" y="135"/>
                  </a:cubicBezTo>
                  <a:cubicBezTo>
                    <a:pt x="1329" y="135"/>
                    <a:pt x="1327" y="135"/>
                    <a:pt x="1326" y="135"/>
                  </a:cubicBezTo>
                  <a:cubicBezTo>
                    <a:pt x="1324" y="136"/>
                    <a:pt x="1322" y="136"/>
                    <a:pt x="1321" y="136"/>
                  </a:cubicBezTo>
                  <a:cubicBezTo>
                    <a:pt x="1320" y="136"/>
                    <a:pt x="1318" y="136"/>
                    <a:pt x="1317" y="135"/>
                  </a:cubicBezTo>
                  <a:cubicBezTo>
                    <a:pt x="1315" y="135"/>
                    <a:pt x="1314" y="135"/>
                    <a:pt x="1312" y="135"/>
                  </a:cubicBezTo>
                  <a:lnTo>
                    <a:pt x="1326" y="56"/>
                  </a:lnTo>
                  <a:close/>
                  <a:moveTo>
                    <a:pt x="1326" y="22"/>
                  </a:moveTo>
                  <a:cubicBezTo>
                    <a:pt x="1326" y="18"/>
                    <a:pt x="1326" y="15"/>
                    <a:pt x="1327" y="12"/>
                  </a:cubicBezTo>
                  <a:cubicBezTo>
                    <a:pt x="1328" y="8"/>
                    <a:pt x="1328" y="5"/>
                    <a:pt x="1329" y="2"/>
                  </a:cubicBezTo>
                  <a:cubicBezTo>
                    <a:pt x="1331" y="2"/>
                    <a:pt x="1333" y="1"/>
                    <a:pt x="1335" y="1"/>
                  </a:cubicBezTo>
                  <a:cubicBezTo>
                    <a:pt x="1337" y="1"/>
                    <a:pt x="1339" y="1"/>
                    <a:pt x="1340" y="1"/>
                  </a:cubicBezTo>
                  <a:cubicBezTo>
                    <a:pt x="1342" y="1"/>
                    <a:pt x="1343" y="1"/>
                    <a:pt x="1345" y="1"/>
                  </a:cubicBezTo>
                  <a:cubicBezTo>
                    <a:pt x="1347" y="1"/>
                    <a:pt x="1349" y="2"/>
                    <a:pt x="1350" y="2"/>
                  </a:cubicBezTo>
                  <a:cubicBezTo>
                    <a:pt x="1350" y="5"/>
                    <a:pt x="1350" y="9"/>
                    <a:pt x="1349" y="12"/>
                  </a:cubicBezTo>
                  <a:cubicBezTo>
                    <a:pt x="1349" y="15"/>
                    <a:pt x="1348" y="19"/>
                    <a:pt x="1347" y="22"/>
                  </a:cubicBezTo>
                  <a:cubicBezTo>
                    <a:pt x="1345" y="22"/>
                    <a:pt x="1343" y="22"/>
                    <a:pt x="1341" y="22"/>
                  </a:cubicBezTo>
                  <a:cubicBezTo>
                    <a:pt x="1339" y="22"/>
                    <a:pt x="1338" y="22"/>
                    <a:pt x="1336" y="22"/>
                  </a:cubicBezTo>
                  <a:cubicBezTo>
                    <a:pt x="1335" y="22"/>
                    <a:pt x="1333" y="22"/>
                    <a:pt x="1331" y="22"/>
                  </a:cubicBezTo>
                  <a:cubicBezTo>
                    <a:pt x="1329" y="22"/>
                    <a:pt x="1328" y="22"/>
                    <a:pt x="1326" y="22"/>
                  </a:cubicBezTo>
                  <a:close/>
                  <a:moveTo>
                    <a:pt x="1378" y="38"/>
                  </a:moveTo>
                  <a:cubicBezTo>
                    <a:pt x="1379" y="32"/>
                    <a:pt x="1380" y="26"/>
                    <a:pt x="1380" y="21"/>
                  </a:cubicBezTo>
                  <a:cubicBezTo>
                    <a:pt x="1381" y="16"/>
                    <a:pt x="1381" y="11"/>
                    <a:pt x="1381" y="8"/>
                  </a:cubicBezTo>
                  <a:cubicBezTo>
                    <a:pt x="1381" y="6"/>
                    <a:pt x="1381" y="5"/>
                    <a:pt x="1381" y="4"/>
                  </a:cubicBezTo>
                  <a:cubicBezTo>
                    <a:pt x="1381" y="3"/>
                    <a:pt x="1381" y="2"/>
                    <a:pt x="1381" y="1"/>
                  </a:cubicBezTo>
                  <a:cubicBezTo>
                    <a:pt x="1383" y="1"/>
                    <a:pt x="1384" y="0"/>
                    <a:pt x="1386" y="0"/>
                  </a:cubicBezTo>
                  <a:cubicBezTo>
                    <a:pt x="1388" y="0"/>
                    <a:pt x="1390" y="0"/>
                    <a:pt x="1391" y="0"/>
                  </a:cubicBezTo>
                  <a:cubicBezTo>
                    <a:pt x="1392" y="0"/>
                    <a:pt x="1394" y="0"/>
                    <a:pt x="1395" y="0"/>
                  </a:cubicBezTo>
                  <a:cubicBezTo>
                    <a:pt x="1397" y="0"/>
                    <a:pt x="1398" y="0"/>
                    <a:pt x="1399" y="1"/>
                  </a:cubicBezTo>
                  <a:cubicBezTo>
                    <a:pt x="1400" y="2"/>
                    <a:pt x="1400" y="3"/>
                    <a:pt x="1400" y="4"/>
                  </a:cubicBezTo>
                  <a:cubicBezTo>
                    <a:pt x="1400" y="5"/>
                    <a:pt x="1400" y="6"/>
                    <a:pt x="1400" y="7"/>
                  </a:cubicBezTo>
                  <a:cubicBezTo>
                    <a:pt x="1400" y="10"/>
                    <a:pt x="1400" y="14"/>
                    <a:pt x="1399" y="18"/>
                  </a:cubicBezTo>
                  <a:cubicBezTo>
                    <a:pt x="1398" y="23"/>
                    <a:pt x="1398" y="27"/>
                    <a:pt x="1397" y="31"/>
                  </a:cubicBezTo>
                  <a:cubicBezTo>
                    <a:pt x="1393" y="55"/>
                    <a:pt x="1393" y="55"/>
                    <a:pt x="1393" y="55"/>
                  </a:cubicBezTo>
                  <a:cubicBezTo>
                    <a:pt x="1394" y="53"/>
                    <a:pt x="1396" y="51"/>
                    <a:pt x="1398" y="49"/>
                  </a:cubicBezTo>
                  <a:cubicBezTo>
                    <a:pt x="1400" y="47"/>
                    <a:pt x="1402" y="45"/>
                    <a:pt x="1404" y="44"/>
                  </a:cubicBezTo>
                  <a:cubicBezTo>
                    <a:pt x="1407" y="42"/>
                    <a:pt x="1410" y="41"/>
                    <a:pt x="1413" y="40"/>
                  </a:cubicBezTo>
                  <a:cubicBezTo>
                    <a:pt x="1416" y="39"/>
                    <a:pt x="1419" y="39"/>
                    <a:pt x="1423" y="39"/>
                  </a:cubicBezTo>
                  <a:cubicBezTo>
                    <a:pt x="1431" y="39"/>
                    <a:pt x="1438" y="42"/>
                    <a:pt x="1443" y="48"/>
                  </a:cubicBezTo>
                  <a:cubicBezTo>
                    <a:pt x="1448" y="54"/>
                    <a:pt x="1450" y="62"/>
                    <a:pt x="1450" y="73"/>
                  </a:cubicBezTo>
                  <a:cubicBezTo>
                    <a:pt x="1450" y="81"/>
                    <a:pt x="1449" y="90"/>
                    <a:pt x="1446" y="97"/>
                  </a:cubicBezTo>
                  <a:cubicBezTo>
                    <a:pt x="1444" y="105"/>
                    <a:pt x="1440" y="112"/>
                    <a:pt x="1435" y="118"/>
                  </a:cubicBezTo>
                  <a:cubicBezTo>
                    <a:pt x="1429" y="124"/>
                    <a:pt x="1423" y="129"/>
                    <a:pt x="1415" y="132"/>
                  </a:cubicBezTo>
                  <a:cubicBezTo>
                    <a:pt x="1407" y="135"/>
                    <a:pt x="1397" y="137"/>
                    <a:pt x="1386" y="137"/>
                  </a:cubicBezTo>
                  <a:cubicBezTo>
                    <a:pt x="1382" y="137"/>
                    <a:pt x="1377" y="137"/>
                    <a:pt x="1373" y="136"/>
                  </a:cubicBezTo>
                  <a:cubicBezTo>
                    <a:pt x="1368" y="135"/>
                    <a:pt x="1364" y="134"/>
                    <a:pt x="1361" y="133"/>
                  </a:cubicBezTo>
                  <a:lnTo>
                    <a:pt x="1378" y="38"/>
                  </a:lnTo>
                  <a:close/>
                  <a:moveTo>
                    <a:pt x="1381" y="121"/>
                  </a:moveTo>
                  <a:cubicBezTo>
                    <a:pt x="1382" y="121"/>
                    <a:pt x="1384" y="121"/>
                    <a:pt x="1386" y="122"/>
                  </a:cubicBezTo>
                  <a:cubicBezTo>
                    <a:pt x="1388" y="122"/>
                    <a:pt x="1390" y="122"/>
                    <a:pt x="1392" y="122"/>
                  </a:cubicBezTo>
                  <a:cubicBezTo>
                    <a:pt x="1397" y="122"/>
                    <a:pt x="1402" y="121"/>
                    <a:pt x="1407" y="119"/>
                  </a:cubicBezTo>
                  <a:cubicBezTo>
                    <a:pt x="1412" y="116"/>
                    <a:pt x="1416" y="113"/>
                    <a:pt x="1420" y="109"/>
                  </a:cubicBezTo>
                  <a:cubicBezTo>
                    <a:pt x="1423" y="105"/>
                    <a:pt x="1426" y="100"/>
                    <a:pt x="1428" y="94"/>
                  </a:cubicBezTo>
                  <a:cubicBezTo>
                    <a:pt x="1430" y="89"/>
                    <a:pt x="1431" y="83"/>
                    <a:pt x="1431" y="76"/>
                  </a:cubicBezTo>
                  <a:cubicBezTo>
                    <a:pt x="1431" y="69"/>
                    <a:pt x="1430" y="64"/>
                    <a:pt x="1427" y="60"/>
                  </a:cubicBezTo>
                  <a:cubicBezTo>
                    <a:pt x="1424" y="57"/>
                    <a:pt x="1420" y="55"/>
                    <a:pt x="1415" y="55"/>
                  </a:cubicBezTo>
                  <a:cubicBezTo>
                    <a:pt x="1411" y="55"/>
                    <a:pt x="1408" y="55"/>
                    <a:pt x="1405" y="57"/>
                  </a:cubicBezTo>
                  <a:cubicBezTo>
                    <a:pt x="1403" y="58"/>
                    <a:pt x="1400" y="60"/>
                    <a:pt x="1397" y="63"/>
                  </a:cubicBezTo>
                  <a:cubicBezTo>
                    <a:pt x="1395" y="66"/>
                    <a:pt x="1393" y="70"/>
                    <a:pt x="1391" y="75"/>
                  </a:cubicBezTo>
                  <a:cubicBezTo>
                    <a:pt x="1389" y="79"/>
                    <a:pt x="1387" y="85"/>
                    <a:pt x="1386" y="92"/>
                  </a:cubicBezTo>
                  <a:lnTo>
                    <a:pt x="1381" y="121"/>
                  </a:lnTo>
                  <a:close/>
                  <a:moveTo>
                    <a:pt x="1477" y="39"/>
                  </a:moveTo>
                  <a:cubicBezTo>
                    <a:pt x="1479" y="32"/>
                    <a:pt x="1480" y="26"/>
                    <a:pt x="1480" y="21"/>
                  </a:cubicBezTo>
                  <a:cubicBezTo>
                    <a:pt x="1481" y="16"/>
                    <a:pt x="1481" y="11"/>
                    <a:pt x="1481" y="8"/>
                  </a:cubicBezTo>
                  <a:cubicBezTo>
                    <a:pt x="1481" y="6"/>
                    <a:pt x="1481" y="5"/>
                    <a:pt x="1481" y="4"/>
                  </a:cubicBezTo>
                  <a:cubicBezTo>
                    <a:pt x="1481" y="3"/>
                    <a:pt x="1481" y="2"/>
                    <a:pt x="1481" y="1"/>
                  </a:cubicBezTo>
                  <a:cubicBezTo>
                    <a:pt x="1483" y="1"/>
                    <a:pt x="1484" y="0"/>
                    <a:pt x="1486" y="0"/>
                  </a:cubicBezTo>
                  <a:cubicBezTo>
                    <a:pt x="1488" y="0"/>
                    <a:pt x="1490" y="0"/>
                    <a:pt x="1491" y="0"/>
                  </a:cubicBezTo>
                  <a:cubicBezTo>
                    <a:pt x="1492" y="0"/>
                    <a:pt x="1494" y="0"/>
                    <a:pt x="1495" y="0"/>
                  </a:cubicBezTo>
                  <a:cubicBezTo>
                    <a:pt x="1497" y="0"/>
                    <a:pt x="1498" y="1"/>
                    <a:pt x="1499" y="1"/>
                  </a:cubicBezTo>
                  <a:cubicBezTo>
                    <a:pt x="1500" y="2"/>
                    <a:pt x="1500" y="3"/>
                    <a:pt x="1500" y="4"/>
                  </a:cubicBezTo>
                  <a:cubicBezTo>
                    <a:pt x="1500" y="5"/>
                    <a:pt x="1500" y="6"/>
                    <a:pt x="1500" y="8"/>
                  </a:cubicBezTo>
                  <a:cubicBezTo>
                    <a:pt x="1500" y="9"/>
                    <a:pt x="1500" y="11"/>
                    <a:pt x="1500" y="12"/>
                  </a:cubicBezTo>
                  <a:cubicBezTo>
                    <a:pt x="1499" y="14"/>
                    <a:pt x="1499" y="16"/>
                    <a:pt x="1499" y="18"/>
                  </a:cubicBezTo>
                  <a:cubicBezTo>
                    <a:pt x="1499" y="20"/>
                    <a:pt x="1498" y="23"/>
                    <a:pt x="1498" y="25"/>
                  </a:cubicBezTo>
                  <a:cubicBezTo>
                    <a:pt x="1498" y="27"/>
                    <a:pt x="1497" y="29"/>
                    <a:pt x="1497" y="31"/>
                  </a:cubicBezTo>
                  <a:cubicBezTo>
                    <a:pt x="1483" y="108"/>
                    <a:pt x="1483" y="108"/>
                    <a:pt x="1483" y="108"/>
                  </a:cubicBezTo>
                  <a:cubicBezTo>
                    <a:pt x="1482" y="110"/>
                    <a:pt x="1482" y="112"/>
                    <a:pt x="1482" y="113"/>
                  </a:cubicBezTo>
                  <a:cubicBezTo>
                    <a:pt x="1482" y="115"/>
                    <a:pt x="1482" y="117"/>
                    <a:pt x="1483" y="118"/>
                  </a:cubicBezTo>
                  <a:cubicBezTo>
                    <a:pt x="1483" y="119"/>
                    <a:pt x="1484" y="120"/>
                    <a:pt x="1485" y="120"/>
                  </a:cubicBezTo>
                  <a:cubicBezTo>
                    <a:pt x="1486" y="121"/>
                    <a:pt x="1487" y="121"/>
                    <a:pt x="1488" y="122"/>
                  </a:cubicBezTo>
                  <a:cubicBezTo>
                    <a:pt x="1489" y="122"/>
                    <a:pt x="1490" y="122"/>
                    <a:pt x="1491" y="122"/>
                  </a:cubicBezTo>
                  <a:cubicBezTo>
                    <a:pt x="1492" y="122"/>
                    <a:pt x="1493" y="122"/>
                    <a:pt x="1495" y="121"/>
                  </a:cubicBezTo>
                  <a:cubicBezTo>
                    <a:pt x="1496" y="121"/>
                    <a:pt x="1497" y="121"/>
                    <a:pt x="1498" y="121"/>
                  </a:cubicBezTo>
                  <a:cubicBezTo>
                    <a:pt x="1499" y="124"/>
                    <a:pt x="1500" y="128"/>
                    <a:pt x="1500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500" y="134"/>
                    <a:pt x="1500" y="134"/>
                    <a:pt x="1500" y="134"/>
                  </a:cubicBezTo>
                  <a:cubicBezTo>
                    <a:pt x="1498" y="135"/>
                    <a:pt x="1496" y="136"/>
                    <a:pt x="1493" y="136"/>
                  </a:cubicBezTo>
                  <a:cubicBezTo>
                    <a:pt x="1490" y="136"/>
                    <a:pt x="1488" y="136"/>
                    <a:pt x="1485" y="136"/>
                  </a:cubicBezTo>
                  <a:cubicBezTo>
                    <a:pt x="1482" y="136"/>
                    <a:pt x="1479" y="136"/>
                    <a:pt x="1476" y="135"/>
                  </a:cubicBezTo>
                  <a:cubicBezTo>
                    <a:pt x="1474" y="135"/>
                    <a:pt x="1472" y="134"/>
                    <a:pt x="1470" y="132"/>
                  </a:cubicBezTo>
                  <a:cubicBezTo>
                    <a:pt x="1468" y="131"/>
                    <a:pt x="1466" y="128"/>
                    <a:pt x="1465" y="126"/>
                  </a:cubicBezTo>
                  <a:cubicBezTo>
                    <a:pt x="1464" y="123"/>
                    <a:pt x="1464" y="120"/>
                    <a:pt x="1464" y="116"/>
                  </a:cubicBezTo>
                  <a:cubicBezTo>
                    <a:pt x="1464" y="114"/>
                    <a:pt x="1464" y="111"/>
                    <a:pt x="1464" y="109"/>
                  </a:cubicBezTo>
                  <a:cubicBezTo>
                    <a:pt x="1465" y="106"/>
                    <a:pt x="1465" y="104"/>
                    <a:pt x="1466" y="101"/>
                  </a:cubicBezTo>
                  <a:lnTo>
                    <a:pt x="1477" y="39"/>
                  </a:lnTo>
                  <a:close/>
                  <a:moveTo>
                    <a:pt x="1532" y="98"/>
                  </a:moveTo>
                  <a:cubicBezTo>
                    <a:pt x="1533" y="106"/>
                    <a:pt x="1535" y="112"/>
                    <a:pt x="1538" y="116"/>
                  </a:cubicBezTo>
                  <a:cubicBezTo>
                    <a:pt x="1542" y="120"/>
                    <a:pt x="1548" y="122"/>
                    <a:pt x="1556" y="122"/>
                  </a:cubicBezTo>
                  <a:cubicBezTo>
                    <a:pt x="1561" y="122"/>
                    <a:pt x="1566" y="122"/>
                    <a:pt x="1570" y="121"/>
                  </a:cubicBezTo>
                  <a:cubicBezTo>
                    <a:pt x="1574" y="120"/>
                    <a:pt x="1578" y="118"/>
                    <a:pt x="1582" y="117"/>
                  </a:cubicBezTo>
                  <a:cubicBezTo>
                    <a:pt x="1583" y="119"/>
                    <a:pt x="1584" y="121"/>
                    <a:pt x="1584" y="124"/>
                  </a:cubicBezTo>
                  <a:cubicBezTo>
                    <a:pt x="1585" y="126"/>
                    <a:pt x="1585" y="129"/>
                    <a:pt x="1585" y="131"/>
                  </a:cubicBezTo>
                  <a:cubicBezTo>
                    <a:pt x="1583" y="132"/>
                    <a:pt x="1581" y="133"/>
                    <a:pt x="1578" y="134"/>
                  </a:cubicBezTo>
                  <a:cubicBezTo>
                    <a:pt x="1576" y="134"/>
                    <a:pt x="1573" y="135"/>
                    <a:pt x="1570" y="135"/>
                  </a:cubicBezTo>
                  <a:cubicBezTo>
                    <a:pt x="1567" y="136"/>
                    <a:pt x="1564" y="136"/>
                    <a:pt x="1561" y="137"/>
                  </a:cubicBezTo>
                  <a:cubicBezTo>
                    <a:pt x="1558" y="137"/>
                    <a:pt x="1556" y="137"/>
                    <a:pt x="1553" y="137"/>
                  </a:cubicBezTo>
                  <a:cubicBezTo>
                    <a:pt x="1546" y="137"/>
                    <a:pt x="1540" y="136"/>
                    <a:pt x="1535" y="134"/>
                  </a:cubicBezTo>
                  <a:cubicBezTo>
                    <a:pt x="1530" y="132"/>
                    <a:pt x="1526" y="130"/>
                    <a:pt x="1523" y="127"/>
                  </a:cubicBezTo>
                  <a:cubicBezTo>
                    <a:pt x="1520" y="123"/>
                    <a:pt x="1518" y="119"/>
                    <a:pt x="1516" y="115"/>
                  </a:cubicBezTo>
                  <a:cubicBezTo>
                    <a:pt x="1515" y="110"/>
                    <a:pt x="1514" y="105"/>
                    <a:pt x="1514" y="100"/>
                  </a:cubicBezTo>
                  <a:cubicBezTo>
                    <a:pt x="1514" y="92"/>
                    <a:pt x="1515" y="85"/>
                    <a:pt x="1518" y="78"/>
                  </a:cubicBezTo>
                  <a:cubicBezTo>
                    <a:pt x="1520" y="70"/>
                    <a:pt x="1524" y="64"/>
                    <a:pt x="1529" y="58"/>
                  </a:cubicBezTo>
                  <a:cubicBezTo>
                    <a:pt x="1533" y="52"/>
                    <a:pt x="1539" y="48"/>
                    <a:pt x="1545" y="44"/>
                  </a:cubicBezTo>
                  <a:cubicBezTo>
                    <a:pt x="1552" y="41"/>
                    <a:pt x="1559" y="39"/>
                    <a:pt x="1567" y="39"/>
                  </a:cubicBezTo>
                  <a:cubicBezTo>
                    <a:pt x="1575" y="39"/>
                    <a:pt x="1582" y="41"/>
                    <a:pt x="1586" y="45"/>
                  </a:cubicBezTo>
                  <a:cubicBezTo>
                    <a:pt x="1591" y="49"/>
                    <a:pt x="1594" y="54"/>
                    <a:pt x="1594" y="61"/>
                  </a:cubicBezTo>
                  <a:cubicBezTo>
                    <a:pt x="1594" y="66"/>
                    <a:pt x="1592" y="71"/>
                    <a:pt x="1590" y="75"/>
                  </a:cubicBezTo>
                  <a:cubicBezTo>
                    <a:pt x="1587" y="79"/>
                    <a:pt x="1583" y="82"/>
                    <a:pt x="1579" y="85"/>
                  </a:cubicBezTo>
                  <a:cubicBezTo>
                    <a:pt x="1574" y="88"/>
                    <a:pt x="1569" y="90"/>
                    <a:pt x="1562" y="92"/>
                  </a:cubicBezTo>
                  <a:cubicBezTo>
                    <a:pt x="1556" y="94"/>
                    <a:pt x="1549" y="95"/>
                    <a:pt x="1542" y="96"/>
                  </a:cubicBezTo>
                  <a:lnTo>
                    <a:pt x="1532" y="98"/>
                  </a:lnTo>
                  <a:close/>
                  <a:moveTo>
                    <a:pt x="1544" y="82"/>
                  </a:moveTo>
                  <a:cubicBezTo>
                    <a:pt x="1550" y="81"/>
                    <a:pt x="1555" y="80"/>
                    <a:pt x="1559" y="79"/>
                  </a:cubicBezTo>
                  <a:cubicBezTo>
                    <a:pt x="1563" y="77"/>
                    <a:pt x="1567" y="76"/>
                    <a:pt x="1569" y="74"/>
                  </a:cubicBezTo>
                  <a:cubicBezTo>
                    <a:pt x="1571" y="72"/>
                    <a:pt x="1573" y="71"/>
                    <a:pt x="1574" y="69"/>
                  </a:cubicBezTo>
                  <a:cubicBezTo>
                    <a:pt x="1575" y="67"/>
                    <a:pt x="1576" y="65"/>
                    <a:pt x="1576" y="63"/>
                  </a:cubicBezTo>
                  <a:cubicBezTo>
                    <a:pt x="1576" y="60"/>
                    <a:pt x="1575" y="58"/>
                    <a:pt x="1573" y="56"/>
                  </a:cubicBezTo>
                  <a:cubicBezTo>
                    <a:pt x="1571" y="54"/>
                    <a:pt x="1568" y="53"/>
                    <a:pt x="1564" y="53"/>
                  </a:cubicBezTo>
                  <a:cubicBezTo>
                    <a:pt x="1560" y="53"/>
                    <a:pt x="1557" y="54"/>
                    <a:pt x="1553" y="56"/>
                  </a:cubicBezTo>
                  <a:cubicBezTo>
                    <a:pt x="1550" y="58"/>
                    <a:pt x="1547" y="60"/>
                    <a:pt x="1545" y="63"/>
                  </a:cubicBezTo>
                  <a:cubicBezTo>
                    <a:pt x="1542" y="66"/>
                    <a:pt x="1540" y="69"/>
                    <a:pt x="1538" y="73"/>
                  </a:cubicBezTo>
                  <a:cubicBezTo>
                    <a:pt x="1536" y="76"/>
                    <a:pt x="1535" y="80"/>
                    <a:pt x="1534" y="84"/>
                  </a:cubicBezTo>
                  <a:lnTo>
                    <a:pt x="15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4D4F53"/>
                </a:solidFill>
              </a:endParaRPr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8380592" y="6273800"/>
            <a:ext cx="367651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/>
            <a:r>
              <a:rPr lang="en-US" sz="1867" b="1">
                <a:solidFill>
                  <a:prstClr val="white"/>
                </a:solidFill>
                <a:latin typeface="Calibri Light" panose="020F0302020204030204" pitchFamily="34" charset="0"/>
                <a:ea typeface="Aller" charset="0"/>
                <a:cs typeface="Aller" charset="0"/>
              </a:rPr>
              <a:t>Make Digital Real    |    Execute Smart</a:t>
            </a:r>
          </a:p>
        </p:txBody>
      </p:sp>
    </p:spTree>
    <p:extLst>
      <p:ext uri="{BB962C8B-B14F-4D97-AF65-F5344CB8AC3E}">
        <p14:creationId xmlns:p14="http://schemas.microsoft.com/office/powerpoint/2010/main" val="2412304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66980"/>
            <a:ext cx="12192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1" y="2743200"/>
            <a:ext cx="5213131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- Limit this to just two lines only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1" y="4572000"/>
            <a:ext cx="5213131" cy="4572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- Limit it to just one line only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477000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sz="90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© Mindtree limited 2015</a:t>
            </a:r>
          </a:p>
        </p:txBody>
      </p:sp>
      <p:pic>
        <p:nvPicPr>
          <p:cNvPr id="1026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0" y="832104"/>
            <a:ext cx="24479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71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749801"/>
            <a:ext cx="12090400" cy="203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867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166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632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41"/>
            <a:ext cx="10972800" cy="415499"/>
          </a:xfrm>
        </p:spPr>
        <p:txBody>
          <a:bodyPr tIns="0" bIns="0">
            <a:spAutoFit/>
          </a:bodyPr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1637371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 marL="457189" indent="-228594">
              <a:lnSpc>
                <a:spcPct val="120000"/>
              </a:lnSpc>
              <a:spcBef>
                <a:spcPts val="840"/>
              </a:spcBef>
              <a:buSzPct val="80000"/>
              <a:buFont typeface="Arial" panose="020B0604020202020204" pitchFamily="34" charset="0"/>
              <a:buChar char="–"/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4275F1-6467-4194-A83B-CBAD9D68DAB8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3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8314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336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3490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4275F1-6467-4194-A83B-CBAD9D68DAB8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99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7"/>
            <a:ext cx="5386917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7"/>
            <a:ext cx="5389033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4275F1-6467-4194-A83B-CBAD9D68DAB8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4232" y="6474769"/>
            <a:ext cx="168988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sz="675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3638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4275F1-6467-4194-A83B-CBAD9D68DAB8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266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4275F1-6467-4194-A83B-CBAD9D68DAB8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271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3"/>
            <a:ext cx="6815667" cy="5853113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sz="2100" dirty="0" smtClean="0"/>
            </a:lvl1pPr>
            <a:lvl2pPr>
              <a:defRPr lang="en-US" sz="2100" dirty="0" smtClean="0"/>
            </a:lvl2pPr>
            <a:lvl3pPr>
              <a:defRPr lang="en-US" sz="2100" dirty="0" smtClean="0"/>
            </a:lvl3pPr>
            <a:lvl4pPr>
              <a:defRPr lang="en-US" sz="2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25853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4275F1-6467-4194-A83B-CBAD9D68DAB8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7558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4275F1-6467-4194-A83B-CBAD9D68DAB8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3755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321" y="1371601"/>
            <a:ext cx="2634567" cy="16373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4275F1-6467-4194-A83B-CBAD9D68DAB8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521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98631" y="274640"/>
            <a:ext cx="163737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4275F1-6467-4194-A83B-CBAD9D68DAB8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308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200276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79377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sz="900">
                <a:solidFill>
                  <a:srgbClr val="898989"/>
                </a:solidFill>
                <a:cs typeface="Arial" pitchFamily="34" charset="0"/>
              </a:rPr>
              <a:t>India | USA | UK | Germany | Sweden | Belgium | France | Switzerland | UAE | Singapore | Australia | Japan | China</a:t>
            </a:r>
          </a:p>
        </p:txBody>
      </p:sp>
    </p:spTree>
    <p:extLst>
      <p:ext uri="{BB962C8B-B14F-4D97-AF65-F5344CB8AC3E}">
        <p14:creationId xmlns:p14="http://schemas.microsoft.com/office/powerpoint/2010/main" val="103204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F44D9C5-9E24-3740-B0AB-3D8AB469FE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094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Colors to be used in the presentation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0191" y="1634491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sz="1400">
                <a:solidFill>
                  <a:prstClr val="white"/>
                </a:solidFill>
                <a:cs typeface="Arial" pitchFamily="34" charset="0"/>
              </a:rPr>
              <a:t>RGB - 167.25.48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sz="1400">
                <a:solidFill>
                  <a:prstClr val="white"/>
                </a:solidFill>
                <a:cs typeface="Arial" pitchFamily="34" charset="0"/>
              </a:rPr>
              <a:t>RGB - 227.114.34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8800" y="1634491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sz="1400">
                <a:solidFill>
                  <a:srgbClr val="4D4F53"/>
                </a:solidFill>
                <a:cs typeface="Arial" pitchFamily="34" charset="0"/>
              </a:rPr>
              <a:t>RGB - 199.210.138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sz="1400">
                <a:solidFill>
                  <a:prstClr val="white"/>
                </a:solidFill>
                <a:cs typeface="Arial" pitchFamily="34" charset="0"/>
              </a:rPr>
              <a:t>RGB – 0.102.161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sz="1400">
                <a:solidFill>
                  <a:prstClr val="white"/>
                </a:solidFill>
                <a:cs typeface="Arial" pitchFamily="34" charset="0"/>
              </a:rPr>
              <a:t>RGB - 77.79.83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sz="1400">
                <a:solidFill>
                  <a:prstClr val="white"/>
                </a:solidFill>
                <a:cs typeface="Arial" pitchFamily="34" charset="0"/>
              </a:rPr>
              <a:t>RGB - 131.0.81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8222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sz="1400">
                <a:solidFill>
                  <a:srgbClr val="4D4F53"/>
                </a:solidFill>
                <a:cs typeface="Arial" pitchFamily="34" charset="0"/>
              </a:rPr>
              <a:t>Guidelines available at </a:t>
            </a:r>
          </a:p>
          <a:p>
            <a:pPr defTabSz="1219170"/>
            <a:endParaRPr lang="en-US" sz="1400">
              <a:solidFill>
                <a:srgbClr val="4D4F53"/>
              </a:solidFill>
              <a:cs typeface="Arial" pitchFamily="34" charset="0"/>
            </a:endParaRPr>
          </a:p>
          <a:p>
            <a:pPr defTabSz="1219170"/>
            <a:r>
              <a:rPr lang="en-US" sz="1400">
                <a:solidFill>
                  <a:srgbClr val="4D4F53"/>
                </a:solidFill>
                <a:cs typeface="Arial" pitchFamily="34" charset="0"/>
              </a:rPr>
              <a:t>PeopleHub &gt; Microsites &gt;Marketing Hub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4275F1-6467-4194-A83B-CBAD9D68DAB8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629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 noEditPoints="1"/>
          </p:cNvSpPr>
          <p:nvPr userDrawn="1"/>
        </p:nvSpPr>
        <p:spPr bwMode="auto">
          <a:xfrm>
            <a:off x="1139119" y="2921000"/>
            <a:ext cx="9913763" cy="1117600"/>
          </a:xfrm>
          <a:custGeom>
            <a:avLst/>
            <a:gdLst>
              <a:gd name="T0" fmla="*/ 85 w 1594"/>
              <a:gd name="T1" fmla="*/ 3 h 179"/>
              <a:gd name="T2" fmla="*/ 77 w 1594"/>
              <a:gd name="T3" fmla="*/ 135 h 179"/>
              <a:gd name="T4" fmla="*/ 184 w 1594"/>
              <a:gd name="T5" fmla="*/ 122 h 179"/>
              <a:gd name="T6" fmla="*/ 151 w 1594"/>
              <a:gd name="T7" fmla="*/ 127 h 179"/>
              <a:gd name="T8" fmla="*/ 207 w 1594"/>
              <a:gd name="T9" fmla="*/ 85 h 179"/>
              <a:gd name="T10" fmla="*/ 192 w 1594"/>
              <a:gd name="T11" fmla="*/ 53 h 179"/>
              <a:gd name="T12" fmla="*/ 253 w 1594"/>
              <a:gd name="T13" fmla="*/ 1 h 179"/>
              <a:gd name="T14" fmla="*/ 269 w 1594"/>
              <a:gd name="T15" fmla="*/ 31 h 179"/>
              <a:gd name="T16" fmla="*/ 271 w 1594"/>
              <a:gd name="T17" fmla="*/ 133 h 179"/>
              <a:gd name="T18" fmla="*/ 249 w 1594"/>
              <a:gd name="T19" fmla="*/ 39 h 179"/>
              <a:gd name="T20" fmla="*/ 318 w 1594"/>
              <a:gd name="T21" fmla="*/ 44 h 179"/>
              <a:gd name="T22" fmla="*/ 308 w 1594"/>
              <a:gd name="T23" fmla="*/ 82 h 179"/>
              <a:gd name="T24" fmla="*/ 381 w 1594"/>
              <a:gd name="T25" fmla="*/ 60 h 179"/>
              <a:gd name="T26" fmla="*/ 419 w 1594"/>
              <a:gd name="T27" fmla="*/ 118 h 179"/>
              <a:gd name="T28" fmla="*/ 391 w 1594"/>
              <a:gd name="T29" fmla="*/ 117 h 179"/>
              <a:gd name="T30" fmla="*/ 497 w 1594"/>
              <a:gd name="T31" fmla="*/ 41 h 179"/>
              <a:gd name="T32" fmla="*/ 583 w 1594"/>
              <a:gd name="T33" fmla="*/ 39 h 179"/>
              <a:gd name="T34" fmla="*/ 585 w 1594"/>
              <a:gd name="T35" fmla="*/ 73 h 179"/>
              <a:gd name="T36" fmla="*/ 529 w 1594"/>
              <a:gd name="T37" fmla="*/ 136 h 179"/>
              <a:gd name="T38" fmla="*/ 497 w 1594"/>
              <a:gd name="T39" fmla="*/ 75 h 179"/>
              <a:gd name="T40" fmla="*/ 662 w 1594"/>
              <a:gd name="T41" fmla="*/ 122 h 179"/>
              <a:gd name="T42" fmla="*/ 629 w 1594"/>
              <a:gd name="T43" fmla="*/ 127 h 179"/>
              <a:gd name="T44" fmla="*/ 685 w 1594"/>
              <a:gd name="T45" fmla="*/ 85 h 179"/>
              <a:gd name="T46" fmla="*/ 670 w 1594"/>
              <a:gd name="T47" fmla="*/ 53 h 179"/>
              <a:gd name="T48" fmla="*/ 772 w 1594"/>
              <a:gd name="T49" fmla="*/ 41 h 179"/>
              <a:gd name="T50" fmla="*/ 813 w 1594"/>
              <a:gd name="T51" fmla="*/ 41 h 179"/>
              <a:gd name="T52" fmla="*/ 799 w 1594"/>
              <a:gd name="T53" fmla="*/ 120 h 179"/>
              <a:gd name="T54" fmla="*/ 759 w 1594"/>
              <a:gd name="T55" fmla="*/ 116 h 179"/>
              <a:gd name="T56" fmla="*/ 869 w 1594"/>
              <a:gd name="T57" fmla="*/ 39 h 179"/>
              <a:gd name="T58" fmla="*/ 883 w 1594"/>
              <a:gd name="T59" fmla="*/ 91 h 179"/>
              <a:gd name="T60" fmla="*/ 955 w 1594"/>
              <a:gd name="T61" fmla="*/ 81 h 179"/>
              <a:gd name="T62" fmla="*/ 977 w 1594"/>
              <a:gd name="T63" fmla="*/ 49 h 179"/>
              <a:gd name="T64" fmla="*/ 973 w 1594"/>
              <a:gd name="T65" fmla="*/ 137 h 179"/>
              <a:gd name="T66" fmla="*/ 971 w 1594"/>
              <a:gd name="T67" fmla="*/ 122 h 179"/>
              <a:gd name="T68" fmla="*/ 976 w 1594"/>
              <a:gd name="T69" fmla="*/ 75 h 179"/>
              <a:gd name="T70" fmla="*/ 1127 w 1594"/>
              <a:gd name="T71" fmla="*/ 48 h 179"/>
              <a:gd name="T72" fmla="*/ 1118 w 1594"/>
              <a:gd name="T73" fmla="*/ 75 h 179"/>
              <a:gd name="T74" fmla="*/ 1168 w 1594"/>
              <a:gd name="T75" fmla="*/ 88 h 179"/>
              <a:gd name="T76" fmla="*/ 1213 w 1594"/>
              <a:gd name="T77" fmla="*/ 58 h 179"/>
              <a:gd name="T78" fmla="*/ 1209 w 1594"/>
              <a:gd name="T79" fmla="*/ 94 h 179"/>
              <a:gd name="T80" fmla="*/ 1158 w 1594"/>
              <a:gd name="T81" fmla="*/ 121 h 179"/>
              <a:gd name="T82" fmla="*/ 1247 w 1594"/>
              <a:gd name="T83" fmla="*/ 88 h 179"/>
              <a:gd name="T84" fmla="*/ 1293 w 1594"/>
              <a:gd name="T85" fmla="*/ 58 h 179"/>
              <a:gd name="T86" fmla="*/ 1288 w 1594"/>
              <a:gd name="T87" fmla="*/ 94 h 179"/>
              <a:gd name="T88" fmla="*/ 1238 w 1594"/>
              <a:gd name="T89" fmla="*/ 121 h 179"/>
              <a:gd name="T90" fmla="*/ 1315 w 1594"/>
              <a:gd name="T91" fmla="*/ 56 h 179"/>
              <a:gd name="T92" fmla="*/ 1326 w 1594"/>
              <a:gd name="T93" fmla="*/ 22 h 179"/>
              <a:gd name="T94" fmla="*/ 1336 w 1594"/>
              <a:gd name="T95" fmla="*/ 22 h 179"/>
              <a:gd name="T96" fmla="*/ 1395 w 1594"/>
              <a:gd name="T97" fmla="*/ 0 h 179"/>
              <a:gd name="T98" fmla="*/ 1423 w 1594"/>
              <a:gd name="T99" fmla="*/ 39 h 179"/>
              <a:gd name="T100" fmla="*/ 1381 w 1594"/>
              <a:gd name="T101" fmla="*/ 121 h 179"/>
              <a:gd name="T102" fmla="*/ 1397 w 1594"/>
              <a:gd name="T103" fmla="*/ 63 h 179"/>
              <a:gd name="T104" fmla="*/ 1491 w 1594"/>
              <a:gd name="T105" fmla="*/ 0 h 179"/>
              <a:gd name="T106" fmla="*/ 1482 w 1594"/>
              <a:gd name="T107" fmla="*/ 113 h 179"/>
              <a:gd name="T108" fmla="*/ 1493 w 1594"/>
              <a:gd name="T109" fmla="*/ 136 h 179"/>
              <a:gd name="T110" fmla="*/ 1538 w 1594"/>
              <a:gd name="T111" fmla="*/ 116 h 179"/>
              <a:gd name="T112" fmla="*/ 1535 w 1594"/>
              <a:gd name="T113" fmla="*/ 134 h 179"/>
              <a:gd name="T114" fmla="*/ 1590 w 1594"/>
              <a:gd name="T115" fmla="*/ 75 h 179"/>
              <a:gd name="T116" fmla="*/ 1573 w 1594"/>
              <a:gd name="T117" fmla="*/ 5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94" h="179">
                <a:moveTo>
                  <a:pt x="0" y="3"/>
                </a:moveTo>
                <a:cubicBezTo>
                  <a:pt x="2" y="3"/>
                  <a:pt x="4" y="3"/>
                  <a:pt x="6" y="3"/>
                </a:cubicBezTo>
                <a:cubicBezTo>
                  <a:pt x="8" y="3"/>
                  <a:pt x="10" y="3"/>
                  <a:pt x="12" y="3"/>
                </a:cubicBezTo>
                <a:cubicBezTo>
                  <a:pt x="15" y="3"/>
                  <a:pt x="18" y="3"/>
                  <a:pt x="20" y="3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66" y="3"/>
                  <a:pt x="66" y="3"/>
                  <a:pt x="66" y="3"/>
                </a:cubicBezTo>
                <a:cubicBezTo>
                  <a:pt x="67" y="3"/>
                  <a:pt x="69" y="3"/>
                  <a:pt x="71" y="3"/>
                </a:cubicBezTo>
                <a:cubicBezTo>
                  <a:pt x="73" y="3"/>
                  <a:pt x="74" y="3"/>
                  <a:pt x="76" y="3"/>
                </a:cubicBezTo>
                <a:cubicBezTo>
                  <a:pt x="77" y="3"/>
                  <a:pt x="79" y="3"/>
                  <a:pt x="81" y="3"/>
                </a:cubicBezTo>
                <a:cubicBezTo>
                  <a:pt x="82" y="3"/>
                  <a:pt x="84" y="3"/>
                  <a:pt x="85" y="3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132" y="3"/>
                  <a:pt x="132" y="3"/>
                  <a:pt x="132" y="3"/>
                </a:cubicBezTo>
                <a:cubicBezTo>
                  <a:pt x="134" y="3"/>
                  <a:pt x="138" y="3"/>
                  <a:pt x="141" y="3"/>
                </a:cubicBezTo>
                <a:cubicBezTo>
                  <a:pt x="143" y="3"/>
                  <a:pt x="144" y="3"/>
                  <a:pt x="146" y="3"/>
                </a:cubicBezTo>
                <a:cubicBezTo>
                  <a:pt x="148" y="3"/>
                  <a:pt x="149" y="3"/>
                  <a:pt x="151" y="3"/>
                </a:cubicBezTo>
                <a:cubicBezTo>
                  <a:pt x="99" y="135"/>
                  <a:pt x="99" y="135"/>
                  <a:pt x="99" y="135"/>
                </a:cubicBezTo>
                <a:cubicBezTo>
                  <a:pt x="97" y="135"/>
                  <a:pt x="95" y="135"/>
                  <a:pt x="93" y="135"/>
                </a:cubicBezTo>
                <a:cubicBezTo>
                  <a:pt x="91" y="136"/>
                  <a:pt x="89" y="136"/>
                  <a:pt x="88" y="136"/>
                </a:cubicBezTo>
                <a:cubicBezTo>
                  <a:pt x="86" y="136"/>
                  <a:pt x="84" y="136"/>
                  <a:pt x="82" y="135"/>
                </a:cubicBezTo>
                <a:cubicBezTo>
                  <a:pt x="80" y="135"/>
                  <a:pt x="79" y="135"/>
                  <a:pt x="77" y="135"/>
                </a:cubicBezTo>
                <a:cubicBezTo>
                  <a:pt x="70" y="34"/>
                  <a:pt x="70" y="34"/>
                  <a:pt x="70" y="34"/>
                </a:cubicBezTo>
                <a:cubicBezTo>
                  <a:pt x="28" y="135"/>
                  <a:pt x="28" y="135"/>
                  <a:pt x="28" y="135"/>
                </a:cubicBezTo>
                <a:cubicBezTo>
                  <a:pt x="26" y="135"/>
                  <a:pt x="24" y="135"/>
                  <a:pt x="22" y="135"/>
                </a:cubicBezTo>
                <a:cubicBezTo>
                  <a:pt x="20" y="136"/>
                  <a:pt x="18" y="136"/>
                  <a:pt x="16" y="136"/>
                </a:cubicBezTo>
                <a:cubicBezTo>
                  <a:pt x="15" y="136"/>
                  <a:pt x="13" y="136"/>
                  <a:pt x="11" y="135"/>
                </a:cubicBezTo>
                <a:cubicBezTo>
                  <a:pt x="10" y="135"/>
                  <a:pt x="8" y="135"/>
                  <a:pt x="7" y="135"/>
                </a:cubicBezTo>
                <a:lnTo>
                  <a:pt x="0" y="3"/>
                </a:lnTo>
                <a:close/>
                <a:moveTo>
                  <a:pt x="160" y="98"/>
                </a:moveTo>
                <a:cubicBezTo>
                  <a:pt x="161" y="106"/>
                  <a:pt x="163" y="112"/>
                  <a:pt x="166" y="116"/>
                </a:cubicBezTo>
                <a:cubicBezTo>
                  <a:pt x="170" y="120"/>
                  <a:pt x="176" y="122"/>
                  <a:pt x="184" y="122"/>
                </a:cubicBezTo>
                <a:cubicBezTo>
                  <a:pt x="189" y="122"/>
                  <a:pt x="194" y="122"/>
                  <a:pt x="198" y="121"/>
                </a:cubicBezTo>
                <a:cubicBezTo>
                  <a:pt x="202" y="120"/>
                  <a:pt x="206" y="118"/>
                  <a:pt x="210" y="117"/>
                </a:cubicBezTo>
                <a:cubicBezTo>
                  <a:pt x="211" y="119"/>
                  <a:pt x="212" y="121"/>
                  <a:pt x="212" y="124"/>
                </a:cubicBezTo>
                <a:cubicBezTo>
                  <a:pt x="213" y="126"/>
                  <a:pt x="213" y="129"/>
                  <a:pt x="213" y="131"/>
                </a:cubicBezTo>
                <a:cubicBezTo>
                  <a:pt x="211" y="132"/>
                  <a:pt x="209" y="133"/>
                  <a:pt x="206" y="134"/>
                </a:cubicBezTo>
                <a:cubicBezTo>
                  <a:pt x="204" y="134"/>
                  <a:pt x="201" y="135"/>
                  <a:pt x="198" y="135"/>
                </a:cubicBezTo>
                <a:cubicBezTo>
                  <a:pt x="195" y="136"/>
                  <a:pt x="192" y="136"/>
                  <a:pt x="189" y="137"/>
                </a:cubicBezTo>
                <a:cubicBezTo>
                  <a:pt x="186" y="137"/>
                  <a:pt x="184" y="137"/>
                  <a:pt x="181" y="137"/>
                </a:cubicBezTo>
                <a:cubicBezTo>
                  <a:pt x="174" y="137"/>
                  <a:pt x="168" y="136"/>
                  <a:pt x="163" y="134"/>
                </a:cubicBezTo>
                <a:cubicBezTo>
                  <a:pt x="158" y="132"/>
                  <a:pt x="154" y="130"/>
                  <a:pt x="151" y="127"/>
                </a:cubicBezTo>
                <a:cubicBezTo>
                  <a:pt x="148" y="123"/>
                  <a:pt x="146" y="119"/>
                  <a:pt x="144" y="115"/>
                </a:cubicBezTo>
                <a:cubicBezTo>
                  <a:pt x="143" y="110"/>
                  <a:pt x="142" y="105"/>
                  <a:pt x="142" y="100"/>
                </a:cubicBezTo>
                <a:cubicBezTo>
                  <a:pt x="142" y="92"/>
                  <a:pt x="143" y="85"/>
                  <a:pt x="146" y="78"/>
                </a:cubicBezTo>
                <a:cubicBezTo>
                  <a:pt x="148" y="70"/>
                  <a:pt x="152" y="64"/>
                  <a:pt x="157" y="58"/>
                </a:cubicBezTo>
                <a:cubicBezTo>
                  <a:pt x="161" y="52"/>
                  <a:pt x="167" y="48"/>
                  <a:pt x="174" y="44"/>
                </a:cubicBezTo>
                <a:cubicBezTo>
                  <a:pt x="180" y="41"/>
                  <a:pt x="187" y="39"/>
                  <a:pt x="195" y="39"/>
                </a:cubicBezTo>
                <a:cubicBezTo>
                  <a:pt x="203" y="39"/>
                  <a:pt x="210" y="41"/>
                  <a:pt x="215" y="45"/>
                </a:cubicBezTo>
                <a:cubicBezTo>
                  <a:pt x="219" y="49"/>
                  <a:pt x="222" y="54"/>
                  <a:pt x="222" y="61"/>
                </a:cubicBezTo>
                <a:cubicBezTo>
                  <a:pt x="222" y="66"/>
                  <a:pt x="220" y="71"/>
                  <a:pt x="218" y="75"/>
                </a:cubicBezTo>
                <a:cubicBezTo>
                  <a:pt x="215" y="79"/>
                  <a:pt x="211" y="82"/>
                  <a:pt x="207" y="85"/>
                </a:cubicBezTo>
                <a:cubicBezTo>
                  <a:pt x="202" y="88"/>
                  <a:pt x="197" y="90"/>
                  <a:pt x="190" y="92"/>
                </a:cubicBezTo>
                <a:cubicBezTo>
                  <a:pt x="184" y="94"/>
                  <a:pt x="177" y="95"/>
                  <a:pt x="170" y="96"/>
                </a:cubicBezTo>
                <a:lnTo>
                  <a:pt x="160" y="98"/>
                </a:lnTo>
                <a:close/>
                <a:moveTo>
                  <a:pt x="172" y="82"/>
                </a:moveTo>
                <a:cubicBezTo>
                  <a:pt x="178" y="81"/>
                  <a:pt x="183" y="80"/>
                  <a:pt x="187" y="79"/>
                </a:cubicBezTo>
                <a:cubicBezTo>
                  <a:pt x="191" y="77"/>
                  <a:pt x="195" y="76"/>
                  <a:pt x="197" y="74"/>
                </a:cubicBezTo>
                <a:cubicBezTo>
                  <a:pt x="199" y="72"/>
                  <a:pt x="201" y="71"/>
                  <a:pt x="202" y="69"/>
                </a:cubicBezTo>
                <a:cubicBezTo>
                  <a:pt x="203" y="67"/>
                  <a:pt x="204" y="65"/>
                  <a:pt x="204" y="63"/>
                </a:cubicBezTo>
                <a:cubicBezTo>
                  <a:pt x="204" y="60"/>
                  <a:pt x="203" y="58"/>
                  <a:pt x="201" y="56"/>
                </a:cubicBezTo>
                <a:cubicBezTo>
                  <a:pt x="199" y="54"/>
                  <a:pt x="196" y="53"/>
                  <a:pt x="192" y="53"/>
                </a:cubicBezTo>
                <a:cubicBezTo>
                  <a:pt x="188" y="53"/>
                  <a:pt x="185" y="54"/>
                  <a:pt x="182" y="56"/>
                </a:cubicBezTo>
                <a:cubicBezTo>
                  <a:pt x="178" y="58"/>
                  <a:pt x="175" y="60"/>
                  <a:pt x="173" y="63"/>
                </a:cubicBezTo>
                <a:cubicBezTo>
                  <a:pt x="170" y="66"/>
                  <a:pt x="168" y="69"/>
                  <a:pt x="166" y="73"/>
                </a:cubicBezTo>
                <a:cubicBezTo>
                  <a:pt x="164" y="76"/>
                  <a:pt x="163" y="80"/>
                  <a:pt x="162" y="84"/>
                </a:cubicBezTo>
                <a:lnTo>
                  <a:pt x="172" y="82"/>
                </a:lnTo>
                <a:close/>
                <a:moveTo>
                  <a:pt x="249" y="39"/>
                </a:moveTo>
                <a:cubicBezTo>
                  <a:pt x="250" y="32"/>
                  <a:pt x="251" y="26"/>
                  <a:pt x="252" y="21"/>
                </a:cubicBezTo>
                <a:cubicBezTo>
                  <a:pt x="253" y="16"/>
                  <a:pt x="253" y="11"/>
                  <a:pt x="253" y="8"/>
                </a:cubicBezTo>
                <a:cubicBezTo>
                  <a:pt x="253" y="6"/>
                  <a:pt x="253" y="5"/>
                  <a:pt x="253" y="4"/>
                </a:cubicBezTo>
                <a:cubicBezTo>
                  <a:pt x="253" y="3"/>
                  <a:pt x="253" y="2"/>
                  <a:pt x="253" y="1"/>
                </a:cubicBezTo>
                <a:cubicBezTo>
                  <a:pt x="254" y="1"/>
                  <a:pt x="256" y="0"/>
                  <a:pt x="258" y="0"/>
                </a:cubicBezTo>
                <a:cubicBezTo>
                  <a:pt x="260" y="0"/>
                  <a:pt x="261" y="0"/>
                  <a:pt x="263" y="0"/>
                </a:cubicBezTo>
                <a:cubicBezTo>
                  <a:pt x="264" y="0"/>
                  <a:pt x="265" y="0"/>
                  <a:pt x="267" y="0"/>
                </a:cubicBezTo>
                <a:cubicBezTo>
                  <a:pt x="268" y="0"/>
                  <a:pt x="270" y="1"/>
                  <a:pt x="271" y="1"/>
                </a:cubicBezTo>
                <a:cubicBezTo>
                  <a:pt x="271" y="2"/>
                  <a:pt x="271" y="3"/>
                  <a:pt x="271" y="4"/>
                </a:cubicBezTo>
                <a:cubicBezTo>
                  <a:pt x="271" y="5"/>
                  <a:pt x="271" y="6"/>
                  <a:pt x="271" y="8"/>
                </a:cubicBezTo>
                <a:cubicBezTo>
                  <a:pt x="271" y="9"/>
                  <a:pt x="271" y="11"/>
                  <a:pt x="271" y="12"/>
                </a:cubicBezTo>
                <a:cubicBezTo>
                  <a:pt x="271" y="14"/>
                  <a:pt x="271" y="16"/>
                  <a:pt x="271" y="18"/>
                </a:cubicBezTo>
                <a:cubicBezTo>
                  <a:pt x="270" y="20"/>
                  <a:pt x="270" y="23"/>
                  <a:pt x="270" y="25"/>
                </a:cubicBezTo>
                <a:cubicBezTo>
                  <a:pt x="269" y="27"/>
                  <a:pt x="269" y="29"/>
                  <a:pt x="269" y="31"/>
                </a:cubicBezTo>
                <a:cubicBezTo>
                  <a:pt x="254" y="108"/>
                  <a:pt x="254" y="108"/>
                  <a:pt x="254" y="108"/>
                </a:cubicBezTo>
                <a:cubicBezTo>
                  <a:pt x="254" y="110"/>
                  <a:pt x="254" y="112"/>
                  <a:pt x="254" y="113"/>
                </a:cubicBezTo>
                <a:cubicBezTo>
                  <a:pt x="254" y="115"/>
                  <a:pt x="254" y="117"/>
                  <a:pt x="254" y="118"/>
                </a:cubicBezTo>
                <a:cubicBezTo>
                  <a:pt x="255" y="119"/>
                  <a:pt x="256" y="120"/>
                  <a:pt x="257" y="120"/>
                </a:cubicBezTo>
                <a:cubicBezTo>
                  <a:pt x="257" y="121"/>
                  <a:pt x="258" y="121"/>
                  <a:pt x="259" y="122"/>
                </a:cubicBezTo>
                <a:cubicBezTo>
                  <a:pt x="260" y="122"/>
                  <a:pt x="261" y="122"/>
                  <a:pt x="262" y="122"/>
                </a:cubicBezTo>
                <a:cubicBezTo>
                  <a:pt x="264" y="122"/>
                  <a:pt x="265" y="122"/>
                  <a:pt x="266" y="121"/>
                </a:cubicBezTo>
                <a:cubicBezTo>
                  <a:pt x="268" y="121"/>
                  <a:pt x="269" y="121"/>
                  <a:pt x="270" y="121"/>
                </a:cubicBezTo>
                <a:cubicBezTo>
                  <a:pt x="271" y="124"/>
                  <a:pt x="271" y="128"/>
                  <a:pt x="271" y="132"/>
                </a:cubicBezTo>
                <a:cubicBezTo>
                  <a:pt x="271" y="132"/>
                  <a:pt x="271" y="133"/>
                  <a:pt x="271" y="133"/>
                </a:cubicBezTo>
                <a:cubicBezTo>
                  <a:pt x="271" y="134"/>
                  <a:pt x="271" y="134"/>
                  <a:pt x="271" y="134"/>
                </a:cubicBezTo>
                <a:cubicBezTo>
                  <a:pt x="269" y="135"/>
                  <a:pt x="267" y="136"/>
                  <a:pt x="265" y="136"/>
                </a:cubicBezTo>
                <a:cubicBezTo>
                  <a:pt x="262" y="136"/>
                  <a:pt x="259" y="136"/>
                  <a:pt x="257" y="136"/>
                </a:cubicBezTo>
                <a:cubicBezTo>
                  <a:pt x="254" y="136"/>
                  <a:pt x="251" y="136"/>
                  <a:pt x="248" y="135"/>
                </a:cubicBezTo>
                <a:cubicBezTo>
                  <a:pt x="245" y="135"/>
                  <a:pt x="243" y="134"/>
                  <a:pt x="241" y="132"/>
                </a:cubicBezTo>
                <a:cubicBezTo>
                  <a:pt x="239" y="131"/>
                  <a:pt x="238" y="128"/>
                  <a:pt x="237" y="126"/>
                </a:cubicBezTo>
                <a:cubicBezTo>
                  <a:pt x="236" y="123"/>
                  <a:pt x="235" y="120"/>
                  <a:pt x="235" y="116"/>
                </a:cubicBezTo>
                <a:cubicBezTo>
                  <a:pt x="235" y="114"/>
                  <a:pt x="236" y="111"/>
                  <a:pt x="236" y="109"/>
                </a:cubicBezTo>
                <a:cubicBezTo>
                  <a:pt x="237" y="106"/>
                  <a:pt x="237" y="104"/>
                  <a:pt x="238" y="101"/>
                </a:cubicBezTo>
                <a:lnTo>
                  <a:pt x="249" y="39"/>
                </a:lnTo>
                <a:close/>
                <a:moveTo>
                  <a:pt x="348" y="119"/>
                </a:moveTo>
                <a:cubicBezTo>
                  <a:pt x="349" y="120"/>
                  <a:pt x="349" y="122"/>
                  <a:pt x="350" y="125"/>
                </a:cubicBezTo>
                <a:cubicBezTo>
                  <a:pt x="351" y="127"/>
                  <a:pt x="351" y="130"/>
                  <a:pt x="351" y="133"/>
                </a:cubicBezTo>
                <a:cubicBezTo>
                  <a:pt x="347" y="134"/>
                  <a:pt x="343" y="135"/>
                  <a:pt x="339" y="136"/>
                </a:cubicBezTo>
                <a:cubicBezTo>
                  <a:pt x="334" y="137"/>
                  <a:pt x="330" y="137"/>
                  <a:pt x="326" y="137"/>
                </a:cubicBezTo>
                <a:cubicBezTo>
                  <a:pt x="312" y="137"/>
                  <a:pt x="303" y="134"/>
                  <a:pt x="296" y="127"/>
                </a:cubicBezTo>
                <a:cubicBezTo>
                  <a:pt x="290" y="121"/>
                  <a:pt x="287" y="112"/>
                  <a:pt x="287" y="100"/>
                </a:cubicBezTo>
                <a:cubicBezTo>
                  <a:pt x="287" y="92"/>
                  <a:pt x="288" y="85"/>
                  <a:pt x="290" y="78"/>
                </a:cubicBezTo>
                <a:cubicBezTo>
                  <a:pt x="293" y="71"/>
                  <a:pt x="296" y="64"/>
                  <a:pt x="301" y="58"/>
                </a:cubicBezTo>
                <a:cubicBezTo>
                  <a:pt x="306" y="52"/>
                  <a:pt x="311" y="48"/>
                  <a:pt x="318" y="44"/>
                </a:cubicBezTo>
                <a:cubicBezTo>
                  <a:pt x="325" y="41"/>
                  <a:pt x="333" y="39"/>
                  <a:pt x="341" y="39"/>
                </a:cubicBezTo>
                <a:cubicBezTo>
                  <a:pt x="345" y="39"/>
                  <a:pt x="349" y="39"/>
                  <a:pt x="353" y="40"/>
                </a:cubicBezTo>
                <a:cubicBezTo>
                  <a:pt x="357" y="41"/>
                  <a:pt x="360" y="42"/>
                  <a:pt x="363" y="43"/>
                </a:cubicBezTo>
                <a:cubicBezTo>
                  <a:pt x="362" y="45"/>
                  <a:pt x="362" y="47"/>
                  <a:pt x="361" y="50"/>
                </a:cubicBezTo>
                <a:cubicBezTo>
                  <a:pt x="360" y="53"/>
                  <a:pt x="359" y="55"/>
                  <a:pt x="358" y="57"/>
                </a:cubicBezTo>
                <a:cubicBezTo>
                  <a:pt x="355" y="56"/>
                  <a:pt x="353" y="56"/>
                  <a:pt x="350" y="55"/>
                </a:cubicBezTo>
                <a:cubicBezTo>
                  <a:pt x="347" y="54"/>
                  <a:pt x="344" y="54"/>
                  <a:pt x="341" y="54"/>
                </a:cubicBezTo>
                <a:cubicBezTo>
                  <a:pt x="335" y="54"/>
                  <a:pt x="330" y="55"/>
                  <a:pt x="325" y="58"/>
                </a:cubicBezTo>
                <a:cubicBezTo>
                  <a:pt x="321" y="60"/>
                  <a:pt x="317" y="64"/>
                  <a:pt x="314" y="68"/>
                </a:cubicBezTo>
                <a:cubicBezTo>
                  <a:pt x="311" y="72"/>
                  <a:pt x="309" y="77"/>
                  <a:pt x="308" y="82"/>
                </a:cubicBezTo>
                <a:cubicBezTo>
                  <a:pt x="306" y="88"/>
                  <a:pt x="306" y="93"/>
                  <a:pt x="306" y="98"/>
                </a:cubicBezTo>
                <a:cubicBezTo>
                  <a:pt x="306" y="106"/>
                  <a:pt x="308" y="112"/>
                  <a:pt x="312" y="116"/>
                </a:cubicBezTo>
                <a:cubicBezTo>
                  <a:pt x="316" y="120"/>
                  <a:pt x="321" y="122"/>
                  <a:pt x="329" y="122"/>
                </a:cubicBezTo>
                <a:cubicBezTo>
                  <a:pt x="332" y="122"/>
                  <a:pt x="335" y="122"/>
                  <a:pt x="338" y="121"/>
                </a:cubicBezTo>
                <a:cubicBezTo>
                  <a:pt x="341" y="121"/>
                  <a:pt x="344" y="120"/>
                  <a:pt x="348" y="119"/>
                </a:cubicBezTo>
                <a:close/>
                <a:moveTo>
                  <a:pt x="402" y="137"/>
                </a:moveTo>
                <a:cubicBezTo>
                  <a:pt x="391" y="137"/>
                  <a:pt x="382" y="134"/>
                  <a:pt x="377" y="128"/>
                </a:cubicBezTo>
                <a:cubicBezTo>
                  <a:pt x="371" y="122"/>
                  <a:pt x="368" y="113"/>
                  <a:pt x="368" y="101"/>
                </a:cubicBezTo>
                <a:cubicBezTo>
                  <a:pt x="368" y="94"/>
                  <a:pt x="369" y="87"/>
                  <a:pt x="371" y="80"/>
                </a:cubicBezTo>
                <a:cubicBezTo>
                  <a:pt x="373" y="73"/>
                  <a:pt x="377" y="66"/>
                  <a:pt x="381" y="60"/>
                </a:cubicBezTo>
                <a:cubicBezTo>
                  <a:pt x="385" y="54"/>
                  <a:pt x="391" y="49"/>
                  <a:pt x="397" y="45"/>
                </a:cubicBezTo>
                <a:cubicBezTo>
                  <a:pt x="404" y="41"/>
                  <a:pt x="411" y="39"/>
                  <a:pt x="420" y="39"/>
                </a:cubicBezTo>
                <a:cubicBezTo>
                  <a:pt x="432" y="39"/>
                  <a:pt x="440" y="42"/>
                  <a:pt x="446" y="48"/>
                </a:cubicBezTo>
                <a:cubicBezTo>
                  <a:pt x="452" y="55"/>
                  <a:pt x="455" y="64"/>
                  <a:pt x="455" y="75"/>
                </a:cubicBezTo>
                <a:cubicBezTo>
                  <a:pt x="455" y="82"/>
                  <a:pt x="454" y="89"/>
                  <a:pt x="452" y="96"/>
                </a:cubicBezTo>
                <a:cubicBezTo>
                  <a:pt x="450" y="104"/>
                  <a:pt x="446" y="110"/>
                  <a:pt x="442" y="116"/>
                </a:cubicBezTo>
                <a:cubicBezTo>
                  <a:pt x="438" y="123"/>
                  <a:pt x="432" y="127"/>
                  <a:pt x="426" y="131"/>
                </a:cubicBezTo>
                <a:cubicBezTo>
                  <a:pt x="419" y="135"/>
                  <a:pt x="411" y="137"/>
                  <a:pt x="402" y="137"/>
                </a:cubicBezTo>
                <a:close/>
                <a:moveTo>
                  <a:pt x="404" y="123"/>
                </a:moveTo>
                <a:cubicBezTo>
                  <a:pt x="410" y="123"/>
                  <a:pt x="415" y="121"/>
                  <a:pt x="419" y="118"/>
                </a:cubicBezTo>
                <a:cubicBezTo>
                  <a:pt x="423" y="115"/>
                  <a:pt x="426" y="111"/>
                  <a:pt x="429" y="106"/>
                </a:cubicBezTo>
                <a:cubicBezTo>
                  <a:pt x="431" y="102"/>
                  <a:pt x="433" y="96"/>
                  <a:pt x="435" y="91"/>
                </a:cubicBezTo>
                <a:cubicBezTo>
                  <a:pt x="436" y="85"/>
                  <a:pt x="436" y="80"/>
                  <a:pt x="436" y="75"/>
                </a:cubicBezTo>
                <a:cubicBezTo>
                  <a:pt x="436" y="68"/>
                  <a:pt x="435" y="63"/>
                  <a:pt x="432" y="59"/>
                </a:cubicBezTo>
                <a:cubicBezTo>
                  <a:pt x="429" y="56"/>
                  <a:pt x="424" y="54"/>
                  <a:pt x="418" y="54"/>
                </a:cubicBezTo>
                <a:cubicBezTo>
                  <a:pt x="413" y="54"/>
                  <a:pt x="408" y="55"/>
                  <a:pt x="404" y="58"/>
                </a:cubicBezTo>
                <a:cubicBezTo>
                  <a:pt x="400" y="62"/>
                  <a:pt x="397" y="66"/>
                  <a:pt x="394" y="70"/>
                </a:cubicBezTo>
                <a:cubicBezTo>
                  <a:pt x="391" y="75"/>
                  <a:pt x="390" y="80"/>
                  <a:pt x="388" y="86"/>
                </a:cubicBezTo>
                <a:cubicBezTo>
                  <a:pt x="387" y="91"/>
                  <a:pt x="387" y="97"/>
                  <a:pt x="387" y="101"/>
                </a:cubicBezTo>
                <a:cubicBezTo>
                  <a:pt x="387" y="108"/>
                  <a:pt x="388" y="114"/>
                  <a:pt x="391" y="117"/>
                </a:cubicBezTo>
                <a:cubicBezTo>
                  <a:pt x="394" y="121"/>
                  <a:pt x="398" y="123"/>
                  <a:pt x="404" y="123"/>
                </a:cubicBezTo>
                <a:close/>
                <a:moveTo>
                  <a:pt x="476" y="81"/>
                </a:moveTo>
                <a:cubicBezTo>
                  <a:pt x="478" y="73"/>
                  <a:pt x="479" y="67"/>
                  <a:pt x="480" y="62"/>
                </a:cubicBezTo>
                <a:cubicBezTo>
                  <a:pt x="480" y="57"/>
                  <a:pt x="481" y="52"/>
                  <a:pt x="481" y="48"/>
                </a:cubicBezTo>
                <a:cubicBezTo>
                  <a:pt x="481" y="46"/>
                  <a:pt x="481" y="45"/>
                  <a:pt x="481" y="44"/>
                </a:cubicBezTo>
                <a:cubicBezTo>
                  <a:pt x="481" y="43"/>
                  <a:pt x="481" y="42"/>
                  <a:pt x="480" y="41"/>
                </a:cubicBezTo>
                <a:cubicBezTo>
                  <a:pt x="482" y="41"/>
                  <a:pt x="483" y="40"/>
                  <a:pt x="485" y="40"/>
                </a:cubicBezTo>
                <a:cubicBezTo>
                  <a:pt x="486" y="40"/>
                  <a:pt x="488" y="40"/>
                  <a:pt x="489" y="40"/>
                </a:cubicBezTo>
                <a:cubicBezTo>
                  <a:pt x="490" y="40"/>
                  <a:pt x="492" y="40"/>
                  <a:pt x="493" y="40"/>
                </a:cubicBezTo>
                <a:cubicBezTo>
                  <a:pt x="495" y="40"/>
                  <a:pt x="496" y="41"/>
                  <a:pt x="497" y="41"/>
                </a:cubicBezTo>
                <a:cubicBezTo>
                  <a:pt x="498" y="42"/>
                  <a:pt x="498" y="43"/>
                  <a:pt x="498" y="44"/>
                </a:cubicBezTo>
                <a:cubicBezTo>
                  <a:pt x="498" y="45"/>
                  <a:pt x="498" y="47"/>
                  <a:pt x="498" y="49"/>
                </a:cubicBezTo>
                <a:cubicBezTo>
                  <a:pt x="498" y="50"/>
                  <a:pt x="498" y="52"/>
                  <a:pt x="498" y="53"/>
                </a:cubicBezTo>
                <a:cubicBezTo>
                  <a:pt x="498" y="55"/>
                  <a:pt x="498" y="56"/>
                  <a:pt x="497" y="57"/>
                </a:cubicBezTo>
                <a:cubicBezTo>
                  <a:pt x="501" y="52"/>
                  <a:pt x="505" y="48"/>
                  <a:pt x="510" y="44"/>
                </a:cubicBezTo>
                <a:cubicBezTo>
                  <a:pt x="516" y="41"/>
                  <a:pt x="522" y="39"/>
                  <a:pt x="529" y="39"/>
                </a:cubicBezTo>
                <a:cubicBezTo>
                  <a:pt x="536" y="39"/>
                  <a:pt x="541" y="41"/>
                  <a:pt x="544" y="44"/>
                </a:cubicBezTo>
                <a:cubicBezTo>
                  <a:pt x="548" y="47"/>
                  <a:pt x="550" y="52"/>
                  <a:pt x="550" y="58"/>
                </a:cubicBezTo>
                <a:cubicBezTo>
                  <a:pt x="554" y="52"/>
                  <a:pt x="558" y="48"/>
                  <a:pt x="564" y="44"/>
                </a:cubicBezTo>
                <a:cubicBezTo>
                  <a:pt x="570" y="41"/>
                  <a:pt x="576" y="39"/>
                  <a:pt x="583" y="39"/>
                </a:cubicBezTo>
                <a:cubicBezTo>
                  <a:pt x="597" y="39"/>
                  <a:pt x="604" y="47"/>
                  <a:pt x="604" y="63"/>
                </a:cubicBezTo>
                <a:cubicBezTo>
                  <a:pt x="604" y="65"/>
                  <a:pt x="604" y="67"/>
                  <a:pt x="604" y="69"/>
                </a:cubicBezTo>
                <a:cubicBezTo>
                  <a:pt x="604" y="71"/>
                  <a:pt x="603" y="73"/>
                  <a:pt x="603" y="76"/>
                </a:cubicBezTo>
                <a:cubicBezTo>
                  <a:pt x="592" y="135"/>
                  <a:pt x="592" y="135"/>
                  <a:pt x="592" y="135"/>
                </a:cubicBezTo>
                <a:cubicBezTo>
                  <a:pt x="591" y="135"/>
                  <a:pt x="590" y="135"/>
                  <a:pt x="588" y="136"/>
                </a:cubicBezTo>
                <a:cubicBezTo>
                  <a:pt x="586" y="136"/>
                  <a:pt x="585" y="136"/>
                  <a:pt x="583" y="136"/>
                </a:cubicBezTo>
                <a:cubicBezTo>
                  <a:pt x="582" y="136"/>
                  <a:pt x="580" y="136"/>
                  <a:pt x="579" y="136"/>
                </a:cubicBezTo>
                <a:cubicBezTo>
                  <a:pt x="577" y="135"/>
                  <a:pt x="576" y="135"/>
                  <a:pt x="575" y="135"/>
                </a:cubicBezTo>
                <a:cubicBezTo>
                  <a:pt x="584" y="79"/>
                  <a:pt x="584" y="79"/>
                  <a:pt x="584" y="79"/>
                </a:cubicBezTo>
                <a:cubicBezTo>
                  <a:pt x="585" y="77"/>
                  <a:pt x="585" y="75"/>
                  <a:pt x="585" y="73"/>
                </a:cubicBezTo>
                <a:cubicBezTo>
                  <a:pt x="585" y="71"/>
                  <a:pt x="586" y="69"/>
                  <a:pt x="586" y="68"/>
                </a:cubicBezTo>
                <a:cubicBezTo>
                  <a:pt x="586" y="63"/>
                  <a:pt x="585" y="60"/>
                  <a:pt x="583" y="58"/>
                </a:cubicBezTo>
                <a:cubicBezTo>
                  <a:pt x="581" y="56"/>
                  <a:pt x="578" y="55"/>
                  <a:pt x="574" y="55"/>
                </a:cubicBezTo>
                <a:cubicBezTo>
                  <a:pt x="571" y="55"/>
                  <a:pt x="569" y="55"/>
                  <a:pt x="566" y="56"/>
                </a:cubicBezTo>
                <a:cubicBezTo>
                  <a:pt x="563" y="58"/>
                  <a:pt x="561" y="60"/>
                  <a:pt x="558" y="63"/>
                </a:cubicBezTo>
                <a:cubicBezTo>
                  <a:pt x="556" y="66"/>
                  <a:pt x="553" y="69"/>
                  <a:pt x="551" y="74"/>
                </a:cubicBezTo>
                <a:cubicBezTo>
                  <a:pt x="549" y="79"/>
                  <a:pt x="548" y="85"/>
                  <a:pt x="546" y="92"/>
                </a:cubicBezTo>
                <a:cubicBezTo>
                  <a:pt x="539" y="135"/>
                  <a:pt x="539" y="135"/>
                  <a:pt x="539" y="135"/>
                </a:cubicBezTo>
                <a:cubicBezTo>
                  <a:pt x="537" y="135"/>
                  <a:pt x="536" y="135"/>
                  <a:pt x="534" y="136"/>
                </a:cubicBezTo>
                <a:cubicBezTo>
                  <a:pt x="532" y="136"/>
                  <a:pt x="531" y="136"/>
                  <a:pt x="529" y="136"/>
                </a:cubicBezTo>
                <a:cubicBezTo>
                  <a:pt x="528" y="136"/>
                  <a:pt x="527" y="136"/>
                  <a:pt x="525" y="136"/>
                </a:cubicBezTo>
                <a:cubicBezTo>
                  <a:pt x="523" y="135"/>
                  <a:pt x="522" y="135"/>
                  <a:pt x="521" y="135"/>
                </a:cubicBezTo>
                <a:cubicBezTo>
                  <a:pt x="531" y="79"/>
                  <a:pt x="531" y="79"/>
                  <a:pt x="531" y="79"/>
                </a:cubicBezTo>
                <a:cubicBezTo>
                  <a:pt x="531" y="77"/>
                  <a:pt x="531" y="75"/>
                  <a:pt x="531" y="73"/>
                </a:cubicBezTo>
                <a:cubicBezTo>
                  <a:pt x="532" y="71"/>
                  <a:pt x="532" y="69"/>
                  <a:pt x="532" y="68"/>
                </a:cubicBezTo>
                <a:cubicBezTo>
                  <a:pt x="532" y="63"/>
                  <a:pt x="531" y="60"/>
                  <a:pt x="529" y="58"/>
                </a:cubicBezTo>
                <a:cubicBezTo>
                  <a:pt x="527" y="56"/>
                  <a:pt x="524" y="55"/>
                  <a:pt x="520" y="55"/>
                </a:cubicBezTo>
                <a:cubicBezTo>
                  <a:pt x="518" y="55"/>
                  <a:pt x="515" y="55"/>
                  <a:pt x="512" y="56"/>
                </a:cubicBezTo>
                <a:cubicBezTo>
                  <a:pt x="509" y="58"/>
                  <a:pt x="507" y="60"/>
                  <a:pt x="504" y="63"/>
                </a:cubicBezTo>
                <a:cubicBezTo>
                  <a:pt x="502" y="66"/>
                  <a:pt x="499" y="70"/>
                  <a:pt x="497" y="75"/>
                </a:cubicBezTo>
                <a:cubicBezTo>
                  <a:pt x="495" y="80"/>
                  <a:pt x="493" y="87"/>
                  <a:pt x="492" y="94"/>
                </a:cubicBezTo>
                <a:cubicBezTo>
                  <a:pt x="485" y="135"/>
                  <a:pt x="485" y="135"/>
                  <a:pt x="485" y="135"/>
                </a:cubicBezTo>
                <a:cubicBezTo>
                  <a:pt x="483" y="135"/>
                  <a:pt x="482" y="135"/>
                  <a:pt x="480" y="136"/>
                </a:cubicBezTo>
                <a:cubicBezTo>
                  <a:pt x="478" y="136"/>
                  <a:pt x="477" y="136"/>
                  <a:pt x="475" y="136"/>
                </a:cubicBezTo>
                <a:cubicBezTo>
                  <a:pt x="474" y="136"/>
                  <a:pt x="473" y="136"/>
                  <a:pt x="471" y="136"/>
                </a:cubicBezTo>
                <a:cubicBezTo>
                  <a:pt x="469" y="135"/>
                  <a:pt x="468" y="135"/>
                  <a:pt x="467" y="135"/>
                </a:cubicBezTo>
                <a:lnTo>
                  <a:pt x="476" y="81"/>
                </a:lnTo>
                <a:close/>
                <a:moveTo>
                  <a:pt x="638" y="98"/>
                </a:moveTo>
                <a:cubicBezTo>
                  <a:pt x="639" y="106"/>
                  <a:pt x="641" y="112"/>
                  <a:pt x="644" y="116"/>
                </a:cubicBezTo>
                <a:cubicBezTo>
                  <a:pt x="648" y="120"/>
                  <a:pt x="654" y="122"/>
                  <a:pt x="662" y="122"/>
                </a:cubicBezTo>
                <a:cubicBezTo>
                  <a:pt x="667" y="122"/>
                  <a:pt x="672" y="122"/>
                  <a:pt x="676" y="121"/>
                </a:cubicBezTo>
                <a:cubicBezTo>
                  <a:pt x="680" y="120"/>
                  <a:pt x="684" y="118"/>
                  <a:pt x="688" y="117"/>
                </a:cubicBezTo>
                <a:cubicBezTo>
                  <a:pt x="689" y="119"/>
                  <a:pt x="690" y="121"/>
                  <a:pt x="690" y="124"/>
                </a:cubicBezTo>
                <a:cubicBezTo>
                  <a:pt x="691" y="126"/>
                  <a:pt x="691" y="129"/>
                  <a:pt x="691" y="131"/>
                </a:cubicBezTo>
                <a:cubicBezTo>
                  <a:pt x="689" y="132"/>
                  <a:pt x="687" y="133"/>
                  <a:pt x="684" y="134"/>
                </a:cubicBezTo>
                <a:cubicBezTo>
                  <a:pt x="682" y="134"/>
                  <a:pt x="679" y="135"/>
                  <a:pt x="676" y="135"/>
                </a:cubicBezTo>
                <a:cubicBezTo>
                  <a:pt x="673" y="136"/>
                  <a:pt x="670" y="136"/>
                  <a:pt x="667" y="137"/>
                </a:cubicBezTo>
                <a:cubicBezTo>
                  <a:pt x="664" y="137"/>
                  <a:pt x="662" y="137"/>
                  <a:pt x="659" y="137"/>
                </a:cubicBezTo>
                <a:cubicBezTo>
                  <a:pt x="652" y="137"/>
                  <a:pt x="646" y="136"/>
                  <a:pt x="641" y="134"/>
                </a:cubicBezTo>
                <a:cubicBezTo>
                  <a:pt x="636" y="132"/>
                  <a:pt x="632" y="130"/>
                  <a:pt x="629" y="127"/>
                </a:cubicBezTo>
                <a:cubicBezTo>
                  <a:pt x="626" y="123"/>
                  <a:pt x="624" y="119"/>
                  <a:pt x="622" y="115"/>
                </a:cubicBezTo>
                <a:cubicBezTo>
                  <a:pt x="621" y="110"/>
                  <a:pt x="620" y="105"/>
                  <a:pt x="620" y="100"/>
                </a:cubicBezTo>
                <a:cubicBezTo>
                  <a:pt x="620" y="92"/>
                  <a:pt x="621" y="85"/>
                  <a:pt x="624" y="78"/>
                </a:cubicBezTo>
                <a:cubicBezTo>
                  <a:pt x="626" y="70"/>
                  <a:pt x="630" y="64"/>
                  <a:pt x="635" y="58"/>
                </a:cubicBezTo>
                <a:cubicBezTo>
                  <a:pt x="639" y="52"/>
                  <a:pt x="645" y="48"/>
                  <a:pt x="652" y="44"/>
                </a:cubicBezTo>
                <a:cubicBezTo>
                  <a:pt x="658" y="41"/>
                  <a:pt x="665" y="39"/>
                  <a:pt x="673" y="39"/>
                </a:cubicBezTo>
                <a:cubicBezTo>
                  <a:pt x="681" y="39"/>
                  <a:pt x="688" y="41"/>
                  <a:pt x="693" y="45"/>
                </a:cubicBezTo>
                <a:cubicBezTo>
                  <a:pt x="697" y="49"/>
                  <a:pt x="700" y="54"/>
                  <a:pt x="700" y="61"/>
                </a:cubicBezTo>
                <a:cubicBezTo>
                  <a:pt x="700" y="66"/>
                  <a:pt x="698" y="71"/>
                  <a:pt x="696" y="75"/>
                </a:cubicBezTo>
                <a:cubicBezTo>
                  <a:pt x="693" y="79"/>
                  <a:pt x="689" y="82"/>
                  <a:pt x="685" y="85"/>
                </a:cubicBezTo>
                <a:cubicBezTo>
                  <a:pt x="680" y="88"/>
                  <a:pt x="675" y="90"/>
                  <a:pt x="668" y="92"/>
                </a:cubicBezTo>
                <a:cubicBezTo>
                  <a:pt x="662" y="94"/>
                  <a:pt x="655" y="95"/>
                  <a:pt x="648" y="96"/>
                </a:cubicBezTo>
                <a:lnTo>
                  <a:pt x="638" y="98"/>
                </a:lnTo>
                <a:close/>
                <a:moveTo>
                  <a:pt x="650" y="82"/>
                </a:moveTo>
                <a:cubicBezTo>
                  <a:pt x="656" y="81"/>
                  <a:pt x="661" y="80"/>
                  <a:pt x="665" y="79"/>
                </a:cubicBezTo>
                <a:cubicBezTo>
                  <a:pt x="669" y="77"/>
                  <a:pt x="673" y="76"/>
                  <a:pt x="675" y="74"/>
                </a:cubicBezTo>
                <a:cubicBezTo>
                  <a:pt x="678" y="72"/>
                  <a:pt x="679" y="71"/>
                  <a:pt x="680" y="69"/>
                </a:cubicBezTo>
                <a:cubicBezTo>
                  <a:pt x="681" y="67"/>
                  <a:pt x="682" y="65"/>
                  <a:pt x="682" y="63"/>
                </a:cubicBezTo>
                <a:cubicBezTo>
                  <a:pt x="682" y="60"/>
                  <a:pt x="681" y="58"/>
                  <a:pt x="679" y="56"/>
                </a:cubicBezTo>
                <a:cubicBezTo>
                  <a:pt x="677" y="54"/>
                  <a:pt x="674" y="53"/>
                  <a:pt x="670" y="53"/>
                </a:cubicBezTo>
                <a:cubicBezTo>
                  <a:pt x="666" y="53"/>
                  <a:pt x="663" y="54"/>
                  <a:pt x="660" y="56"/>
                </a:cubicBezTo>
                <a:cubicBezTo>
                  <a:pt x="656" y="58"/>
                  <a:pt x="653" y="60"/>
                  <a:pt x="651" y="63"/>
                </a:cubicBezTo>
                <a:cubicBezTo>
                  <a:pt x="648" y="66"/>
                  <a:pt x="646" y="69"/>
                  <a:pt x="644" y="73"/>
                </a:cubicBezTo>
                <a:cubicBezTo>
                  <a:pt x="642" y="76"/>
                  <a:pt x="641" y="80"/>
                  <a:pt x="640" y="84"/>
                </a:cubicBezTo>
                <a:lnTo>
                  <a:pt x="650" y="82"/>
                </a:lnTo>
                <a:close/>
                <a:moveTo>
                  <a:pt x="770" y="56"/>
                </a:moveTo>
                <a:cubicBezTo>
                  <a:pt x="755" y="56"/>
                  <a:pt x="755" y="56"/>
                  <a:pt x="755" y="56"/>
                </a:cubicBezTo>
                <a:cubicBezTo>
                  <a:pt x="755" y="53"/>
                  <a:pt x="755" y="51"/>
                  <a:pt x="755" y="49"/>
                </a:cubicBezTo>
                <a:cubicBezTo>
                  <a:pt x="756" y="46"/>
                  <a:pt x="756" y="44"/>
                  <a:pt x="757" y="41"/>
                </a:cubicBezTo>
                <a:cubicBezTo>
                  <a:pt x="772" y="41"/>
                  <a:pt x="772" y="41"/>
                  <a:pt x="772" y="41"/>
                </a:cubicBezTo>
                <a:cubicBezTo>
                  <a:pt x="773" y="38"/>
                  <a:pt x="773" y="35"/>
                  <a:pt x="774" y="31"/>
                </a:cubicBezTo>
                <a:cubicBezTo>
                  <a:pt x="774" y="28"/>
                  <a:pt x="774" y="25"/>
                  <a:pt x="774" y="21"/>
                </a:cubicBezTo>
                <a:cubicBezTo>
                  <a:pt x="774" y="18"/>
                  <a:pt x="774" y="18"/>
                  <a:pt x="774" y="18"/>
                </a:cubicBezTo>
                <a:cubicBezTo>
                  <a:pt x="777" y="17"/>
                  <a:pt x="780" y="16"/>
                  <a:pt x="783" y="15"/>
                </a:cubicBezTo>
                <a:cubicBezTo>
                  <a:pt x="787" y="15"/>
                  <a:pt x="789" y="15"/>
                  <a:pt x="792" y="15"/>
                </a:cubicBezTo>
                <a:cubicBezTo>
                  <a:pt x="792" y="16"/>
                  <a:pt x="792" y="17"/>
                  <a:pt x="792" y="18"/>
                </a:cubicBezTo>
                <a:cubicBezTo>
                  <a:pt x="792" y="19"/>
                  <a:pt x="792" y="20"/>
                  <a:pt x="792" y="21"/>
                </a:cubicBezTo>
                <a:cubicBezTo>
                  <a:pt x="792" y="25"/>
                  <a:pt x="792" y="30"/>
                  <a:pt x="791" y="35"/>
                </a:cubicBezTo>
                <a:cubicBezTo>
                  <a:pt x="790" y="41"/>
                  <a:pt x="790" y="41"/>
                  <a:pt x="790" y="41"/>
                </a:cubicBezTo>
                <a:cubicBezTo>
                  <a:pt x="813" y="41"/>
                  <a:pt x="813" y="41"/>
                  <a:pt x="813" y="41"/>
                </a:cubicBezTo>
                <a:cubicBezTo>
                  <a:pt x="813" y="44"/>
                  <a:pt x="813" y="46"/>
                  <a:pt x="813" y="49"/>
                </a:cubicBezTo>
                <a:cubicBezTo>
                  <a:pt x="812" y="51"/>
                  <a:pt x="812" y="53"/>
                  <a:pt x="811" y="56"/>
                </a:cubicBezTo>
                <a:cubicBezTo>
                  <a:pt x="787" y="56"/>
                  <a:pt x="787" y="56"/>
                  <a:pt x="787" y="56"/>
                </a:cubicBezTo>
                <a:cubicBezTo>
                  <a:pt x="780" y="95"/>
                  <a:pt x="780" y="95"/>
                  <a:pt x="780" y="95"/>
                </a:cubicBezTo>
                <a:cubicBezTo>
                  <a:pt x="780" y="98"/>
                  <a:pt x="779" y="101"/>
                  <a:pt x="779" y="104"/>
                </a:cubicBezTo>
                <a:cubicBezTo>
                  <a:pt x="778" y="107"/>
                  <a:pt x="778" y="110"/>
                  <a:pt x="778" y="112"/>
                </a:cubicBezTo>
                <a:cubicBezTo>
                  <a:pt x="778" y="116"/>
                  <a:pt x="779" y="118"/>
                  <a:pt x="781" y="120"/>
                </a:cubicBezTo>
                <a:cubicBezTo>
                  <a:pt x="783" y="121"/>
                  <a:pt x="785" y="122"/>
                  <a:pt x="788" y="122"/>
                </a:cubicBezTo>
                <a:cubicBezTo>
                  <a:pt x="790" y="122"/>
                  <a:pt x="792" y="122"/>
                  <a:pt x="794" y="121"/>
                </a:cubicBezTo>
                <a:cubicBezTo>
                  <a:pt x="796" y="121"/>
                  <a:pt x="797" y="121"/>
                  <a:pt x="799" y="120"/>
                </a:cubicBezTo>
                <a:cubicBezTo>
                  <a:pt x="800" y="121"/>
                  <a:pt x="800" y="123"/>
                  <a:pt x="800" y="124"/>
                </a:cubicBezTo>
                <a:cubicBezTo>
                  <a:pt x="800" y="126"/>
                  <a:pt x="800" y="127"/>
                  <a:pt x="800" y="129"/>
                </a:cubicBezTo>
                <a:cubicBezTo>
                  <a:pt x="800" y="130"/>
                  <a:pt x="800" y="131"/>
                  <a:pt x="800" y="132"/>
                </a:cubicBezTo>
                <a:cubicBezTo>
                  <a:pt x="800" y="133"/>
                  <a:pt x="800" y="134"/>
                  <a:pt x="800" y="134"/>
                </a:cubicBezTo>
                <a:cubicBezTo>
                  <a:pt x="799" y="135"/>
                  <a:pt x="797" y="135"/>
                  <a:pt x="794" y="136"/>
                </a:cubicBezTo>
                <a:cubicBezTo>
                  <a:pt x="792" y="136"/>
                  <a:pt x="789" y="137"/>
                  <a:pt x="786" y="137"/>
                </a:cubicBezTo>
                <a:cubicBezTo>
                  <a:pt x="782" y="137"/>
                  <a:pt x="778" y="136"/>
                  <a:pt x="775" y="136"/>
                </a:cubicBezTo>
                <a:cubicBezTo>
                  <a:pt x="772" y="135"/>
                  <a:pt x="769" y="134"/>
                  <a:pt x="767" y="133"/>
                </a:cubicBezTo>
                <a:cubicBezTo>
                  <a:pt x="764" y="131"/>
                  <a:pt x="763" y="129"/>
                  <a:pt x="761" y="126"/>
                </a:cubicBezTo>
                <a:cubicBezTo>
                  <a:pt x="760" y="124"/>
                  <a:pt x="759" y="120"/>
                  <a:pt x="759" y="116"/>
                </a:cubicBezTo>
                <a:cubicBezTo>
                  <a:pt x="759" y="114"/>
                  <a:pt x="760" y="111"/>
                  <a:pt x="760" y="109"/>
                </a:cubicBezTo>
                <a:cubicBezTo>
                  <a:pt x="761" y="106"/>
                  <a:pt x="761" y="103"/>
                  <a:pt x="761" y="100"/>
                </a:cubicBezTo>
                <a:lnTo>
                  <a:pt x="770" y="56"/>
                </a:lnTo>
                <a:close/>
                <a:moveTo>
                  <a:pt x="851" y="137"/>
                </a:moveTo>
                <a:cubicBezTo>
                  <a:pt x="840" y="137"/>
                  <a:pt x="831" y="134"/>
                  <a:pt x="826" y="128"/>
                </a:cubicBezTo>
                <a:cubicBezTo>
                  <a:pt x="820" y="122"/>
                  <a:pt x="817" y="113"/>
                  <a:pt x="817" y="101"/>
                </a:cubicBezTo>
                <a:cubicBezTo>
                  <a:pt x="817" y="94"/>
                  <a:pt x="818" y="87"/>
                  <a:pt x="820" y="80"/>
                </a:cubicBezTo>
                <a:cubicBezTo>
                  <a:pt x="822" y="73"/>
                  <a:pt x="825" y="66"/>
                  <a:pt x="830" y="60"/>
                </a:cubicBezTo>
                <a:cubicBezTo>
                  <a:pt x="834" y="54"/>
                  <a:pt x="839" y="49"/>
                  <a:pt x="846" y="45"/>
                </a:cubicBezTo>
                <a:cubicBezTo>
                  <a:pt x="853" y="41"/>
                  <a:pt x="860" y="39"/>
                  <a:pt x="869" y="39"/>
                </a:cubicBezTo>
                <a:cubicBezTo>
                  <a:pt x="881" y="39"/>
                  <a:pt x="889" y="42"/>
                  <a:pt x="895" y="48"/>
                </a:cubicBezTo>
                <a:cubicBezTo>
                  <a:pt x="901" y="55"/>
                  <a:pt x="904" y="64"/>
                  <a:pt x="904" y="75"/>
                </a:cubicBezTo>
                <a:cubicBezTo>
                  <a:pt x="904" y="82"/>
                  <a:pt x="903" y="89"/>
                  <a:pt x="901" y="96"/>
                </a:cubicBezTo>
                <a:cubicBezTo>
                  <a:pt x="898" y="104"/>
                  <a:pt x="895" y="110"/>
                  <a:pt x="891" y="116"/>
                </a:cubicBezTo>
                <a:cubicBezTo>
                  <a:pt x="887" y="123"/>
                  <a:pt x="881" y="127"/>
                  <a:pt x="875" y="131"/>
                </a:cubicBezTo>
                <a:cubicBezTo>
                  <a:pt x="868" y="135"/>
                  <a:pt x="860" y="137"/>
                  <a:pt x="851" y="137"/>
                </a:cubicBezTo>
                <a:close/>
                <a:moveTo>
                  <a:pt x="853" y="123"/>
                </a:moveTo>
                <a:cubicBezTo>
                  <a:pt x="859" y="123"/>
                  <a:pt x="864" y="121"/>
                  <a:pt x="868" y="118"/>
                </a:cubicBezTo>
                <a:cubicBezTo>
                  <a:pt x="872" y="115"/>
                  <a:pt x="875" y="111"/>
                  <a:pt x="878" y="106"/>
                </a:cubicBezTo>
                <a:cubicBezTo>
                  <a:pt x="880" y="102"/>
                  <a:pt x="882" y="96"/>
                  <a:pt x="883" y="91"/>
                </a:cubicBezTo>
                <a:cubicBezTo>
                  <a:pt x="885" y="85"/>
                  <a:pt x="885" y="80"/>
                  <a:pt x="885" y="75"/>
                </a:cubicBezTo>
                <a:cubicBezTo>
                  <a:pt x="885" y="68"/>
                  <a:pt x="884" y="63"/>
                  <a:pt x="881" y="59"/>
                </a:cubicBezTo>
                <a:cubicBezTo>
                  <a:pt x="878" y="56"/>
                  <a:pt x="873" y="54"/>
                  <a:pt x="867" y="54"/>
                </a:cubicBezTo>
                <a:cubicBezTo>
                  <a:pt x="862" y="54"/>
                  <a:pt x="857" y="55"/>
                  <a:pt x="853" y="58"/>
                </a:cubicBezTo>
                <a:cubicBezTo>
                  <a:pt x="849" y="62"/>
                  <a:pt x="845" y="66"/>
                  <a:pt x="843" y="70"/>
                </a:cubicBezTo>
                <a:cubicBezTo>
                  <a:pt x="840" y="75"/>
                  <a:pt x="838" y="80"/>
                  <a:pt x="837" y="86"/>
                </a:cubicBezTo>
                <a:cubicBezTo>
                  <a:pt x="836" y="91"/>
                  <a:pt x="836" y="97"/>
                  <a:pt x="836" y="101"/>
                </a:cubicBezTo>
                <a:cubicBezTo>
                  <a:pt x="836" y="108"/>
                  <a:pt x="837" y="114"/>
                  <a:pt x="840" y="117"/>
                </a:cubicBezTo>
                <a:cubicBezTo>
                  <a:pt x="843" y="121"/>
                  <a:pt x="847" y="123"/>
                  <a:pt x="853" y="123"/>
                </a:cubicBezTo>
                <a:close/>
                <a:moveTo>
                  <a:pt x="955" y="81"/>
                </a:moveTo>
                <a:cubicBezTo>
                  <a:pt x="956" y="73"/>
                  <a:pt x="958" y="67"/>
                  <a:pt x="958" y="62"/>
                </a:cubicBezTo>
                <a:cubicBezTo>
                  <a:pt x="959" y="57"/>
                  <a:pt x="960" y="52"/>
                  <a:pt x="960" y="48"/>
                </a:cubicBezTo>
                <a:cubicBezTo>
                  <a:pt x="960" y="46"/>
                  <a:pt x="960" y="45"/>
                  <a:pt x="959" y="44"/>
                </a:cubicBezTo>
                <a:cubicBezTo>
                  <a:pt x="959" y="43"/>
                  <a:pt x="959" y="42"/>
                  <a:pt x="959" y="41"/>
                </a:cubicBezTo>
                <a:cubicBezTo>
                  <a:pt x="961" y="41"/>
                  <a:pt x="962" y="40"/>
                  <a:pt x="963" y="40"/>
                </a:cubicBezTo>
                <a:cubicBezTo>
                  <a:pt x="965" y="40"/>
                  <a:pt x="966" y="40"/>
                  <a:pt x="968" y="40"/>
                </a:cubicBezTo>
                <a:cubicBezTo>
                  <a:pt x="969" y="40"/>
                  <a:pt x="970" y="40"/>
                  <a:pt x="972" y="40"/>
                </a:cubicBezTo>
                <a:cubicBezTo>
                  <a:pt x="973" y="40"/>
                  <a:pt x="975" y="41"/>
                  <a:pt x="976" y="41"/>
                </a:cubicBezTo>
                <a:cubicBezTo>
                  <a:pt x="976" y="42"/>
                  <a:pt x="977" y="43"/>
                  <a:pt x="977" y="44"/>
                </a:cubicBezTo>
                <a:cubicBezTo>
                  <a:pt x="977" y="45"/>
                  <a:pt x="977" y="47"/>
                  <a:pt x="977" y="49"/>
                </a:cubicBezTo>
                <a:cubicBezTo>
                  <a:pt x="977" y="50"/>
                  <a:pt x="977" y="52"/>
                  <a:pt x="977" y="53"/>
                </a:cubicBezTo>
                <a:cubicBezTo>
                  <a:pt x="977" y="54"/>
                  <a:pt x="976" y="55"/>
                  <a:pt x="976" y="57"/>
                </a:cubicBezTo>
                <a:cubicBezTo>
                  <a:pt x="979" y="52"/>
                  <a:pt x="984" y="47"/>
                  <a:pt x="989" y="44"/>
                </a:cubicBezTo>
                <a:cubicBezTo>
                  <a:pt x="994" y="41"/>
                  <a:pt x="1001" y="39"/>
                  <a:pt x="1008" y="39"/>
                </a:cubicBezTo>
                <a:cubicBezTo>
                  <a:pt x="1017" y="39"/>
                  <a:pt x="1023" y="42"/>
                  <a:pt x="1028" y="48"/>
                </a:cubicBezTo>
                <a:cubicBezTo>
                  <a:pt x="1033" y="54"/>
                  <a:pt x="1035" y="62"/>
                  <a:pt x="1035" y="73"/>
                </a:cubicBezTo>
                <a:cubicBezTo>
                  <a:pt x="1035" y="81"/>
                  <a:pt x="1034" y="90"/>
                  <a:pt x="1031" y="97"/>
                </a:cubicBezTo>
                <a:cubicBezTo>
                  <a:pt x="1029" y="105"/>
                  <a:pt x="1025" y="112"/>
                  <a:pt x="1020" y="118"/>
                </a:cubicBezTo>
                <a:cubicBezTo>
                  <a:pt x="1014" y="124"/>
                  <a:pt x="1008" y="129"/>
                  <a:pt x="1000" y="132"/>
                </a:cubicBezTo>
                <a:cubicBezTo>
                  <a:pt x="992" y="135"/>
                  <a:pt x="983" y="137"/>
                  <a:pt x="973" y="137"/>
                </a:cubicBezTo>
                <a:cubicBezTo>
                  <a:pt x="971" y="137"/>
                  <a:pt x="969" y="137"/>
                  <a:pt x="968" y="137"/>
                </a:cubicBezTo>
                <a:cubicBezTo>
                  <a:pt x="966" y="137"/>
                  <a:pt x="965" y="137"/>
                  <a:pt x="963" y="137"/>
                </a:cubicBezTo>
                <a:cubicBezTo>
                  <a:pt x="956" y="178"/>
                  <a:pt x="956" y="178"/>
                  <a:pt x="956" y="178"/>
                </a:cubicBezTo>
                <a:cubicBezTo>
                  <a:pt x="955" y="179"/>
                  <a:pt x="953" y="179"/>
                  <a:pt x="951" y="179"/>
                </a:cubicBezTo>
                <a:cubicBezTo>
                  <a:pt x="950" y="179"/>
                  <a:pt x="948" y="179"/>
                  <a:pt x="947" y="179"/>
                </a:cubicBezTo>
                <a:cubicBezTo>
                  <a:pt x="946" y="179"/>
                  <a:pt x="944" y="179"/>
                  <a:pt x="942" y="179"/>
                </a:cubicBezTo>
                <a:cubicBezTo>
                  <a:pt x="941" y="179"/>
                  <a:pt x="939" y="179"/>
                  <a:pt x="938" y="178"/>
                </a:cubicBezTo>
                <a:lnTo>
                  <a:pt x="955" y="81"/>
                </a:lnTo>
                <a:close/>
                <a:moveTo>
                  <a:pt x="966" y="121"/>
                </a:moveTo>
                <a:cubicBezTo>
                  <a:pt x="967" y="121"/>
                  <a:pt x="969" y="122"/>
                  <a:pt x="971" y="122"/>
                </a:cubicBezTo>
                <a:cubicBezTo>
                  <a:pt x="973" y="122"/>
                  <a:pt x="975" y="122"/>
                  <a:pt x="977" y="122"/>
                </a:cubicBezTo>
                <a:cubicBezTo>
                  <a:pt x="982" y="122"/>
                  <a:pt x="987" y="121"/>
                  <a:pt x="992" y="119"/>
                </a:cubicBezTo>
                <a:cubicBezTo>
                  <a:pt x="997" y="116"/>
                  <a:pt x="1001" y="113"/>
                  <a:pt x="1005" y="109"/>
                </a:cubicBezTo>
                <a:cubicBezTo>
                  <a:pt x="1008" y="105"/>
                  <a:pt x="1011" y="100"/>
                  <a:pt x="1013" y="94"/>
                </a:cubicBezTo>
                <a:cubicBezTo>
                  <a:pt x="1015" y="89"/>
                  <a:pt x="1016" y="83"/>
                  <a:pt x="1016" y="76"/>
                </a:cubicBezTo>
                <a:cubicBezTo>
                  <a:pt x="1016" y="69"/>
                  <a:pt x="1015" y="64"/>
                  <a:pt x="1012" y="60"/>
                </a:cubicBezTo>
                <a:cubicBezTo>
                  <a:pt x="1009" y="57"/>
                  <a:pt x="1005" y="55"/>
                  <a:pt x="1000" y="55"/>
                </a:cubicBezTo>
                <a:cubicBezTo>
                  <a:pt x="996" y="55"/>
                  <a:pt x="993" y="55"/>
                  <a:pt x="990" y="57"/>
                </a:cubicBezTo>
                <a:cubicBezTo>
                  <a:pt x="988" y="58"/>
                  <a:pt x="985" y="60"/>
                  <a:pt x="982" y="63"/>
                </a:cubicBezTo>
                <a:cubicBezTo>
                  <a:pt x="980" y="66"/>
                  <a:pt x="978" y="70"/>
                  <a:pt x="976" y="75"/>
                </a:cubicBezTo>
                <a:cubicBezTo>
                  <a:pt x="974" y="79"/>
                  <a:pt x="972" y="85"/>
                  <a:pt x="971" y="92"/>
                </a:cubicBezTo>
                <a:lnTo>
                  <a:pt x="966" y="121"/>
                </a:lnTo>
                <a:close/>
                <a:moveTo>
                  <a:pt x="1084" y="137"/>
                </a:moveTo>
                <a:cubicBezTo>
                  <a:pt x="1072" y="137"/>
                  <a:pt x="1064" y="134"/>
                  <a:pt x="1058" y="128"/>
                </a:cubicBezTo>
                <a:cubicBezTo>
                  <a:pt x="1052" y="122"/>
                  <a:pt x="1049" y="113"/>
                  <a:pt x="1049" y="101"/>
                </a:cubicBezTo>
                <a:cubicBezTo>
                  <a:pt x="1049" y="94"/>
                  <a:pt x="1051" y="87"/>
                  <a:pt x="1053" y="80"/>
                </a:cubicBezTo>
                <a:cubicBezTo>
                  <a:pt x="1055" y="73"/>
                  <a:pt x="1058" y="66"/>
                  <a:pt x="1062" y="60"/>
                </a:cubicBezTo>
                <a:cubicBezTo>
                  <a:pt x="1067" y="54"/>
                  <a:pt x="1072" y="49"/>
                  <a:pt x="1079" y="45"/>
                </a:cubicBezTo>
                <a:cubicBezTo>
                  <a:pt x="1085" y="41"/>
                  <a:pt x="1093" y="39"/>
                  <a:pt x="1102" y="39"/>
                </a:cubicBezTo>
                <a:cubicBezTo>
                  <a:pt x="1113" y="39"/>
                  <a:pt x="1122" y="42"/>
                  <a:pt x="1127" y="48"/>
                </a:cubicBezTo>
                <a:cubicBezTo>
                  <a:pt x="1133" y="55"/>
                  <a:pt x="1136" y="64"/>
                  <a:pt x="1136" y="75"/>
                </a:cubicBezTo>
                <a:cubicBezTo>
                  <a:pt x="1136" y="82"/>
                  <a:pt x="1135" y="89"/>
                  <a:pt x="1133" y="96"/>
                </a:cubicBezTo>
                <a:cubicBezTo>
                  <a:pt x="1131" y="104"/>
                  <a:pt x="1128" y="110"/>
                  <a:pt x="1123" y="116"/>
                </a:cubicBezTo>
                <a:cubicBezTo>
                  <a:pt x="1119" y="123"/>
                  <a:pt x="1114" y="127"/>
                  <a:pt x="1107" y="131"/>
                </a:cubicBezTo>
                <a:cubicBezTo>
                  <a:pt x="1101" y="135"/>
                  <a:pt x="1093" y="137"/>
                  <a:pt x="1084" y="137"/>
                </a:cubicBezTo>
                <a:close/>
                <a:moveTo>
                  <a:pt x="1086" y="123"/>
                </a:moveTo>
                <a:cubicBezTo>
                  <a:pt x="1091" y="123"/>
                  <a:pt x="1096" y="121"/>
                  <a:pt x="1100" y="118"/>
                </a:cubicBezTo>
                <a:cubicBezTo>
                  <a:pt x="1104" y="115"/>
                  <a:pt x="1108" y="111"/>
                  <a:pt x="1110" y="106"/>
                </a:cubicBezTo>
                <a:cubicBezTo>
                  <a:pt x="1113" y="102"/>
                  <a:pt x="1115" y="96"/>
                  <a:pt x="1116" y="91"/>
                </a:cubicBezTo>
                <a:cubicBezTo>
                  <a:pt x="1117" y="85"/>
                  <a:pt x="1118" y="80"/>
                  <a:pt x="1118" y="75"/>
                </a:cubicBezTo>
                <a:cubicBezTo>
                  <a:pt x="1118" y="68"/>
                  <a:pt x="1116" y="63"/>
                  <a:pt x="1113" y="59"/>
                </a:cubicBezTo>
                <a:cubicBezTo>
                  <a:pt x="1110" y="56"/>
                  <a:pt x="1106" y="54"/>
                  <a:pt x="1100" y="54"/>
                </a:cubicBezTo>
                <a:cubicBezTo>
                  <a:pt x="1094" y="54"/>
                  <a:pt x="1089" y="55"/>
                  <a:pt x="1085" y="58"/>
                </a:cubicBezTo>
                <a:cubicBezTo>
                  <a:pt x="1081" y="62"/>
                  <a:pt x="1078" y="66"/>
                  <a:pt x="1075" y="70"/>
                </a:cubicBezTo>
                <a:cubicBezTo>
                  <a:pt x="1073" y="75"/>
                  <a:pt x="1071" y="80"/>
                  <a:pt x="1070" y="86"/>
                </a:cubicBezTo>
                <a:cubicBezTo>
                  <a:pt x="1069" y="91"/>
                  <a:pt x="1068" y="97"/>
                  <a:pt x="1068" y="101"/>
                </a:cubicBezTo>
                <a:cubicBezTo>
                  <a:pt x="1068" y="108"/>
                  <a:pt x="1069" y="114"/>
                  <a:pt x="1072" y="117"/>
                </a:cubicBezTo>
                <a:cubicBezTo>
                  <a:pt x="1075" y="121"/>
                  <a:pt x="1080" y="123"/>
                  <a:pt x="1086" y="123"/>
                </a:cubicBezTo>
                <a:close/>
                <a:moveTo>
                  <a:pt x="1174" y="91"/>
                </a:moveTo>
                <a:cubicBezTo>
                  <a:pt x="1172" y="90"/>
                  <a:pt x="1170" y="89"/>
                  <a:pt x="1168" y="88"/>
                </a:cubicBezTo>
                <a:cubicBezTo>
                  <a:pt x="1166" y="87"/>
                  <a:pt x="1164" y="86"/>
                  <a:pt x="1162" y="84"/>
                </a:cubicBezTo>
                <a:cubicBezTo>
                  <a:pt x="1160" y="82"/>
                  <a:pt x="1159" y="80"/>
                  <a:pt x="1158" y="77"/>
                </a:cubicBezTo>
                <a:cubicBezTo>
                  <a:pt x="1157" y="75"/>
                  <a:pt x="1156" y="72"/>
                  <a:pt x="1156" y="68"/>
                </a:cubicBezTo>
                <a:cubicBezTo>
                  <a:pt x="1156" y="63"/>
                  <a:pt x="1157" y="59"/>
                  <a:pt x="1159" y="56"/>
                </a:cubicBezTo>
                <a:cubicBezTo>
                  <a:pt x="1161" y="52"/>
                  <a:pt x="1163" y="49"/>
                  <a:pt x="1167" y="47"/>
                </a:cubicBezTo>
                <a:cubicBezTo>
                  <a:pt x="1170" y="44"/>
                  <a:pt x="1174" y="42"/>
                  <a:pt x="1178" y="41"/>
                </a:cubicBezTo>
                <a:cubicBezTo>
                  <a:pt x="1183" y="40"/>
                  <a:pt x="1188" y="39"/>
                  <a:pt x="1194" y="39"/>
                </a:cubicBezTo>
                <a:cubicBezTo>
                  <a:pt x="1199" y="39"/>
                  <a:pt x="1203" y="39"/>
                  <a:pt x="1208" y="41"/>
                </a:cubicBezTo>
                <a:cubicBezTo>
                  <a:pt x="1212" y="42"/>
                  <a:pt x="1216" y="43"/>
                  <a:pt x="1219" y="44"/>
                </a:cubicBezTo>
                <a:cubicBezTo>
                  <a:pt x="1218" y="49"/>
                  <a:pt x="1216" y="54"/>
                  <a:pt x="1213" y="58"/>
                </a:cubicBezTo>
                <a:cubicBezTo>
                  <a:pt x="1211" y="57"/>
                  <a:pt x="1208" y="56"/>
                  <a:pt x="1205" y="55"/>
                </a:cubicBezTo>
                <a:cubicBezTo>
                  <a:pt x="1201" y="54"/>
                  <a:pt x="1197" y="53"/>
                  <a:pt x="1193" y="53"/>
                </a:cubicBezTo>
                <a:cubicBezTo>
                  <a:pt x="1188" y="53"/>
                  <a:pt x="1183" y="54"/>
                  <a:pt x="1180" y="56"/>
                </a:cubicBezTo>
                <a:cubicBezTo>
                  <a:pt x="1176" y="58"/>
                  <a:pt x="1175" y="61"/>
                  <a:pt x="1175" y="66"/>
                </a:cubicBezTo>
                <a:cubicBezTo>
                  <a:pt x="1175" y="68"/>
                  <a:pt x="1175" y="71"/>
                  <a:pt x="1177" y="73"/>
                </a:cubicBezTo>
                <a:cubicBezTo>
                  <a:pt x="1179" y="75"/>
                  <a:pt x="1182" y="76"/>
                  <a:pt x="1186" y="78"/>
                </a:cubicBezTo>
                <a:cubicBezTo>
                  <a:pt x="1190" y="80"/>
                  <a:pt x="1190" y="80"/>
                  <a:pt x="1190" y="80"/>
                </a:cubicBezTo>
                <a:cubicBezTo>
                  <a:pt x="1192" y="81"/>
                  <a:pt x="1195" y="82"/>
                  <a:pt x="1197" y="83"/>
                </a:cubicBezTo>
                <a:cubicBezTo>
                  <a:pt x="1200" y="85"/>
                  <a:pt x="1202" y="86"/>
                  <a:pt x="1204" y="88"/>
                </a:cubicBezTo>
                <a:cubicBezTo>
                  <a:pt x="1206" y="90"/>
                  <a:pt x="1208" y="92"/>
                  <a:pt x="1209" y="94"/>
                </a:cubicBezTo>
                <a:cubicBezTo>
                  <a:pt x="1210" y="97"/>
                  <a:pt x="1211" y="100"/>
                  <a:pt x="1211" y="104"/>
                </a:cubicBezTo>
                <a:cubicBezTo>
                  <a:pt x="1211" y="109"/>
                  <a:pt x="1210" y="114"/>
                  <a:pt x="1208" y="119"/>
                </a:cubicBezTo>
                <a:cubicBezTo>
                  <a:pt x="1205" y="123"/>
                  <a:pt x="1202" y="126"/>
                  <a:pt x="1198" y="129"/>
                </a:cubicBezTo>
                <a:cubicBezTo>
                  <a:pt x="1195" y="132"/>
                  <a:pt x="1190" y="134"/>
                  <a:pt x="1185" y="135"/>
                </a:cubicBezTo>
                <a:cubicBezTo>
                  <a:pt x="1180" y="137"/>
                  <a:pt x="1175" y="137"/>
                  <a:pt x="1169" y="137"/>
                </a:cubicBezTo>
                <a:cubicBezTo>
                  <a:pt x="1164" y="137"/>
                  <a:pt x="1159" y="137"/>
                  <a:pt x="1154" y="136"/>
                </a:cubicBezTo>
                <a:cubicBezTo>
                  <a:pt x="1150" y="135"/>
                  <a:pt x="1146" y="134"/>
                  <a:pt x="1143" y="133"/>
                </a:cubicBezTo>
                <a:cubicBezTo>
                  <a:pt x="1143" y="130"/>
                  <a:pt x="1143" y="127"/>
                  <a:pt x="1144" y="125"/>
                </a:cubicBezTo>
                <a:cubicBezTo>
                  <a:pt x="1145" y="123"/>
                  <a:pt x="1146" y="120"/>
                  <a:pt x="1147" y="118"/>
                </a:cubicBezTo>
                <a:cubicBezTo>
                  <a:pt x="1150" y="119"/>
                  <a:pt x="1154" y="120"/>
                  <a:pt x="1158" y="121"/>
                </a:cubicBezTo>
                <a:cubicBezTo>
                  <a:pt x="1163" y="122"/>
                  <a:pt x="1167" y="122"/>
                  <a:pt x="1170" y="122"/>
                </a:cubicBezTo>
                <a:cubicBezTo>
                  <a:pt x="1173" y="122"/>
                  <a:pt x="1176" y="122"/>
                  <a:pt x="1179" y="122"/>
                </a:cubicBezTo>
                <a:cubicBezTo>
                  <a:pt x="1181" y="121"/>
                  <a:pt x="1184" y="120"/>
                  <a:pt x="1186" y="119"/>
                </a:cubicBezTo>
                <a:cubicBezTo>
                  <a:pt x="1188" y="118"/>
                  <a:pt x="1189" y="116"/>
                  <a:pt x="1190" y="114"/>
                </a:cubicBezTo>
                <a:cubicBezTo>
                  <a:pt x="1192" y="112"/>
                  <a:pt x="1192" y="110"/>
                  <a:pt x="1192" y="107"/>
                </a:cubicBezTo>
                <a:cubicBezTo>
                  <a:pt x="1192" y="103"/>
                  <a:pt x="1191" y="100"/>
                  <a:pt x="1189" y="99"/>
                </a:cubicBezTo>
                <a:cubicBezTo>
                  <a:pt x="1187" y="97"/>
                  <a:pt x="1184" y="95"/>
                  <a:pt x="1180" y="93"/>
                </a:cubicBezTo>
                <a:lnTo>
                  <a:pt x="1174" y="91"/>
                </a:lnTo>
                <a:close/>
                <a:moveTo>
                  <a:pt x="1253" y="91"/>
                </a:moveTo>
                <a:cubicBezTo>
                  <a:pt x="1251" y="90"/>
                  <a:pt x="1249" y="89"/>
                  <a:pt x="1247" y="88"/>
                </a:cubicBezTo>
                <a:cubicBezTo>
                  <a:pt x="1245" y="87"/>
                  <a:pt x="1243" y="86"/>
                  <a:pt x="1242" y="84"/>
                </a:cubicBezTo>
                <a:cubicBezTo>
                  <a:pt x="1240" y="82"/>
                  <a:pt x="1238" y="80"/>
                  <a:pt x="1237" y="77"/>
                </a:cubicBezTo>
                <a:cubicBezTo>
                  <a:pt x="1236" y="75"/>
                  <a:pt x="1236" y="72"/>
                  <a:pt x="1236" y="68"/>
                </a:cubicBezTo>
                <a:cubicBezTo>
                  <a:pt x="1236" y="63"/>
                  <a:pt x="1236" y="59"/>
                  <a:pt x="1238" y="56"/>
                </a:cubicBezTo>
                <a:cubicBezTo>
                  <a:pt x="1240" y="52"/>
                  <a:pt x="1243" y="49"/>
                  <a:pt x="1246" y="47"/>
                </a:cubicBezTo>
                <a:cubicBezTo>
                  <a:pt x="1249" y="44"/>
                  <a:pt x="1253" y="42"/>
                  <a:pt x="1258" y="41"/>
                </a:cubicBezTo>
                <a:cubicBezTo>
                  <a:pt x="1262" y="40"/>
                  <a:pt x="1267" y="39"/>
                  <a:pt x="1273" y="39"/>
                </a:cubicBezTo>
                <a:cubicBezTo>
                  <a:pt x="1278" y="39"/>
                  <a:pt x="1283" y="39"/>
                  <a:pt x="1287" y="41"/>
                </a:cubicBezTo>
                <a:cubicBezTo>
                  <a:pt x="1292" y="42"/>
                  <a:pt x="1295" y="43"/>
                  <a:pt x="1298" y="44"/>
                </a:cubicBezTo>
                <a:cubicBezTo>
                  <a:pt x="1297" y="49"/>
                  <a:pt x="1295" y="54"/>
                  <a:pt x="1293" y="58"/>
                </a:cubicBezTo>
                <a:cubicBezTo>
                  <a:pt x="1291" y="57"/>
                  <a:pt x="1288" y="56"/>
                  <a:pt x="1284" y="55"/>
                </a:cubicBezTo>
                <a:cubicBezTo>
                  <a:pt x="1280" y="54"/>
                  <a:pt x="1276" y="53"/>
                  <a:pt x="1272" y="53"/>
                </a:cubicBezTo>
                <a:cubicBezTo>
                  <a:pt x="1267" y="53"/>
                  <a:pt x="1263" y="54"/>
                  <a:pt x="1259" y="56"/>
                </a:cubicBezTo>
                <a:cubicBezTo>
                  <a:pt x="1256" y="58"/>
                  <a:pt x="1254" y="61"/>
                  <a:pt x="1254" y="66"/>
                </a:cubicBezTo>
                <a:cubicBezTo>
                  <a:pt x="1254" y="68"/>
                  <a:pt x="1255" y="71"/>
                  <a:pt x="1257" y="73"/>
                </a:cubicBezTo>
                <a:cubicBezTo>
                  <a:pt x="1258" y="75"/>
                  <a:pt x="1261" y="76"/>
                  <a:pt x="1265" y="78"/>
                </a:cubicBezTo>
                <a:cubicBezTo>
                  <a:pt x="1269" y="80"/>
                  <a:pt x="1269" y="80"/>
                  <a:pt x="1269" y="80"/>
                </a:cubicBezTo>
                <a:cubicBezTo>
                  <a:pt x="1272" y="81"/>
                  <a:pt x="1274" y="82"/>
                  <a:pt x="1277" y="83"/>
                </a:cubicBezTo>
                <a:cubicBezTo>
                  <a:pt x="1279" y="85"/>
                  <a:pt x="1281" y="86"/>
                  <a:pt x="1283" y="88"/>
                </a:cubicBezTo>
                <a:cubicBezTo>
                  <a:pt x="1285" y="90"/>
                  <a:pt x="1287" y="92"/>
                  <a:pt x="1288" y="94"/>
                </a:cubicBezTo>
                <a:cubicBezTo>
                  <a:pt x="1290" y="97"/>
                  <a:pt x="1290" y="100"/>
                  <a:pt x="1290" y="104"/>
                </a:cubicBezTo>
                <a:cubicBezTo>
                  <a:pt x="1290" y="109"/>
                  <a:pt x="1289" y="114"/>
                  <a:pt x="1287" y="119"/>
                </a:cubicBezTo>
                <a:cubicBezTo>
                  <a:pt x="1285" y="123"/>
                  <a:pt x="1282" y="126"/>
                  <a:pt x="1278" y="129"/>
                </a:cubicBezTo>
                <a:cubicBezTo>
                  <a:pt x="1274" y="132"/>
                  <a:pt x="1270" y="134"/>
                  <a:pt x="1265" y="135"/>
                </a:cubicBezTo>
                <a:cubicBezTo>
                  <a:pt x="1259" y="137"/>
                  <a:pt x="1254" y="137"/>
                  <a:pt x="1248" y="137"/>
                </a:cubicBezTo>
                <a:cubicBezTo>
                  <a:pt x="1243" y="137"/>
                  <a:pt x="1238" y="137"/>
                  <a:pt x="1234" y="136"/>
                </a:cubicBezTo>
                <a:cubicBezTo>
                  <a:pt x="1229" y="135"/>
                  <a:pt x="1225" y="134"/>
                  <a:pt x="1222" y="133"/>
                </a:cubicBezTo>
                <a:cubicBezTo>
                  <a:pt x="1222" y="130"/>
                  <a:pt x="1223" y="127"/>
                  <a:pt x="1224" y="125"/>
                </a:cubicBezTo>
                <a:cubicBezTo>
                  <a:pt x="1224" y="123"/>
                  <a:pt x="1225" y="120"/>
                  <a:pt x="1227" y="118"/>
                </a:cubicBezTo>
                <a:cubicBezTo>
                  <a:pt x="1230" y="119"/>
                  <a:pt x="1233" y="120"/>
                  <a:pt x="1238" y="121"/>
                </a:cubicBezTo>
                <a:cubicBezTo>
                  <a:pt x="1242" y="122"/>
                  <a:pt x="1246" y="122"/>
                  <a:pt x="1250" y="122"/>
                </a:cubicBezTo>
                <a:cubicBezTo>
                  <a:pt x="1253" y="122"/>
                  <a:pt x="1256" y="122"/>
                  <a:pt x="1258" y="122"/>
                </a:cubicBezTo>
                <a:cubicBezTo>
                  <a:pt x="1261" y="121"/>
                  <a:pt x="1263" y="120"/>
                  <a:pt x="1265" y="119"/>
                </a:cubicBezTo>
                <a:cubicBezTo>
                  <a:pt x="1267" y="118"/>
                  <a:pt x="1269" y="116"/>
                  <a:pt x="1270" y="114"/>
                </a:cubicBezTo>
                <a:cubicBezTo>
                  <a:pt x="1271" y="112"/>
                  <a:pt x="1272" y="110"/>
                  <a:pt x="1272" y="107"/>
                </a:cubicBezTo>
                <a:cubicBezTo>
                  <a:pt x="1272" y="103"/>
                  <a:pt x="1271" y="100"/>
                  <a:pt x="1268" y="99"/>
                </a:cubicBezTo>
                <a:cubicBezTo>
                  <a:pt x="1266" y="97"/>
                  <a:pt x="1263" y="95"/>
                  <a:pt x="1259" y="93"/>
                </a:cubicBezTo>
                <a:lnTo>
                  <a:pt x="1253" y="91"/>
                </a:lnTo>
                <a:close/>
                <a:moveTo>
                  <a:pt x="1326" y="56"/>
                </a:moveTo>
                <a:cubicBezTo>
                  <a:pt x="1315" y="56"/>
                  <a:pt x="1315" y="56"/>
                  <a:pt x="1315" y="56"/>
                </a:cubicBezTo>
                <a:cubicBezTo>
                  <a:pt x="1315" y="53"/>
                  <a:pt x="1315" y="51"/>
                  <a:pt x="1315" y="48"/>
                </a:cubicBezTo>
                <a:cubicBezTo>
                  <a:pt x="1316" y="46"/>
                  <a:pt x="1316" y="44"/>
                  <a:pt x="1317" y="41"/>
                </a:cubicBezTo>
                <a:cubicBezTo>
                  <a:pt x="1347" y="41"/>
                  <a:pt x="1347" y="41"/>
                  <a:pt x="1347" y="41"/>
                </a:cubicBezTo>
                <a:cubicBezTo>
                  <a:pt x="1330" y="135"/>
                  <a:pt x="1330" y="135"/>
                  <a:pt x="1330" y="135"/>
                </a:cubicBezTo>
                <a:cubicBezTo>
                  <a:pt x="1329" y="135"/>
                  <a:pt x="1327" y="135"/>
                  <a:pt x="1326" y="135"/>
                </a:cubicBezTo>
                <a:cubicBezTo>
                  <a:pt x="1324" y="136"/>
                  <a:pt x="1322" y="136"/>
                  <a:pt x="1321" y="136"/>
                </a:cubicBezTo>
                <a:cubicBezTo>
                  <a:pt x="1320" y="136"/>
                  <a:pt x="1318" y="136"/>
                  <a:pt x="1317" y="135"/>
                </a:cubicBezTo>
                <a:cubicBezTo>
                  <a:pt x="1315" y="135"/>
                  <a:pt x="1314" y="135"/>
                  <a:pt x="1312" y="135"/>
                </a:cubicBezTo>
                <a:lnTo>
                  <a:pt x="1326" y="56"/>
                </a:lnTo>
                <a:close/>
                <a:moveTo>
                  <a:pt x="1326" y="22"/>
                </a:moveTo>
                <a:cubicBezTo>
                  <a:pt x="1326" y="18"/>
                  <a:pt x="1326" y="15"/>
                  <a:pt x="1327" y="12"/>
                </a:cubicBezTo>
                <a:cubicBezTo>
                  <a:pt x="1328" y="8"/>
                  <a:pt x="1328" y="5"/>
                  <a:pt x="1329" y="2"/>
                </a:cubicBezTo>
                <a:cubicBezTo>
                  <a:pt x="1331" y="2"/>
                  <a:pt x="1333" y="1"/>
                  <a:pt x="1335" y="1"/>
                </a:cubicBezTo>
                <a:cubicBezTo>
                  <a:pt x="1337" y="1"/>
                  <a:pt x="1339" y="1"/>
                  <a:pt x="1340" y="1"/>
                </a:cubicBezTo>
                <a:cubicBezTo>
                  <a:pt x="1342" y="1"/>
                  <a:pt x="1343" y="1"/>
                  <a:pt x="1345" y="1"/>
                </a:cubicBezTo>
                <a:cubicBezTo>
                  <a:pt x="1347" y="1"/>
                  <a:pt x="1349" y="2"/>
                  <a:pt x="1350" y="2"/>
                </a:cubicBezTo>
                <a:cubicBezTo>
                  <a:pt x="1350" y="5"/>
                  <a:pt x="1350" y="9"/>
                  <a:pt x="1349" y="12"/>
                </a:cubicBezTo>
                <a:cubicBezTo>
                  <a:pt x="1349" y="15"/>
                  <a:pt x="1348" y="19"/>
                  <a:pt x="1347" y="22"/>
                </a:cubicBezTo>
                <a:cubicBezTo>
                  <a:pt x="1345" y="22"/>
                  <a:pt x="1343" y="22"/>
                  <a:pt x="1341" y="22"/>
                </a:cubicBezTo>
                <a:cubicBezTo>
                  <a:pt x="1339" y="22"/>
                  <a:pt x="1338" y="22"/>
                  <a:pt x="1336" y="22"/>
                </a:cubicBezTo>
                <a:cubicBezTo>
                  <a:pt x="1335" y="22"/>
                  <a:pt x="1333" y="22"/>
                  <a:pt x="1331" y="22"/>
                </a:cubicBezTo>
                <a:cubicBezTo>
                  <a:pt x="1329" y="22"/>
                  <a:pt x="1328" y="22"/>
                  <a:pt x="1326" y="22"/>
                </a:cubicBezTo>
                <a:close/>
                <a:moveTo>
                  <a:pt x="1378" y="38"/>
                </a:moveTo>
                <a:cubicBezTo>
                  <a:pt x="1379" y="32"/>
                  <a:pt x="1380" y="26"/>
                  <a:pt x="1380" y="21"/>
                </a:cubicBezTo>
                <a:cubicBezTo>
                  <a:pt x="1381" y="16"/>
                  <a:pt x="1381" y="11"/>
                  <a:pt x="1381" y="8"/>
                </a:cubicBezTo>
                <a:cubicBezTo>
                  <a:pt x="1381" y="6"/>
                  <a:pt x="1381" y="5"/>
                  <a:pt x="1381" y="4"/>
                </a:cubicBezTo>
                <a:cubicBezTo>
                  <a:pt x="1381" y="3"/>
                  <a:pt x="1381" y="2"/>
                  <a:pt x="1381" y="1"/>
                </a:cubicBezTo>
                <a:cubicBezTo>
                  <a:pt x="1383" y="1"/>
                  <a:pt x="1384" y="0"/>
                  <a:pt x="1386" y="0"/>
                </a:cubicBezTo>
                <a:cubicBezTo>
                  <a:pt x="1388" y="0"/>
                  <a:pt x="1390" y="0"/>
                  <a:pt x="1391" y="0"/>
                </a:cubicBezTo>
                <a:cubicBezTo>
                  <a:pt x="1392" y="0"/>
                  <a:pt x="1394" y="0"/>
                  <a:pt x="1395" y="0"/>
                </a:cubicBezTo>
                <a:cubicBezTo>
                  <a:pt x="1397" y="0"/>
                  <a:pt x="1398" y="0"/>
                  <a:pt x="1399" y="1"/>
                </a:cubicBezTo>
                <a:cubicBezTo>
                  <a:pt x="1400" y="2"/>
                  <a:pt x="1400" y="3"/>
                  <a:pt x="1400" y="4"/>
                </a:cubicBezTo>
                <a:cubicBezTo>
                  <a:pt x="1400" y="5"/>
                  <a:pt x="1400" y="6"/>
                  <a:pt x="1400" y="7"/>
                </a:cubicBezTo>
                <a:cubicBezTo>
                  <a:pt x="1400" y="10"/>
                  <a:pt x="1400" y="14"/>
                  <a:pt x="1399" y="18"/>
                </a:cubicBezTo>
                <a:cubicBezTo>
                  <a:pt x="1398" y="23"/>
                  <a:pt x="1398" y="27"/>
                  <a:pt x="1397" y="31"/>
                </a:cubicBezTo>
                <a:cubicBezTo>
                  <a:pt x="1393" y="55"/>
                  <a:pt x="1393" y="55"/>
                  <a:pt x="1393" y="55"/>
                </a:cubicBezTo>
                <a:cubicBezTo>
                  <a:pt x="1394" y="53"/>
                  <a:pt x="1396" y="51"/>
                  <a:pt x="1398" y="49"/>
                </a:cubicBezTo>
                <a:cubicBezTo>
                  <a:pt x="1400" y="47"/>
                  <a:pt x="1402" y="45"/>
                  <a:pt x="1404" y="44"/>
                </a:cubicBezTo>
                <a:cubicBezTo>
                  <a:pt x="1407" y="42"/>
                  <a:pt x="1410" y="41"/>
                  <a:pt x="1413" y="40"/>
                </a:cubicBezTo>
                <a:cubicBezTo>
                  <a:pt x="1416" y="39"/>
                  <a:pt x="1419" y="39"/>
                  <a:pt x="1423" y="39"/>
                </a:cubicBezTo>
                <a:cubicBezTo>
                  <a:pt x="1431" y="39"/>
                  <a:pt x="1438" y="42"/>
                  <a:pt x="1443" y="48"/>
                </a:cubicBezTo>
                <a:cubicBezTo>
                  <a:pt x="1448" y="54"/>
                  <a:pt x="1450" y="62"/>
                  <a:pt x="1450" y="73"/>
                </a:cubicBezTo>
                <a:cubicBezTo>
                  <a:pt x="1450" y="81"/>
                  <a:pt x="1449" y="90"/>
                  <a:pt x="1446" y="97"/>
                </a:cubicBezTo>
                <a:cubicBezTo>
                  <a:pt x="1444" y="105"/>
                  <a:pt x="1440" y="112"/>
                  <a:pt x="1435" y="118"/>
                </a:cubicBezTo>
                <a:cubicBezTo>
                  <a:pt x="1429" y="124"/>
                  <a:pt x="1423" y="129"/>
                  <a:pt x="1415" y="132"/>
                </a:cubicBezTo>
                <a:cubicBezTo>
                  <a:pt x="1407" y="135"/>
                  <a:pt x="1397" y="137"/>
                  <a:pt x="1386" y="137"/>
                </a:cubicBezTo>
                <a:cubicBezTo>
                  <a:pt x="1382" y="137"/>
                  <a:pt x="1377" y="137"/>
                  <a:pt x="1373" y="136"/>
                </a:cubicBezTo>
                <a:cubicBezTo>
                  <a:pt x="1368" y="135"/>
                  <a:pt x="1364" y="134"/>
                  <a:pt x="1361" y="133"/>
                </a:cubicBezTo>
                <a:lnTo>
                  <a:pt x="1378" y="38"/>
                </a:lnTo>
                <a:close/>
                <a:moveTo>
                  <a:pt x="1381" y="121"/>
                </a:moveTo>
                <a:cubicBezTo>
                  <a:pt x="1382" y="121"/>
                  <a:pt x="1384" y="121"/>
                  <a:pt x="1386" y="122"/>
                </a:cubicBezTo>
                <a:cubicBezTo>
                  <a:pt x="1388" y="122"/>
                  <a:pt x="1390" y="122"/>
                  <a:pt x="1392" y="122"/>
                </a:cubicBezTo>
                <a:cubicBezTo>
                  <a:pt x="1397" y="122"/>
                  <a:pt x="1402" y="121"/>
                  <a:pt x="1407" y="119"/>
                </a:cubicBezTo>
                <a:cubicBezTo>
                  <a:pt x="1412" y="116"/>
                  <a:pt x="1416" y="113"/>
                  <a:pt x="1420" y="109"/>
                </a:cubicBezTo>
                <a:cubicBezTo>
                  <a:pt x="1423" y="105"/>
                  <a:pt x="1426" y="100"/>
                  <a:pt x="1428" y="94"/>
                </a:cubicBezTo>
                <a:cubicBezTo>
                  <a:pt x="1430" y="89"/>
                  <a:pt x="1431" y="83"/>
                  <a:pt x="1431" y="76"/>
                </a:cubicBezTo>
                <a:cubicBezTo>
                  <a:pt x="1431" y="69"/>
                  <a:pt x="1430" y="64"/>
                  <a:pt x="1427" y="60"/>
                </a:cubicBezTo>
                <a:cubicBezTo>
                  <a:pt x="1424" y="57"/>
                  <a:pt x="1420" y="55"/>
                  <a:pt x="1415" y="55"/>
                </a:cubicBezTo>
                <a:cubicBezTo>
                  <a:pt x="1411" y="55"/>
                  <a:pt x="1408" y="55"/>
                  <a:pt x="1405" y="57"/>
                </a:cubicBezTo>
                <a:cubicBezTo>
                  <a:pt x="1403" y="58"/>
                  <a:pt x="1400" y="60"/>
                  <a:pt x="1397" y="63"/>
                </a:cubicBezTo>
                <a:cubicBezTo>
                  <a:pt x="1395" y="66"/>
                  <a:pt x="1393" y="70"/>
                  <a:pt x="1391" y="75"/>
                </a:cubicBezTo>
                <a:cubicBezTo>
                  <a:pt x="1389" y="79"/>
                  <a:pt x="1387" y="85"/>
                  <a:pt x="1386" y="92"/>
                </a:cubicBezTo>
                <a:lnTo>
                  <a:pt x="1381" y="121"/>
                </a:lnTo>
                <a:close/>
                <a:moveTo>
                  <a:pt x="1477" y="39"/>
                </a:moveTo>
                <a:cubicBezTo>
                  <a:pt x="1479" y="32"/>
                  <a:pt x="1480" y="26"/>
                  <a:pt x="1480" y="21"/>
                </a:cubicBezTo>
                <a:cubicBezTo>
                  <a:pt x="1481" y="16"/>
                  <a:pt x="1481" y="11"/>
                  <a:pt x="1481" y="8"/>
                </a:cubicBezTo>
                <a:cubicBezTo>
                  <a:pt x="1481" y="6"/>
                  <a:pt x="1481" y="5"/>
                  <a:pt x="1481" y="4"/>
                </a:cubicBezTo>
                <a:cubicBezTo>
                  <a:pt x="1481" y="3"/>
                  <a:pt x="1481" y="2"/>
                  <a:pt x="1481" y="1"/>
                </a:cubicBezTo>
                <a:cubicBezTo>
                  <a:pt x="1483" y="1"/>
                  <a:pt x="1484" y="0"/>
                  <a:pt x="1486" y="0"/>
                </a:cubicBezTo>
                <a:cubicBezTo>
                  <a:pt x="1488" y="0"/>
                  <a:pt x="1490" y="0"/>
                  <a:pt x="1491" y="0"/>
                </a:cubicBezTo>
                <a:cubicBezTo>
                  <a:pt x="1492" y="0"/>
                  <a:pt x="1494" y="0"/>
                  <a:pt x="1495" y="0"/>
                </a:cubicBezTo>
                <a:cubicBezTo>
                  <a:pt x="1497" y="0"/>
                  <a:pt x="1498" y="1"/>
                  <a:pt x="1499" y="1"/>
                </a:cubicBezTo>
                <a:cubicBezTo>
                  <a:pt x="1500" y="2"/>
                  <a:pt x="1500" y="3"/>
                  <a:pt x="1500" y="4"/>
                </a:cubicBezTo>
                <a:cubicBezTo>
                  <a:pt x="1500" y="5"/>
                  <a:pt x="1500" y="6"/>
                  <a:pt x="1500" y="8"/>
                </a:cubicBezTo>
                <a:cubicBezTo>
                  <a:pt x="1500" y="9"/>
                  <a:pt x="1500" y="11"/>
                  <a:pt x="1500" y="12"/>
                </a:cubicBezTo>
                <a:cubicBezTo>
                  <a:pt x="1499" y="14"/>
                  <a:pt x="1499" y="16"/>
                  <a:pt x="1499" y="18"/>
                </a:cubicBezTo>
                <a:cubicBezTo>
                  <a:pt x="1499" y="20"/>
                  <a:pt x="1498" y="23"/>
                  <a:pt x="1498" y="25"/>
                </a:cubicBezTo>
                <a:cubicBezTo>
                  <a:pt x="1498" y="27"/>
                  <a:pt x="1497" y="29"/>
                  <a:pt x="1497" y="31"/>
                </a:cubicBezTo>
                <a:cubicBezTo>
                  <a:pt x="1483" y="108"/>
                  <a:pt x="1483" y="108"/>
                  <a:pt x="1483" y="108"/>
                </a:cubicBezTo>
                <a:cubicBezTo>
                  <a:pt x="1482" y="110"/>
                  <a:pt x="1482" y="112"/>
                  <a:pt x="1482" y="113"/>
                </a:cubicBezTo>
                <a:cubicBezTo>
                  <a:pt x="1482" y="115"/>
                  <a:pt x="1482" y="117"/>
                  <a:pt x="1483" y="118"/>
                </a:cubicBezTo>
                <a:cubicBezTo>
                  <a:pt x="1483" y="119"/>
                  <a:pt x="1484" y="120"/>
                  <a:pt x="1485" y="120"/>
                </a:cubicBezTo>
                <a:cubicBezTo>
                  <a:pt x="1486" y="121"/>
                  <a:pt x="1487" y="121"/>
                  <a:pt x="1488" y="122"/>
                </a:cubicBezTo>
                <a:cubicBezTo>
                  <a:pt x="1489" y="122"/>
                  <a:pt x="1490" y="122"/>
                  <a:pt x="1491" y="122"/>
                </a:cubicBezTo>
                <a:cubicBezTo>
                  <a:pt x="1492" y="122"/>
                  <a:pt x="1493" y="122"/>
                  <a:pt x="1495" y="121"/>
                </a:cubicBezTo>
                <a:cubicBezTo>
                  <a:pt x="1496" y="121"/>
                  <a:pt x="1497" y="121"/>
                  <a:pt x="1498" y="121"/>
                </a:cubicBezTo>
                <a:cubicBezTo>
                  <a:pt x="1499" y="124"/>
                  <a:pt x="1500" y="128"/>
                  <a:pt x="1500" y="132"/>
                </a:cubicBezTo>
                <a:cubicBezTo>
                  <a:pt x="1500" y="132"/>
                  <a:pt x="1500" y="133"/>
                  <a:pt x="1500" y="133"/>
                </a:cubicBezTo>
                <a:cubicBezTo>
                  <a:pt x="1500" y="134"/>
                  <a:pt x="1500" y="134"/>
                  <a:pt x="1500" y="134"/>
                </a:cubicBezTo>
                <a:cubicBezTo>
                  <a:pt x="1498" y="135"/>
                  <a:pt x="1496" y="136"/>
                  <a:pt x="1493" y="136"/>
                </a:cubicBezTo>
                <a:cubicBezTo>
                  <a:pt x="1490" y="136"/>
                  <a:pt x="1488" y="136"/>
                  <a:pt x="1485" y="136"/>
                </a:cubicBezTo>
                <a:cubicBezTo>
                  <a:pt x="1482" y="136"/>
                  <a:pt x="1479" y="136"/>
                  <a:pt x="1476" y="135"/>
                </a:cubicBezTo>
                <a:cubicBezTo>
                  <a:pt x="1474" y="135"/>
                  <a:pt x="1472" y="134"/>
                  <a:pt x="1470" y="132"/>
                </a:cubicBezTo>
                <a:cubicBezTo>
                  <a:pt x="1468" y="131"/>
                  <a:pt x="1466" y="128"/>
                  <a:pt x="1465" y="126"/>
                </a:cubicBezTo>
                <a:cubicBezTo>
                  <a:pt x="1464" y="123"/>
                  <a:pt x="1464" y="120"/>
                  <a:pt x="1464" y="116"/>
                </a:cubicBezTo>
                <a:cubicBezTo>
                  <a:pt x="1464" y="114"/>
                  <a:pt x="1464" y="111"/>
                  <a:pt x="1464" y="109"/>
                </a:cubicBezTo>
                <a:cubicBezTo>
                  <a:pt x="1465" y="106"/>
                  <a:pt x="1465" y="104"/>
                  <a:pt x="1466" y="101"/>
                </a:cubicBezTo>
                <a:lnTo>
                  <a:pt x="1477" y="39"/>
                </a:lnTo>
                <a:close/>
                <a:moveTo>
                  <a:pt x="1532" y="98"/>
                </a:moveTo>
                <a:cubicBezTo>
                  <a:pt x="1533" y="106"/>
                  <a:pt x="1535" y="112"/>
                  <a:pt x="1538" y="116"/>
                </a:cubicBezTo>
                <a:cubicBezTo>
                  <a:pt x="1542" y="120"/>
                  <a:pt x="1548" y="122"/>
                  <a:pt x="1556" y="122"/>
                </a:cubicBezTo>
                <a:cubicBezTo>
                  <a:pt x="1561" y="122"/>
                  <a:pt x="1566" y="122"/>
                  <a:pt x="1570" y="121"/>
                </a:cubicBezTo>
                <a:cubicBezTo>
                  <a:pt x="1574" y="120"/>
                  <a:pt x="1578" y="118"/>
                  <a:pt x="1582" y="117"/>
                </a:cubicBezTo>
                <a:cubicBezTo>
                  <a:pt x="1583" y="119"/>
                  <a:pt x="1584" y="121"/>
                  <a:pt x="1584" y="124"/>
                </a:cubicBezTo>
                <a:cubicBezTo>
                  <a:pt x="1585" y="126"/>
                  <a:pt x="1585" y="129"/>
                  <a:pt x="1585" y="131"/>
                </a:cubicBezTo>
                <a:cubicBezTo>
                  <a:pt x="1583" y="132"/>
                  <a:pt x="1581" y="133"/>
                  <a:pt x="1578" y="134"/>
                </a:cubicBezTo>
                <a:cubicBezTo>
                  <a:pt x="1576" y="134"/>
                  <a:pt x="1573" y="135"/>
                  <a:pt x="1570" y="135"/>
                </a:cubicBezTo>
                <a:cubicBezTo>
                  <a:pt x="1567" y="136"/>
                  <a:pt x="1564" y="136"/>
                  <a:pt x="1561" y="137"/>
                </a:cubicBezTo>
                <a:cubicBezTo>
                  <a:pt x="1558" y="137"/>
                  <a:pt x="1556" y="137"/>
                  <a:pt x="1553" y="137"/>
                </a:cubicBezTo>
                <a:cubicBezTo>
                  <a:pt x="1546" y="137"/>
                  <a:pt x="1540" y="136"/>
                  <a:pt x="1535" y="134"/>
                </a:cubicBezTo>
                <a:cubicBezTo>
                  <a:pt x="1530" y="132"/>
                  <a:pt x="1526" y="130"/>
                  <a:pt x="1523" y="127"/>
                </a:cubicBezTo>
                <a:cubicBezTo>
                  <a:pt x="1520" y="123"/>
                  <a:pt x="1518" y="119"/>
                  <a:pt x="1516" y="115"/>
                </a:cubicBezTo>
                <a:cubicBezTo>
                  <a:pt x="1515" y="110"/>
                  <a:pt x="1514" y="105"/>
                  <a:pt x="1514" y="100"/>
                </a:cubicBezTo>
                <a:cubicBezTo>
                  <a:pt x="1514" y="92"/>
                  <a:pt x="1515" y="85"/>
                  <a:pt x="1518" y="78"/>
                </a:cubicBezTo>
                <a:cubicBezTo>
                  <a:pt x="1520" y="70"/>
                  <a:pt x="1524" y="64"/>
                  <a:pt x="1529" y="58"/>
                </a:cubicBezTo>
                <a:cubicBezTo>
                  <a:pt x="1533" y="52"/>
                  <a:pt x="1539" y="48"/>
                  <a:pt x="1545" y="44"/>
                </a:cubicBezTo>
                <a:cubicBezTo>
                  <a:pt x="1552" y="41"/>
                  <a:pt x="1559" y="39"/>
                  <a:pt x="1567" y="39"/>
                </a:cubicBezTo>
                <a:cubicBezTo>
                  <a:pt x="1575" y="39"/>
                  <a:pt x="1582" y="41"/>
                  <a:pt x="1586" y="45"/>
                </a:cubicBezTo>
                <a:cubicBezTo>
                  <a:pt x="1591" y="49"/>
                  <a:pt x="1594" y="54"/>
                  <a:pt x="1594" y="61"/>
                </a:cubicBezTo>
                <a:cubicBezTo>
                  <a:pt x="1594" y="66"/>
                  <a:pt x="1592" y="71"/>
                  <a:pt x="1590" y="75"/>
                </a:cubicBezTo>
                <a:cubicBezTo>
                  <a:pt x="1587" y="79"/>
                  <a:pt x="1583" y="82"/>
                  <a:pt x="1579" y="85"/>
                </a:cubicBezTo>
                <a:cubicBezTo>
                  <a:pt x="1574" y="88"/>
                  <a:pt x="1569" y="90"/>
                  <a:pt x="1562" y="92"/>
                </a:cubicBezTo>
                <a:cubicBezTo>
                  <a:pt x="1556" y="94"/>
                  <a:pt x="1549" y="95"/>
                  <a:pt x="1542" y="96"/>
                </a:cubicBezTo>
                <a:lnTo>
                  <a:pt x="1532" y="98"/>
                </a:lnTo>
                <a:close/>
                <a:moveTo>
                  <a:pt x="1544" y="82"/>
                </a:moveTo>
                <a:cubicBezTo>
                  <a:pt x="1550" y="81"/>
                  <a:pt x="1555" y="80"/>
                  <a:pt x="1559" y="79"/>
                </a:cubicBezTo>
                <a:cubicBezTo>
                  <a:pt x="1563" y="77"/>
                  <a:pt x="1567" y="76"/>
                  <a:pt x="1569" y="74"/>
                </a:cubicBezTo>
                <a:cubicBezTo>
                  <a:pt x="1571" y="72"/>
                  <a:pt x="1573" y="71"/>
                  <a:pt x="1574" y="69"/>
                </a:cubicBezTo>
                <a:cubicBezTo>
                  <a:pt x="1575" y="67"/>
                  <a:pt x="1576" y="65"/>
                  <a:pt x="1576" y="63"/>
                </a:cubicBezTo>
                <a:cubicBezTo>
                  <a:pt x="1576" y="60"/>
                  <a:pt x="1575" y="58"/>
                  <a:pt x="1573" y="56"/>
                </a:cubicBezTo>
                <a:cubicBezTo>
                  <a:pt x="1571" y="54"/>
                  <a:pt x="1568" y="53"/>
                  <a:pt x="1564" y="53"/>
                </a:cubicBezTo>
                <a:cubicBezTo>
                  <a:pt x="1560" y="53"/>
                  <a:pt x="1557" y="54"/>
                  <a:pt x="1553" y="56"/>
                </a:cubicBezTo>
                <a:cubicBezTo>
                  <a:pt x="1550" y="58"/>
                  <a:pt x="1547" y="60"/>
                  <a:pt x="1545" y="63"/>
                </a:cubicBezTo>
                <a:cubicBezTo>
                  <a:pt x="1542" y="66"/>
                  <a:pt x="1540" y="69"/>
                  <a:pt x="1538" y="73"/>
                </a:cubicBezTo>
                <a:cubicBezTo>
                  <a:pt x="1536" y="76"/>
                  <a:pt x="1535" y="80"/>
                  <a:pt x="1534" y="84"/>
                </a:cubicBezTo>
                <a:lnTo>
                  <a:pt x="1544" y="82"/>
                </a:lnTo>
                <a:close/>
              </a:path>
            </a:pathLst>
          </a:custGeom>
          <a:solidFill>
            <a:srgbClr val="FFFFFF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815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1637371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 marL="457189" indent="-228594">
              <a:lnSpc>
                <a:spcPct val="120000"/>
              </a:lnSpc>
              <a:spcBef>
                <a:spcPts val="840"/>
              </a:spcBef>
              <a:buSzPct val="80000"/>
              <a:buFont typeface="Arial" panose="020B0604020202020204" pitchFamily="34" charset="0"/>
              <a:buChar char="–"/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212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E713-29DB-4001-8FCF-36F8616F7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DF7A6-CB65-4080-A7ED-4F18DEAE0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24D71-79D8-4471-97B9-8C7E97E8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1A6-9AD7-4435-B455-B398C4D3F83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C66-E129-4535-ACCD-598A8B5A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C5FF1-9F58-44A7-9C9E-9E5364D2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1A2-0B33-4BBD-BA9A-08313BE7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882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F7AB-8C3C-4DF6-A0BE-692D1B88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46ED-EAF6-4985-8DFD-C2E0BD51D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A1724-6A1A-47AA-9594-0B047ECF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1A6-9AD7-4435-B455-B398C4D3F83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496C6-1E14-45D0-B616-6B9D1622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2CB6C-C3D9-4243-9422-6BDA1A96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1A2-0B33-4BBD-BA9A-08313BE7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836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12F6-BB10-4004-A85F-1D2ED5C7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135B8-65E3-4D6E-800B-40F023DF2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52C70-7B28-4C20-A6B1-67B5050D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1A6-9AD7-4435-B455-B398C4D3F83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7B0A8-E56B-4AA5-8ABD-7D139C03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2E9EE-C189-44F6-8AD2-9BCCB8FB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1A2-0B33-4BBD-BA9A-08313BE7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490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387E-B091-43A7-9E5F-25FB2BF7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C7BB-7394-48BC-B121-A849925E8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860AB-739A-4802-9682-EE65685D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A9F58-7E1A-4575-8571-B2DC7C43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1A6-9AD7-4435-B455-B398C4D3F83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44C68-C860-4BCD-8E26-5FAF020E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60B1E-77B2-49A0-A193-6CD9E816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1A2-0B33-4BBD-BA9A-08313BE7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597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0A54-B770-4CB8-BB92-8FFA7A28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A2842-0E5C-4D5E-B8B5-860AF429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90367-2A54-4695-B0EA-77DD9B325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43D2F-F610-41E3-BD94-4C212ACFD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5042F-3248-498C-B3F3-EA40ED1E6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C4A8A-FBEE-4096-92D8-86C8D0AB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1A6-9AD7-4435-B455-B398C4D3F83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2D988-D673-4EE1-9377-7D1AFC8C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AEDA7-FF3F-4952-AF28-9DCF3332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1A2-0B33-4BBD-BA9A-08313BE7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30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E6B6-2071-41E5-A07F-54220CE5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36357-207C-47C9-AEA1-7B35EAF7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1A6-9AD7-4435-B455-B398C4D3F83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062A-75BE-4CF3-BAAA-25494DCE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742D3-7E05-47C7-828D-95FA9978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1A2-0B33-4BBD-BA9A-08313BE7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310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E5C71-CDBE-4505-BE0F-955266FB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1A6-9AD7-4435-B455-B398C4D3F83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02146-7419-4822-81EA-56877AF4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2D21E-052B-4DCD-80F8-668DAFE4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1A2-0B33-4BBD-BA9A-08313BE7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2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6096000"/>
            <a:ext cx="1981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6000"/>
            <a:ext cx="1981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5158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D9CD-365C-44FA-980F-5D9BA2ED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CE1B6-6290-498B-8DF5-03D20E61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734B9-1D62-473C-AFC0-BAFE199DC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FDC9E-70A7-4AD3-92DE-295903A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1A6-9AD7-4435-B455-B398C4D3F83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8440A-0287-410C-A506-72CF1E49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3C473-46B1-479A-9C99-5E8DF021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1A2-0B33-4BBD-BA9A-08313BE7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703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3E00-5D23-4519-BB62-3ABDBBB8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EE7D7-785D-4D72-83B3-BEF0CC7AC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1CB8C-D4DE-4B57-81BA-DB7FF71EB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01106-7A39-4520-A899-9162ADCA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1A6-9AD7-4435-B455-B398C4D3F83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5E5CE-DF78-4868-AB53-AFB7B336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34A9B-3233-4581-ADD1-175B4606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1A2-0B33-4BBD-BA9A-08313BE7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806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5DA7-7F7B-4695-AD49-DB328C57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27CB5-C90D-4B8E-A460-AE8B2A9B1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125E-1E62-4FC3-96AF-2C58451A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1A6-9AD7-4435-B455-B398C4D3F83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EF5-1E9B-4443-A113-D79C6CD5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1C851-3A30-4982-BE15-5CD2495C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1A2-0B33-4BBD-BA9A-08313BE7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604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80348-2ECC-4EE3-8DAA-09EDEC3C8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AE06A-F729-479F-A81C-F6E81D674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01283-7634-47A2-96E8-5DED35A4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1A6-9AD7-4435-B455-B398C4D3F83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6A71-3E63-4790-A4B8-0B56EF2F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59E2-0D29-4200-8D8C-84A250F8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1A2-0B33-4BBD-BA9A-08313BE7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910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EAEF11-94E7-4CE0-A5A6-027B02072FBA}"/>
              </a:ext>
            </a:extLst>
          </p:cNvPr>
          <p:cNvGrpSpPr/>
          <p:nvPr userDrawn="1"/>
        </p:nvGrpSpPr>
        <p:grpSpPr>
          <a:xfrm>
            <a:off x="0" y="179074"/>
            <a:ext cx="12192000" cy="6678925"/>
            <a:chOff x="413594" y="860331"/>
            <a:chExt cx="9144000" cy="49885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9541B9-46E2-47CF-9ECB-4418E0C6D4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3594" y="860331"/>
              <a:ext cx="9144000" cy="498851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F8559E-DD8C-40CA-96B5-165BEE9E6F74}"/>
                </a:ext>
              </a:extLst>
            </p:cNvPr>
            <p:cNvSpPr/>
            <p:nvPr userDrawn="1"/>
          </p:nvSpPr>
          <p:spPr>
            <a:xfrm>
              <a:off x="413594" y="860331"/>
              <a:ext cx="9144000" cy="4988519"/>
            </a:xfrm>
            <a:prstGeom prst="rect">
              <a:avLst/>
            </a:prstGeom>
            <a:solidFill>
              <a:srgbClr val="FFFFFF">
                <a:alpha val="94118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0665F9-BFE0-43A9-810A-3FBF1D7E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92" y="193872"/>
            <a:ext cx="10780800" cy="498598"/>
          </a:xfrm>
        </p:spPr>
        <p:txBody>
          <a:bodyPr anchor="ctr">
            <a:noAutofit/>
          </a:bodyPr>
          <a:lstStyle>
            <a:lvl1pPr marL="0" algn="l" defTabSz="914378" rtl="0" eaLnBrk="1" latinLnBrk="0" hangingPunct="1">
              <a:lnSpc>
                <a:spcPct val="100000"/>
              </a:lnSpc>
              <a:spcBef>
                <a:spcPct val="0"/>
              </a:spcBef>
              <a:defRPr lang="en-US" sz="3600" b="1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750086-60DA-4399-AA34-06239A1224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22B868A-7B95-44D3-82B3-D98D70D6684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33093-E6AB-4F76-8256-60BF560FE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7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:\MT - Marketing\Corporate\Brand Council\VI\Final Guidelines\MT_Logo_Artwork\Regular_Size\RGB\Positive\MT_Logo_Reg_Full_Pos_RGB.png">
            <a:extLst>
              <a:ext uri="{FF2B5EF4-FFF2-40B4-BE49-F238E27FC236}">
                <a16:creationId xmlns:a16="http://schemas.microsoft.com/office/drawing/2014/main" id="{D0623B8E-8DA9-4171-B292-D3418FEA62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0" y="6379280"/>
            <a:ext cx="1352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Colors to be used in the presentation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0191" y="1634491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- 167.25.48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- 227.114.34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8800" y="1634491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RGB - 199.210.138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– 0.102.161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- 77.79.83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RGB - 131.0.81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8222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Guidelines available at </a:t>
            </a:r>
          </a:p>
          <a:p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  <a:p>
            <a:r>
              <a:rPr lang="en-US" sz="1400" dirty="0">
                <a:solidFill>
                  <a:srgbClr val="4D4F53"/>
                </a:solidFill>
                <a:cs typeface="Arial" pitchFamily="34" charset="0"/>
              </a:rPr>
              <a:t>PeopleHub &gt; Microsites &gt;Marketing Hub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F44D9C5-9E24-3740-B0AB-3D8AB469FE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8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E83D-1454-C943-8E20-A6CD4FC8C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EF2DD-E022-464D-8F81-E025E50D0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29E07-7F24-A548-A187-18192A84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C083-FF7E-BD45-A92B-1C5AB63C6A4A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7D65-C9CF-A04E-B835-3C358A7B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144B-24F0-CE4C-88CD-F6D146A1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D9C5-9E24-3740-B0AB-3D8AB469FE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66980"/>
            <a:ext cx="12192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43200"/>
            <a:ext cx="77216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- Limit this to just two lines only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7721600" cy="4572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- Limit it to just one line only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477000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© Mindtree limited 2015</a:t>
            </a:r>
          </a:p>
        </p:txBody>
      </p:sp>
      <p:pic>
        <p:nvPicPr>
          <p:cNvPr id="1026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0" y="832104"/>
            <a:ext cx="24479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97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1637371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 marL="457189" indent="-228594">
              <a:lnSpc>
                <a:spcPct val="120000"/>
              </a:lnSpc>
              <a:spcBef>
                <a:spcPts val="840"/>
              </a:spcBef>
              <a:buSzPct val="80000"/>
              <a:buFont typeface="Arial" panose="020B0604020202020204" pitchFamily="34" charset="0"/>
              <a:buChar char="–"/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4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1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85" y="268957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123468"/>
            <a:ext cx="10972800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359879"/>
            <a:ext cx="58985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F44D9C5-9E24-3740-B0AB-3D8AB469FEE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599" y="6412495"/>
            <a:ext cx="1237929" cy="29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19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txStyles>
    <p:titleStyle>
      <a:lvl1pPr marL="1588" indent="0" algn="l" defTabSz="914377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4D4F53"/>
        </a:buClr>
        <a:buSzPct val="110000"/>
        <a:buFontTx/>
        <a:buNone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228594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6E267B"/>
        </a:buClr>
        <a:buFont typeface="Wingdings" panose="05000000000000000000" pitchFamily="2" charset="2"/>
        <a:buChar char="§"/>
        <a:defRPr lang="en-US" sz="16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457189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6E267B"/>
        </a:buClr>
        <a:buSzPct val="90000"/>
        <a:buFont typeface="Wingdings" pitchFamily="2" charset="2"/>
        <a:buChar char=""/>
        <a:defRPr lang="en-US" sz="14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685783" indent="-230182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6E267B"/>
        </a:buClr>
        <a:buSzPct val="100000"/>
        <a:buFont typeface="Wingdings" pitchFamily="2" charset="2"/>
        <a:buChar char=""/>
        <a:defRPr lang="en-US" sz="14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85" y="377298"/>
            <a:ext cx="10972800" cy="63976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371601"/>
            <a:ext cx="10972800" cy="163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1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6379280"/>
            <a:ext cx="1352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4275F1-6467-4194-A83B-CBAD9D68DAB8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4916" y="6474768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Confidential - for limited circulation only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47717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marL="1588" indent="0" algn="l" defTabSz="914400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Tx/>
        <a:buNone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228600" indent="-2286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Wingdings" panose="05000000000000000000" pitchFamily="2" charset="2"/>
        <a:buChar char="§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90000"/>
        <a:buFont typeface="Wingdings" pitchFamily="2" charset="2"/>
        <a:buChar char="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685800" indent="-230188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100000"/>
        <a:buFont typeface="Wingdings" pitchFamily="2" charset="2"/>
        <a:buChar char="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85" y="310239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371601"/>
            <a:ext cx="10972800" cy="163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2CF02FA9-8CAD-4C87-B028-31481A2E05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599" y="6330949"/>
            <a:ext cx="1578504" cy="37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39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9" r:id="rId19"/>
  </p:sldLayoutIdLst>
  <p:hf hdr="0" ftr="0" dt="0"/>
  <p:txStyles>
    <p:titleStyle>
      <a:lvl1pPr marL="1588" indent="0" algn="l" defTabSz="914377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Tx/>
        <a:buNone/>
        <a:defRPr lang="en-US" sz="1800" kern="1200" dirty="0" smtClean="0">
          <a:solidFill>
            <a:srgbClr val="4D4F53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228594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lang="en-US" sz="1800" kern="1200" dirty="0" smtClean="0">
          <a:solidFill>
            <a:srgbClr val="4D4F53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457189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90000"/>
        <a:buFont typeface="Wingdings" pitchFamily="2" charset="2"/>
        <a:buChar char=""/>
        <a:defRPr lang="en-US" sz="1800" kern="1200" dirty="0" smtClean="0">
          <a:solidFill>
            <a:srgbClr val="4D4F53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685783" indent="-230182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100000"/>
        <a:buFont typeface="Wingdings" pitchFamily="2" charset="2"/>
        <a:buChar char=""/>
        <a:defRPr lang="en-US" sz="1800" kern="1200" dirty="0" smtClean="0">
          <a:solidFill>
            <a:srgbClr val="4D4F53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85" y="457200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371601"/>
            <a:ext cx="10972800" cy="163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1" y="6379280"/>
            <a:ext cx="1352551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9170"/>
            <a:fld id="{5E4275F1-6467-4194-A83B-CBAD9D68DAB8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 defTabSz="1219170"/>
              <a:t>‹#›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34916" y="6474768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sz="900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81305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hf hdr="0"/>
  <p:txStyles>
    <p:titleStyle>
      <a:lvl1pPr marL="1588" indent="0" algn="l" defTabSz="914377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Tx/>
        <a:buNone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228594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Wingdings" panose="05000000000000000000" pitchFamily="2" charset="2"/>
        <a:buChar char="§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457189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90000"/>
        <a:buFont typeface="Wingdings" pitchFamily="2" charset="2"/>
        <a:buChar char="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685783" indent="-230182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100000"/>
        <a:buFont typeface="Wingdings" pitchFamily="2" charset="2"/>
        <a:buChar char="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384">
          <p15:clr>
            <a:srgbClr val="F26B43"/>
          </p15:clr>
        </p15:guide>
        <p15:guide id="3" pos="7296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DECB5-261C-46F2-8212-69A68254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8F5C8-DF24-485E-899E-7C0D3740F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59293-3C1C-4CBA-9B76-B2301EA70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F1A6-9AD7-4435-B455-B398C4D3F83E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0C0E4-714C-472F-A2B0-2F5D95414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088AF-80A3-4CF3-B169-1F6FA6EDE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DE1A2-0B33-4BBD-BA9A-08313BE787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3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48" y="202710"/>
            <a:ext cx="10780800" cy="498598"/>
          </a:xfrm>
        </p:spPr>
        <p:txBody>
          <a:bodyPr/>
          <a:lstStyle/>
          <a:p>
            <a:pPr lvl="0">
              <a:defRPr/>
            </a:pPr>
            <a:r>
              <a:rPr lang="en-US" spc="-30" dirty="0" smtClean="0">
                <a:solidFill>
                  <a:srgbClr val="DEE4E7">
                    <a:lumMod val="50000"/>
                  </a:srgbClr>
                </a:solidFill>
              </a:rPr>
              <a:t>Java Developer</a:t>
            </a:r>
            <a:endParaRPr lang="en-US" spc="-30" dirty="0">
              <a:solidFill>
                <a:srgbClr val="DEE4E7">
                  <a:lumMod val="50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03458" y="6353869"/>
            <a:ext cx="2743200" cy="365125"/>
          </a:xfrm>
        </p:spPr>
        <p:txBody>
          <a:bodyPr vert="horz" wrap="square" lIns="0" tIns="0" rIns="0" bIns="0" rtlCol="0" anchor="b" anchorCtr="0">
            <a:spAutoFit/>
          </a:bodyPr>
          <a:lstStyle/>
          <a:p>
            <a:pPr>
              <a:lnSpc>
                <a:spcPct val="95000"/>
              </a:lnSpc>
            </a:pPr>
            <a:fld id="{A22B868A-7B95-44D3-82B3-D98D70D66845}" type="slidenum">
              <a:rPr lang="en-GB" sz="1000" spc="-20" smtClean="0"/>
              <a:pPr>
                <a:lnSpc>
                  <a:spcPct val="95000"/>
                </a:lnSpc>
              </a:pPr>
              <a:t>1</a:t>
            </a:fld>
            <a:endParaRPr lang="en-GB" sz="1000" spc="-20" dirty="0"/>
          </a:p>
        </p:txBody>
      </p:sp>
      <p:sp>
        <p:nvSpPr>
          <p:cNvPr id="4" name="Rectangle 3"/>
          <p:cNvSpPr/>
          <p:nvPr/>
        </p:nvSpPr>
        <p:spPr>
          <a:xfrm>
            <a:off x="786089" y="3239970"/>
            <a:ext cx="10780801" cy="274320"/>
          </a:xfrm>
          <a:prstGeom prst="rect">
            <a:avLst/>
          </a:prstGeom>
          <a:gradFill flip="none" rotWithShape="1">
            <a:gsLst>
              <a:gs pos="100000">
                <a:srgbClr val="0097A9"/>
              </a:gs>
              <a:gs pos="0">
                <a:schemeClr val="bg1">
                  <a:alpha val="1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Certifications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786090" y="3526706"/>
            <a:ext cx="7209857" cy="1097280"/>
          </a:xfrm>
          <a:prstGeom prst="rect">
            <a:avLst/>
          </a:prstGeom>
          <a:noFill/>
          <a:ln w="3175">
            <a:gradFill flip="none" rotWithShape="1">
              <a:gsLst>
                <a:gs pos="0">
                  <a:srgbClr val="0097A9"/>
                </a:gs>
                <a:gs pos="97479">
                  <a:srgbClr val="EDFDFD"/>
                </a:gs>
                <a:gs pos="36000">
                  <a:schemeClr val="accent4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6092" y="888950"/>
            <a:ext cx="7063497" cy="1067447"/>
          </a:xfrm>
          <a:prstGeom prst="rect">
            <a:avLst/>
          </a:prstGeom>
          <a:noFill/>
          <a:ln w="3175">
            <a:gradFill flip="none" rotWithShape="1">
              <a:gsLst>
                <a:gs pos="0">
                  <a:srgbClr val="0097A9"/>
                </a:gs>
                <a:gs pos="97479">
                  <a:srgbClr val="EDFDFD"/>
                </a:gs>
                <a:gs pos="36000">
                  <a:schemeClr val="accent4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b="1" dirty="0" smtClean="0">
                <a:solidFill>
                  <a:srgbClr val="0059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Ramyaranjan Rout</a:t>
            </a:r>
            <a:endParaRPr lang="en-US" sz="2800" b="1" dirty="0">
              <a:solidFill>
                <a:srgbClr val="0059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6090" y="2013121"/>
            <a:ext cx="10780801" cy="274320"/>
          </a:xfrm>
          <a:prstGeom prst="rect">
            <a:avLst/>
          </a:prstGeom>
          <a:gradFill flip="none" rotWithShape="1">
            <a:gsLst>
              <a:gs pos="100000">
                <a:srgbClr val="0097A9"/>
              </a:gs>
              <a:gs pos="0">
                <a:schemeClr val="bg1">
                  <a:alpha val="1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 Worked</a:t>
            </a:r>
          </a:p>
        </p:txBody>
      </p:sp>
      <p:sp>
        <p:nvSpPr>
          <p:cNvPr id="9" name="Rectangle 8"/>
          <p:cNvSpPr/>
          <p:nvPr/>
        </p:nvSpPr>
        <p:spPr>
          <a:xfrm>
            <a:off x="786090" y="2299217"/>
            <a:ext cx="10780801" cy="914400"/>
          </a:xfrm>
          <a:prstGeom prst="rect">
            <a:avLst/>
          </a:prstGeom>
          <a:noFill/>
          <a:ln w="3175">
            <a:gradFill flip="none" rotWithShape="1">
              <a:gsLst>
                <a:gs pos="0">
                  <a:srgbClr val="0097A9"/>
                </a:gs>
                <a:gs pos="97479">
                  <a:srgbClr val="EDFDFD"/>
                </a:gs>
                <a:gs pos="36000">
                  <a:schemeClr val="accent4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6090" y="4520875"/>
            <a:ext cx="10780801" cy="395424"/>
          </a:xfrm>
          <a:prstGeom prst="rect">
            <a:avLst/>
          </a:prstGeom>
          <a:gradFill flip="none" rotWithShape="1">
            <a:gsLst>
              <a:gs pos="100000">
                <a:srgbClr val="0097A9"/>
              </a:gs>
              <a:gs pos="0">
                <a:schemeClr val="bg1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Experience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6091" y="4937076"/>
            <a:ext cx="6850070" cy="1333095"/>
          </a:xfrm>
          <a:prstGeom prst="rect">
            <a:avLst/>
          </a:prstGeom>
          <a:noFill/>
          <a:ln w="3175">
            <a:gradFill flip="none" rotWithShape="1">
              <a:gsLst>
                <a:gs pos="0">
                  <a:srgbClr val="0097A9"/>
                </a:gs>
                <a:gs pos="97479">
                  <a:srgbClr val="EDFDFD"/>
                </a:gs>
                <a:gs pos="36000">
                  <a:schemeClr val="accent4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0602" y="3545544"/>
            <a:ext cx="704898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IN" sz="1100" dirty="0" smtClean="0">
                <a:solidFill>
                  <a:prstClr val="black"/>
                </a:solidFill>
                <a:cs typeface="Arial" panose="020B0604020202020204" pitchFamily="34" charset="0"/>
              </a:rPr>
              <a:t>Collabera </a:t>
            </a:r>
            <a:r>
              <a:rPr lang="en-IN" sz="1100" dirty="0">
                <a:solidFill>
                  <a:prstClr val="black"/>
                </a:solidFill>
                <a:cs typeface="Arial" panose="020B0604020202020204" pitchFamily="34" charset="0"/>
              </a:rPr>
              <a:t>Tact Certified Hadoop </a:t>
            </a:r>
            <a:r>
              <a:rPr lang="en-IN" sz="1100" dirty="0">
                <a:solidFill>
                  <a:prstClr val="black"/>
                </a:solidFill>
                <a:cs typeface="Arial" panose="020B0604020202020204" pitchFamily="34" charset="0"/>
              </a:rPr>
              <a:t>Developer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prstClr val="black"/>
                </a:solidFill>
                <a:cs typeface="Arial" panose="020B0604020202020204" pitchFamily="34" charset="0"/>
              </a:rPr>
              <a:t>Spring </a:t>
            </a:r>
            <a:r>
              <a:rPr lang="en-US" sz="1100" dirty="0">
                <a:solidFill>
                  <a:prstClr val="black"/>
                </a:solidFill>
                <a:cs typeface="Arial" panose="020B0604020202020204" pitchFamily="34" charset="0"/>
              </a:rPr>
              <a:t>Boot 201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prstClr val="black"/>
                </a:solidFill>
                <a:cs typeface="Arial" panose="020B0604020202020204" pitchFamily="34" charset="0"/>
              </a:rPr>
              <a:t>AWS Fundamentals: Going Cloud-Native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prstClr val="black"/>
                </a:solidFill>
                <a:cs typeface="Arial" panose="020B0604020202020204" pitchFamily="34" charset="0"/>
              </a:rPr>
              <a:t>IBM Certified Designer-Cognos 10 BI Report</a:t>
            </a:r>
          </a:p>
          <a:p>
            <a:pPr>
              <a:defRPr/>
            </a:pPr>
            <a:endParaRPr lang="en-US" sz="11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0603" y="2401086"/>
            <a:ext cx="70489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prstClr val="black"/>
                </a:solidFill>
                <a:cs typeface="Arial" panose="020B0604020202020204" pitchFamily="34" charset="0"/>
              </a:rPr>
              <a:t>J</a:t>
            </a:r>
            <a:r>
              <a:rPr lang="en-US" sz="1100" dirty="0" smtClean="0">
                <a:solidFill>
                  <a:prstClr val="black"/>
                </a:solidFill>
                <a:cs typeface="Arial" panose="020B0604020202020204" pitchFamily="34" charset="0"/>
              </a:rPr>
              <a:t>ava </a:t>
            </a:r>
            <a:r>
              <a:rPr lang="en-US" sz="1100" dirty="0">
                <a:solidFill>
                  <a:prstClr val="black"/>
                </a:solidFill>
                <a:cs typeface="Arial" panose="020B0604020202020204" pitchFamily="34" charset="0"/>
              </a:rPr>
              <a:t>8,REST,Spring Core, Spring MVC, Spring  </a:t>
            </a:r>
            <a:r>
              <a:rPr lang="en-US" sz="1100" dirty="0" smtClean="0">
                <a:solidFill>
                  <a:prstClr val="black"/>
                </a:solidFill>
                <a:cs typeface="Arial" panose="020B0604020202020204" pitchFamily="34" charset="0"/>
              </a:rPr>
              <a:t>Boot, Spring </a:t>
            </a:r>
            <a:r>
              <a:rPr lang="en-US" sz="1100" dirty="0">
                <a:solidFill>
                  <a:prstClr val="black"/>
                </a:solidFill>
                <a:cs typeface="Arial" panose="020B0604020202020204" pitchFamily="34" charset="0"/>
              </a:rPr>
              <a:t>Data JPA, Microservices, Spring Cloud, API </a:t>
            </a:r>
            <a:r>
              <a:rPr lang="en-US" sz="1100" dirty="0" smtClean="0">
                <a:solidFill>
                  <a:prstClr val="black"/>
                </a:solidFill>
                <a:cs typeface="Arial" panose="020B0604020202020204" pitchFamily="34" charset="0"/>
              </a:rPr>
              <a:t>Gateway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prstClr val="black"/>
                </a:solidFill>
                <a:cs typeface="Arial" panose="020B0604020202020204" pitchFamily="34" charset="0"/>
              </a:rPr>
              <a:t>OAuth </a:t>
            </a:r>
            <a:r>
              <a:rPr lang="en-US" sz="1100" dirty="0" smtClean="0">
                <a:solidFill>
                  <a:prstClr val="black"/>
                </a:solidFill>
                <a:cs typeface="Arial" panose="020B0604020202020204" pitchFamily="34" charset="0"/>
              </a:rPr>
              <a:t>2,Junit,TestNg,Jasper </a:t>
            </a:r>
            <a:r>
              <a:rPr lang="en-US" sz="1100" dirty="0">
                <a:solidFill>
                  <a:prstClr val="black"/>
                </a:solidFill>
                <a:cs typeface="Arial" panose="020B0604020202020204" pitchFamily="34" charset="0"/>
              </a:rPr>
              <a:t>Reports, Selenium, Mockito, </a:t>
            </a:r>
            <a:r>
              <a:rPr lang="en-US" sz="1100" dirty="0" smtClean="0">
                <a:solidFill>
                  <a:prstClr val="black"/>
                </a:solidFill>
                <a:cs typeface="Arial" panose="020B0604020202020204" pitchFamily="34" charset="0"/>
              </a:rPr>
              <a:t>Wiremock, Hibernate</a:t>
            </a:r>
            <a:endParaRPr lang="en-US" sz="11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0603" y="4973688"/>
            <a:ext cx="658584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prstClr val="black"/>
                </a:solidFill>
                <a:cs typeface="Arial" panose="020B0604020202020204" pitchFamily="34" charset="0"/>
              </a:rPr>
              <a:t>Having 7+ years of experience in areas of software analysis, development and testing of web based  enterprise application in java and JEE</a:t>
            </a:r>
            <a:endParaRPr lang="en-US" sz="11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prstClr val="black"/>
                </a:solidFill>
                <a:cs typeface="Arial" panose="020B0604020202020204" pitchFamily="34" charset="0"/>
              </a:rPr>
              <a:t>3+ </a:t>
            </a:r>
            <a:r>
              <a:rPr lang="en-US" sz="1100" dirty="0" smtClean="0">
                <a:solidFill>
                  <a:prstClr val="black"/>
                </a:solidFill>
                <a:cs typeface="Arial" panose="020B0604020202020204" pitchFamily="34" charset="0"/>
              </a:rPr>
              <a:t>Years of experience in </a:t>
            </a:r>
            <a:r>
              <a:rPr lang="en-IN" sz="1100" dirty="0">
                <a:solidFill>
                  <a:prstClr val="black"/>
                </a:solidFill>
                <a:cs typeface="Arial" panose="020B0604020202020204" pitchFamily="34" charset="0"/>
              </a:rPr>
              <a:t>Automation Infrastructure Development using Selenium</a:t>
            </a:r>
            <a:endParaRPr lang="en-US" sz="11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prstClr val="black"/>
                </a:solidFill>
                <a:cs typeface="Arial" panose="020B0604020202020204" pitchFamily="34" charset="0"/>
              </a:rPr>
              <a:t>Highly </a:t>
            </a:r>
            <a:r>
              <a:rPr lang="en-IN" sz="1100" dirty="0">
                <a:solidFill>
                  <a:prstClr val="black"/>
                </a:solidFill>
                <a:cs typeface="Arial" panose="020B0604020202020204" pitchFamily="34" charset="0"/>
              </a:rPr>
              <a:t>skilled in web development by deploying agile methodologies to deliver compelling business value to clients &amp; successfully execute projects</a:t>
            </a:r>
            <a:endParaRPr lang="en-US" sz="11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prstClr val="black"/>
                </a:solidFill>
                <a:cs typeface="Arial" panose="020B0604020202020204" pitchFamily="34" charset="0"/>
              </a:rPr>
              <a:t>Experience </a:t>
            </a:r>
            <a:r>
              <a:rPr lang="en-IN" sz="1100" dirty="0">
                <a:solidFill>
                  <a:prstClr val="black"/>
                </a:solidFill>
                <a:cs typeface="Arial" panose="020B0604020202020204" pitchFamily="34" charset="0"/>
              </a:rPr>
              <a:t>in </a:t>
            </a:r>
            <a:r>
              <a:rPr lang="en-IN" sz="1100" dirty="0">
                <a:solidFill>
                  <a:prstClr val="black"/>
                </a:solidFill>
                <a:cs typeface="Arial" panose="020B0604020202020204" pitchFamily="34" charset="0"/>
              </a:rPr>
              <a:t>Microservices architecture</a:t>
            </a:r>
            <a:endParaRPr lang="en-US" sz="11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prstClr val="black"/>
                </a:solidFill>
                <a:cs typeface="Arial" panose="020B0604020202020204" pitchFamily="34" charset="0"/>
              </a:rPr>
              <a:t>Excellent analytical, problem solving communication and interpersonal skills</a:t>
            </a:r>
            <a:endParaRPr lang="en-US" sz="11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0A703A61-DCE3-4AAD-AD0C-6067ED074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744" y="944948"/>
            <a:ext cx="3738759" cy="5704418"/>
          </a:xfrm>
          <a:prstGeom prst="rect">
            <a:avLst/>
          </a:prstGeom>
          <a:noFill/>
          <a:ln w="3175">
            <a:solidFill>
              <a:srgbClr val="27A0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>
            <a:defPPr>
              <a:defRPr lang="en-US"/>
            </a:defPPr>
            <a:lvl1pPr marL="171450" marR="0" lvl="0" indent="-1714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14300" lvl="1" algn="just">
              <a:spcBef>
                <a:spcPts val="300"/>
              </a:spcBef>
              <a:defRPr/>
            </a:pPr>
            <a:endParaRPr lang="en-US" altLang="en-US" sz="1200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9C135D-6E12-4A3A-9CA2-20917F4E8C3D}"/>
              </a:ext>
            </a:extLst>
          </p:cNvPr>
          <p:cNvSpPr txBox="1"/>
          <p:nvPr/>
        </p:nvSpPr>
        <p:spPr>
          <a:xfrm>
            <a:off x="8219365" y="1066298"/>
            <a:ext cx="3310239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1" algn="just">
              <a:spcBef>
                <a:spcPts val="300"/>
              </a:spcBef>
              <a:defRPr/>
            </a:pPr>
            <a:endParaRPr lang="en-US" altLang="en-US" sz="1000" b="1" dirty="0">
              <a:solidFill>
                <a:prstClr val="black"/>
              </a:solidFill>
            </a:endParaRPr>
          </a:p>
          <a:p>
            <a:pPr marL="114300" lvl="1" algn="just">
              <a:spcBef>
                <a:spcPts val="300"/>
              </a:spcBef>
              <a:defRPr/>
            </a:pPr>
            <a:r>
              <a:rPr lang="en-US" altLang="en-US" sz="1200" b="1" dirty="0">
                <a:solidFill>
                  <a:prstClr val="black"/>
                </a:solidFill>
              </a:rPr>
              <a:t>Accomplishments and Highlights</a:t>
            </a:r>
          </a:p>
          <a:p>
            <a:pPr marL="114300" lvl="1" algn="just">
              <a:spcBef>
                <a:spcPts val="300"/>
              </a:spcBef>
              <a:defRPr/>
            </a:pPr>
            <a:endParaRPr lang="en-US" altLang="en-US" sz="1000" b="1" dirty="0">
              <a:solidFill>
                <a:prstClr val="black"/>
              </a:solidFill>
            </a:endParaRPr>
          </a:p>
          <a:p>
            <a:pPr marL="400050" lvl="1" indent="-2857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solidFill>
                  <a:prstClr val="black"/>
                </a:solidFill>
              </a:rPr>
              <a:t>Recipient </a:t>
            </a:r>
            <a:r>
              <a:rPr lang="en-US" altLang="en-US" sz="1200" dirty="0" smtClean="0">
                <a:solidFill>
                  <a:prstClr val="black"/>
                </a:solidFill>
              </a:rPr>
              <a:t>of  S</a:t>
            </a:r>
            <a:r>
              <a:rPr lang="en-US" altLang="en-US" sz="1200" dirty="0" smtClean="0">
                <a:solidFill>
                  <a:prstClr val="black"/>
                </a:solidFill>
              </a:rPr>
              <a:t>pot-on </a:t>
            </a:r>
            <a:r>
              <a:rPr lang="en-US" altLang="en-US" sz="1200" dirty="0" smtClean="0">
                <a:solidFill>
                  <a:prstClr val="black"/>
                </a:solidFill>
              </a:rPr>
              <a:t> Awards  for displaying </a:t>
            </a:r>
            <a:r>
              <a:rPr lang="en-US" sz="1200" dirty="0">
                <a:solidFill>
                  <a:prstClr val="black"/>
                </a:solidFill>
              </a:rPr>
              <a:t>exemplary team </a:t>
            </a:r>
            <a:r>
              <a:rPr lang="en-US" sz="1200" dirty="0" smtClean="0">
                <a:solidFill>
                  <a:prstClr val="black"/>
                </a:solidFill>
              </a:rPr>
              <a:t>spirit .</a:t>
            </a:r>
          </a:p>
          <a:p>
            <a:pPr marL="400050" lvl="1" indent="-2857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200" dirty="0" smtClean="0">
                <a:solidFill>
                  <a:prstClr val="black"/>
                </a:solidFill>
              </a:rPr>
              <a:t>Pat on Back Award for outstanding contribution towards the project</a:t>
            </a:r>
          </a:p>
          <a:p>
            <a:pPr marL="400050" lvl="1" indent="-2857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200" dirty="0" smtClean="0">
                <a:solidFill>
                  <a:prstClr val="black"/>
                </a:solidFill>
              </a:rPr>
              <a:t>Trained in big data technologies and AWS basics</a:t>
            </a:r>
            <a:endParaRPr lang="en-US" altLang="en-US" sz="1200" dirty="0">
              <a:solidFill>
                <a:prstClr val="black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87B682-5C14-4DC5-9907-4B4E86EC9D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5" y="944948"/>
            <a:ext cx="954132" cy="97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67640"/>
      </p:ext>
    </p:extLst>
  </p:cSld>
  <p:clrMapOvr>
    <a:masterClrMapping/>
  </p:clrMapOvr>
</p:sld>
</file>

<file path=ppt/theme/theme1.xml><?xml version="1.0" encoding="utf-8"?>
<a:theme xmlns:a="http://schemas.openxmlformats.org/drawingml/2006/main" name="Mindtree">
  <a:themeElements>
    <a:clrScheme name="Mindtree">
      <a:dk1>
        <a:srgbClr val="4D4F53"/>
      </a:dk1>
      <a:lt1>
        <a:sysClr val="window" lastClr="FFFFFF"/>
      </a:lt1>
      <a:dk2>
        <a:srgbClr val="6E267B"/>
      </a:dk2>
      <a:lt2>
        <a:srgbClr val="929499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0066A1"/>
      </a:accent5>
      <a:accent6>
        <a:srgbClr val="4D4F53"/>
      </a:accent6>
      <a:hlink>
        <a:srgbClr val="0000FF"/>
      </a:hlink>
      <a:folHlink>
        <a:srgbClr val="800080"/>
      </a:folHlink>
    </a:clrScheme>
    <a:fontScheme name="Mindtre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ndtree" id="{3C277DBF-D68B-8949-8F86-3938739E38F3}" vid="{ADA11E8F-38E7-FE48-93FD-A762293D61DD}"/>
    </a:ext>
  </a:extLst>
</a:theme>
</file>

<file path=ppt/theme/theme2.xml><?xml version="1.0" encoding="utf-8"?>
<a:theme xmlns:a="http://schemas.openxmlformats.org/drawingml/2006/main" name="10_Mindtree 16x9">
  <a:themeElements>
    <a:clrScheme name="Mindtree">
      <a:dk1>
        <a:srgbClr val="4D4F53"/>
      </a:dk1>
      <a:lt1>
        <a:sysClr val="window" lastClr="FFFFFF"/>
      </a:lt1>
      <a:dk2>
        <a:srgbClr val="6E267B"/>
      </a:dk2>
      <a:lt2>
        <a:srgbClr val="929499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0066A1"/>
      </a:accent5>
      <a:accent6>
        <a:srgbClr val="4D4F53"/>
      </a:accent6>
      <a:hlink>
        <a:srgbClr val="0000FF"/>
      </a:hlink>
      <a:folHlink>
        <a:srgbClr val="800080"/>
      </a:folHlink>
    </a:clrScheme>
    <a:fontScheme name="Mindtre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ndtree 16x9" id="{1E9EBD17-7B19-4613-9C06-2E0B14EE6A8B}" vid="{598EF360-3953-4B87-B9DB-59B07D90E360}"/>
    </a:ext>
  </a:extLst>
</a:theme>
</file>

<file path=ppt/theme/theme3.xml><?xml version="1.0" encoding="utf-8"?>
<a:theme xmlns:a="http://schemas.openxmlformats.org/drawingml/2006/main" name="2_Mindtree">
  <a:themeElements>
    <a:clrScheme name="Mindtree">
      <a:dk1>
        <a:srgbClr val="4D4F53"/>
      </a:dk1>
      <a:lt1>
        <a:sysClr val="window" lastClr="FFFFFF"/>
      </a:lt1>
      <a:dk2>
        <a:srgbClr val="6E267B"/>
      </a:dk2>
      <a:lt2>
        <a:srgbClr val="929499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0066A1"/>
      </a:accent5>
      <a:accent6>
        <a:srgbClr val="4D4F53"/>
      </a:accent6>
      <a:hlink>
        <a:srgbClr val="0000FF"/>
      </a:hlink>
      <a:folHlink>
        <a:srgbClr val="800080"/>
      </a:folHlink>
    </a:clrScheme>
    <a:fontScheme name="Mindtre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ndtree" id="{307923F2-DEC3-4A1E-869B-32C32094662F}" vid="{6ADCEAD2-2713-4F75-8BBE-151149801F75}"/>
    </a:ext>
  </a:extLst>
</a:theme>
</file>

<file path=ppt/theme/theme4.xml><?xml version="1.0" encoding="utf-8"?>
<a:theme xmlns:a="http://schemas.openxmlformats.org/drawingml/2006/main" name="19_Mindtree 16x9">
  <a:themeElements>
    <a:clrScheme name="Mindtree">
      <a:dk1>
        <a:srgbClr val="4D4F53"/>
      </a:dk1>
      <a:lt1>
        <a:sysClr val="window" lastClr="FFFFFF"/>
      </a:lt1>
      <a:dk2>
        <a:srgbClr val="6E267B"/>
      </a:dk2>
      <a:lt2>
        <a:srgbClr val="929499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0066A1"/>
      </a:accent5>
      <a:accent6>
        <a:srgbClr val="4D4F53"/>
      </a:accent6>
      <a:hlink>
        <a:srgbClr val="0000FF"/>
      </a:hlink>
      <a:folHlink>
        <a:srgbClr val="800080"/>
      </a:folHlink>
    </a:clrScheme>
    <a:fontScheme name="Mindtre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ndtree 16x9" id="{1E9EBD17-7B19-4613-9C06-2E0B14EE6A8B}" vid="{598EF360-3953-4B87-B9DB-59B07D90E36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0EFFC8FB7E7A47868DD9AE6D97B725" ma:contentTypeVersion="4" ma:contentTypeDescription="Create a new document." ma:contentTypeScope="" ma:versionID="fc600fb3d5ec1fc737986df6e441dd3d">
  <xsd:schema xmlns:xsd="http://www.w3.org/2001/XMLSchema" xmlns:xs="http://www.w3.org/2001/XMLSchema" xmlns:p="http://schemas.microsoft.com/office/2006/metadata/properties" xmlns:ns2="941fbb5b-a522-4fbc-bd2d-92ee7d1b72f7" targetNamespace="http://schemas.microsoft.com/office/2006/metadata/properties" ma:root="true" ma:fieldsID="4f68f8c9a7930c5b959ead0f4f5844b8" ns2:_="">
    <xsd:import namespace="941fbb5b-a522-4fbc-bd2d-92ee7d1b72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fbb5b-a522-4fbc-bd2d-92ee7d1b72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5BF20D-81A7-4FAB-B25F-E8E89303D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1fbb5b-a522-4fbc-bd2d-92ee7d1b72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89DC4C-4AA3-4E38-9676-658759D6E0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29927-A9D7-4AD5-82BF-5B95DB4306DE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941fbb5b-a522-4fbc-bd2d-92ee7d1b72f7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2806</TotalTime>
  <Words>161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Aller</vt:lpstr>
      <vt:lpstr>Arial</vt:lpstr>
      <vt:lpstr>Calibri</vt:lpstr>
      <vt:lpstr>Calibri Light</vt:lpstr>
      <vt:lpstr>Segoe UI Light</vt:lpstr>
      <vt:lpstr>Wingdings</vt:lpstr>
      <vt:lpstr>Mindtree</vt:lpstr>
      <vt:lpstr>10_Mindtree 16x9</vt:lpstr>
      <vt:lpstr>2_Mindtree</vt:lpstr>
      <vt:lpstr>19_Mindtree 16x9</vt:lpstr>
      <vt:lpstr>Office Theme</vt:lpstr>
      <vt:lpstr>Java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 Master title style</dc:title>
  <dc:creator>Malathi Kata</dc:creator>
  <cp:lastModifiedBy>Ramyaranjan Rout</cp:lastModifiedBy>
  <cp:revision>643</cp:revision>
  <dcterms:created xsi:type="dcterms:W3CDTF">2020-04-27T07:11:13Z</dcterms:created>
  <dcterms:modified xsi:type="dcterms:W3CDTF">2020-06-29T04:28:49Z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0x010100030EFFC8FB7E7A47868DD9AE6D97B725</vt:lpwstr>
  </property>
  <property fmtid="{D5CDD505-2E9C-101B-9397-08002B2CF9AE}" pid="3" name="MSIP_Label_cdce5ffd-ebee-41cb-83d4-15a3d6148dfe_Enabled">
    <vt:lpwstr>True</vt:lpwstr>
  </property>
  <property fmtid="{D5CDD505-2E9C-101B-9397-08002B2CF9AE}" pid="4" name="MSIP_Label_cdce5ffd-ebee-41cb-83d4-15a3d6148dfe_SiteId">
    <vt:lpwstr>85c997b9-f494-46b3-a11d-772983cf6f11</vt:lpwstr>
  </property>
  <property fmtid="{D5CDD505-2E9C-101B-9397-08002B2CF9AE}" pid="5" name="MSIP_Label_cdce5ffd-ebee-41cb-83d4-15a3d6148dfe_Owner">
    <vt:lpwstr>M1000569@mindtree.com</vt:lpwstr>
  </property>
  <property fmtid="{D5CDD505-2E9C-101B-9397-08002B2CF9AE}" pid="6" name="MSIP_Label_cdce5ffd-ebee-41cb-83d4-15a3d6148dfe_SetDate">
    <vt:lpwstr>2020-05-22T14:36:39.7071696Z</vt:lpwstr>
  </property>
  <property fmtid="{D5CDD505-2E9C-101B-9397-08002B2CF9AE}" pid="7" name="MSIP_Label_cdce5ffd-ebee-41cb-83d4-15a3d6148dfe_Name">
    <vt:lpwstr>Confidential</vt:lpwstr>
  </property>
  <property fmtid="{D5CDD505-2E9C-101B-9397-08002B2CF9AE}" pid="8" name="MSIP_Label_cdce5ffd-ebee-41cb-83d4-15a3d6148dfe_Application">
    <vt:lpwstr>Microsoft Azure Information Protection</vt:lpwstr>
  </property>
  <property fmtid="{D5CDD505-2E9C-101B-9397-08002B2CF9AE}" pid="9" name="MSIP_Label_cdce5ffd-ebee-41cb-83d4-15a3d6148dfe_ActionId">
    <vt:lpwstr>a29505ac-7aec-45a6-9443-169f47c245fc</vt:lpwstr>
  </property>
  <property fmtid="{D5CDD505-2E9C-101B-9397-08002B2CF9AE}" pid="10" name="MSIP_Label_cdce5ffd-ebee-41cb-83d4-15a3d6148dfe_Extended_MSFT_Method">
    <vt:lpwstr>Manual</vt:lpwstr>
  </property>
  <property fmtid="{D5CDD505-2E9C-101B-9397-08002B2CF9AE}" pid="11" name="Sensitivity">
    <vt:lpwstr>Confidential</vt:lpwstr>
  </property>
</Properties>
</file>