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notesMasterIdLst>
    <p:notesMasterId r:id="rId46"/>
  </p:notesMasterIdLst>
  <p:sldIdLst>
    <p:sldId id="259" r:id="rId2"/>
    <p:sldId id="442" r:id="rId3"/>
    <p:sldId id="443" r:id="rId4"/>
    <p:sldId id="319" r:id="rId5"/>
    <p:sldId id="407" r:id="rId6"/>
    <p:sldId id="408" r:id="rId7"/>
    <p:sldId id="410" r:id="rId8"/>
    <p:sldId id="409" r:id="rId9"/>
    <p:sldId id="454" r:id="rId10"/>
    <p:sldId id="455" r:id="rId11"/>
    <p:sldId id="456" r:id="rId12"/>
    <p:sldId id="457" r:id="rId13"/>
    <p:sldId id="458" r:id="rId14"/>
    <p:sldId id="459" r:id="rId15"/>
    <p:sldId id="406" r:id="rId16"/>
    <p:sldId id="320" r:id="rId17"/>
    <p:sldId id="472" r:id="rId18"/>
    <p:sldId id="473" r:id="rId19"/>
    <p:sldId id="474" r:id="rId20"/>
    <p:sldId id="475" r:id="rId21"/>
    <p:sldId id="484" r:id="rId22"/>
    <p:sldId id="476" r:id="rId23"/>
    <p:sldId id="485" r:id="rId24"/>
    <p:sldId id="477" r:id="rId25"/>
    <p:sldId id="478" r:id="rId26"/>
    <p:sldId id="479" r:id="rId27"/>
    <p:sldId id="480" r:id="rId28"/>
    <p:sldId id="481" r:id="rId29"/>
    <p:sldId id="482" r:id="rId30"/>
    <p:sldId id="483" r:id="rId31"/>
    <p:sldId id="486" r:id="rId32"/>
    <p:sldId id="322" r:id="rId33"/>
    <p:sldId id="470" r:id="rId34"/>
    <p:sldId id="467" r:id="rId35"/>
    <p:sldId id="468" r:id="rId36"/>
    <p:sldId id="469" r:id="rId37"/>
    <p:sldId id="351" r:id="rId38"/>
    <p:sldId id="460" r:id="rId39"/>
    <p:sldId id="465" r:id="rId40"/>
    <p:sldId id="466" r:id="rId41"/>
    <p:sldId id="462" r:id="rId42"/>
    <p:sldId id="463" r:id="rId43"/>
    <p:sldId id="464" r:id="rId44"/>
    <p:sldId id="287"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339D2F-2DDF-42D8-8483-FA0F016A0E9F}" v="103" dt="2023-08-12T15:05:36.7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22" autoAdjust="0"/>
    <p:restoredTop sz="95380" autoAdjust="0"/>
  </p:normalViewPr>
  <p:slideViewPr>
    <p:cSldViewPr snapToGrid="0">
      <p:cViewPr varScale="1">
        <p:scale>
          <a:sx n="111" d="100"/>
          <a:sy n="111" d="100"/>
        </p:scale>
        <p:origin x="88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92"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9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 Mahadevu" userId="1c176bdd-a50d-403e-9444-f58f413c839b" providerId="ADAL" clId="{60339D2F-2DDF-42D8-8483-FA0F016A0E9F}"/>
    <pc:docChg chg="undo redo custSel addSld delSld modSld sldOrd">
      <pc:chgData name="Hema Mahadevu" userId="1c176bdd-a50d-403e-9444-f58f413c839b" providerId="ADAL" clId="{60339D2F-2DDF-42D8-8483-FA0F016A0E9F}" dt="2023-08-12T15:08:22.853" v="2102" actId="20577"/>
      <pc:docMkLst>
        <pc:docMk/>
      </pc:docMkLst>
      <pc:sldChg chg="ord">
        <pc:chgData name="Hema Mahadevu" userId="1c176bdd-a50d-403e-9444-f58f413c839b" providerId="ADAL" clId="{60339D2F-2DDF-42D8-8483-FA0F016A0E9F}" dt="2023-08-11T01:53:15.274" v="770"/>
        <pc:sldMkLst>
          <pc:docMk/>
          <pc:sldMk cId="4110745402" sldId="285"/>
        </pc:sldMkLst>
      </pc:sldChg>
      <pc:sldChg chg="del">
        <pc:chgData name="Hema Mahadevu" userId="1c176bdd-a50d-403e-9444-f58f413c839b" providerId="ADAL" clId="{60339D2F-2DDF-42D8-8483-FA0F016A0E9F}" dt="2023-08-11T00:41:43.920" v="0" actId="47"/>
        <pc:sldMkLst>
          <pc:docMk/>
          <pc:sldMk cId="4150303425" sldId="310"/>
        </pc:sldMkLst>
      </pc:sldChg>
      <pc:sldChg chg="del">
        <pc:chgData name="Hema Mahadevu" userId="1c176bdd-a50d-403e-9444-f58f413c839b" providerId="ADAL" clId="{60339D2F-2DDF-42D8-8483-FA0F016A0E9F}" dt="2023-08-11T00:41:43.920" v="0" actId="47"/>
        <pc:sldMkLst>
          <pc:docMk/>
          <pc:sldMk cId="2231813497" sldId="311"/>
        </pc:sldMkLst>
      </pc:sldChg>
      <pc:sldChg chg="del">
        <pc:chgData name="Hema Mahadevu" userId="1c176bdd-a50d-403e-9444-f58f413c839b" providerId="ADAL" clId="{60339D2F-2DDF-42D8-8483-FA0F016A0E9F}" dt="2023-08-11T00:41:43.920" v="0" actId="47"/>
        <pc:sldMkLst>
          <pc:docMk/>
          <pc:sldMk cId="2912956432" sldId="312"/>
        </pc:sldMkLst>
      </pc:sldChg>
      <pc:sldChg chg="del">
        <pc:chgData name="Hema Mahadevu" userId="1c176bdd-a50d-403e-9444-f58f413c839b" providerId="ADAL" clId="{60339D2F-2DDF-42D8-8483-FA0F016A0E9F}" dt="2023-08-11T00:41:43.920" v="0" actId="47"/>
        <pc:sldMkLst>
          <pc:docMk/>
          <pc:sldMk cId="2468620816" sldId="313"/>
        </pc:sldMkLst>
      </pc:sldChg>
      <pc:sldChg chg="del">
        <pc:chgData name="Hema Mahadevu" userId="1c176bdd-a50d-403e-9444-f58f413c839b" providerId="ADAL" clId="{60339D2F-2DDF-42D8-8483-FA0F016A0E9F}" dt="2023-08-11T00:41:43.920" v="0" actId="47"/>
        <pc:sldMkLst>
          <pc:docMk/>
          <pc:sldMk cId="2419107178" sldId="315"/>
        </pc:sldMkLst>
      </pc:sldChg>
      <pc:sldChg chg="del">
        <pc:chgData name="Hema Mahadevu" userId="1c176bdd-a50d-403e-9444-f58f413c839b" providerId="ADAL" clId="{60339D2F-2DDF-42D8-8483-FA0F016A0E9F}" dt="2023-08-11T00:41:43.920" v="0" actId="47"/>
        <pc:sldMkLst>
          <pc:docMk/>
          <pc:sldMk cId="2932329000" sldId="316"/>
        </pc:sldMkLst>
      </pc:sldChg>
      <pc:sldChg chg="modSp mod ord">
        <pc:chgData name="Hema Mahadevu" userId="1c176bdd-a50d-403e-9444-f58f413c839b" providerId="ADAL" clId="{60339D2F-2DDF-42D8-8483-FA0F016A0E9F}" dt="2023-08-11T00:48:06.231" v="46"/>
        <pc:sldMkLst>
          <pc:docMk/>
          <pc:sldMk cId="1936245770" sldId="319"/>
        </pc:sldMkLst>
        <pc:spChg chg="mod">
          <ac:chgData name="Hema Mahadevu" userId="1c176bdd-a50d-403e-9444-f58f413c839b" providerId="ADAL" clId="{60339D2F-2DDF-42D8-8483-FA0F016A0E9F}" dt="2023-08-11T00:48:06.231" v="46"/>
          <ac:spMkLst>
            <pc:docMk/>
            <pc:sldMk cId="1936245770" sldId="319"/>
            <ac:spMk id="2" creationId="{00000000-0000-0000-0000-000000000000}"/>
          </ac:spMkLst>
        </pc:spChg>
      </pc:sldChg>
      <pc:sldChg chg="modSp mod">
        <pc:chgData name="Hema Mahadevu" userId="1c176bdd-a50d-403e-9444-f58f413c839b" providerId="ADAL" clId="{60339D2F-2DDF-42D8-8483-FA0F016A0E9F}" dt="2023-08-11T01:55:03.478" v="779" actId="12"/>
        <pc:sldMkLst>
          <pc:docMk/>
          <pc:sldMk cId="327350408" sldId="324"/>
        </pc:sldMkLst>
        <pc:spChg chg="mod">
          <ac:chgData name="Hema Mahadevu" userId="1c176bdd-a50d-403e-9444-f58f413c839b" providerId="ADAL" clId="{60339D2F-2DDF-42D8-8483-FA0F016A0E9F}" dt="2023-08-11T01:55:03.478" v="779" actId="12"/>
          <ac:spMkLst>
            <pc:docMk/>
            <pc:sldMk cId="327350408" sldId="324"/>
            <ac:spMk id="3" creationId="{00000000-0000-0000-0000-000000000000}"/>
          </ac:spMkLst>
        </pc:spChg>
      </pc:sldChg>
      <pc:sldChg chg="modSp add mod">
        <pc:chgData name="Hema Mahadevu" userId="1c176bdd-a50d-403e-9444-f58f413c839b" providerId="ADAL" clId="{60339D2F-2DDF-42D8-8483-FA0F016A0E9F}" dt="2023-08-11T01:54:06.163" v="775" actId="12"/>
        <pc:sldMkLst>
          <pc:docMk/>
          <pc:sldMk cId="2113735644" sldId="327"/>
        </pc:sldMkLst>
        <pc:spChg chg="mod">
          <ac:chgData name="Hema Mahadevu" userId="1c176bdd-a50d-403e-9444-f58f413c839b" providerId="ADAL" clId="{60339D2F-2DDF-42D8-8483-FA0F016A0E9F}" dt="2023-08-11T01:54:00.942" v="774" actId="113"/>
          <ac:spMkLst>
            <pc:docMk/>
            <pc:sldMk cId="2113735644" sldId="327"/>
            <ac:spMk id="2" creationId="{00000000-0000-0000-0000-000000000000}"/>
          </ac:spMkLst>
        </pc:spChg>
        <pc:spChg chg="mod">
          <ac:chgData name="Hema Mahadevu" userId="1c176bdd-a50d-403e-9444-f58f413c839b" providerId="ADAL" clId="{60339D2F-2DDF-42D8-8483-FA0F016A0E9F}" dt="2023-08-11T01:54:06.163" v="775" actId="12"/>
          <ac:spMkLst>
            <pc:docMk/>
            <pc:sldMk cId="2113735644" sldId="327"/>
            <ac:spMk id="3" creationId="{00000000-0000-0000-0000-000000000000}"/>
          </ac:spMkLst>
        </pc:spChg>
      </pc:sldChg>
      <pc:sldChg chg="modSp add mod">
        <pc:chgData name="Hema Mahadevu" userId="1c176bdd-a50d-403e-9444-f58f413c839b" providerId="ADAL" clId="{60339D2F-2DDF-42D8-8483-FA0F016A0E9F}" dt="2023-08-11T01:36:25.302" v="628" actId="12"/>
        <pc:sldMkLst>
          <pc:docMk/>
          <pc:sldMk cId="144935379" sldId="328"/>
        </pc:sldMkLst>
        <pc:spChg chg="mod">
          <ac:chgData name="Hema Mahadevu" userId="1c176bdd-a50d-403e-9444-f58f413c839b" providerId="ADAL" clId="{60339D2F-2DDF-42D8-8483-FA0F016A0E9F}" dt="2023-08-11T01:36:17.511" v="627" actId="113"/>
          <ac:spMkLst>
            <pc:docMk/>
            <pc:sldMk cId="144935379" sldId="328"/>
            <ac:spMk id="2" creationId="{00000000-0000-0000-0000-000000000000}"/>
          </ac:spMkLst>
        </pc:spChg>
        <pc:spChg chg="mod">
          <ac:chgData name="Hema Mahadevu" userId="1c176bdd-a50d-403e-9444-f58f413c839b" providerId="ADAL" clId="{60339D2F-2DDF-42D8-8483-FA0F016A0E9F}" dt="2023-08-11T01:36:25.302" v="628" actId="12"/>
          <ac:spMkLst>
            <pc:docMk/>
            <pc:sldMk cId="144935379" sldId="328"/>
            <ac:spMk id="3" creationId="{00000000-0000-0000-0000-000000000000}"/>
          </ac:spMkLst>
        </pc:spChg>
      </pc:sldChg>
      <pc:sldChg chg="modSp add mod">
        <pc:chgData name="Hema Mahadevu" userId="1c176bdd-a50d-403e-9444-f58f413c839b" providerId="ADAL" clId="{60339D2F-2DDF-42D8-8483-FA0F016A0E9F}" dt="2023-08-11T16:44:08.879" v="1478"/>
        <pc:sldMkLst>
          <pc:docMk/>
          <pc:sldMk cId="3428040497" sldId="329"/>
        </pc:sldMkLst>
        <pc:spChg chg="mod">
          <ac:chgData name="Hema Mahadevu" userId="1c176bdd-a50d-403e-9444-f58f413c839b" providerId="ADAL" clId="{60339D2F-2DDF-42D8-8483-FA0F016A0E9F}" dt="2023-08-11T16:44:08.879" v="1478"/>
          <ac:spMkLst>
            <pc:docMk/>
            <pc:sldMk cId="3428040497" sldId="329"/>
            <ac:spMk id="3" creationId="{00000000-0000-0000-0000-000000000000}"/>
          </ac:spMkLst>
        </pc:spChg>
      </pc:sldChg>
      <pc:sldChg chg="modSp add mod">
        <pc:chgData name="Hema Mahadevu" userId="1c176bdd-a50d-403e-9444-f58f413c839b" providerId="ADAL" clId="{60339D2F-2DDF-42D8-8483-FA0F016A0E9F}" dt="2023-08-12T15:00:17.532" v="1888" actId="12"/>
        <pc:sldMkLst>
          <pc:docMk/>
          <pc:sldMk cId="469997002" sldId="330"/>
        </pc:sldMkLst>
        <pc:spChg chg="mod">
          <ac:chgData name="Hema Mahadevu" userId="1c176bdd-a50d-403e-9444-f58f413c839b" providerId="ADAL" clId="{60339D2F-2DDF-42D8-8483-FA0F016A0E9F}" dt="2023-08-12T15:00:17.532" v="1888" actId="12"/>
          <ac:spMkLst>
            <pc:docMk/>
            <pc:sldMk cId="469997002" sldId="330"/>
            <ac:spMk id="3" creationId="{00000000-0000-0000-0000-000000000000}"/>
          </ac:spMkLst>
        </pc:spChg>
      </pc:sldChg>
      <pc:sldChg chg="modSp add mod">
        <pc:chgData name="Hema Mahadevu" userId="1c176bdd-a50d-403e-9444-f58f413c839b" providerId="ADAL" clId="{60339D2F-2DDF-42D8-8483-FA0F016A0E9F}" dt="2023-08-12T14:38:21.107" v="1719" actId="12"/>
        <pc:sldMkLst>
          <pc:docMk/>
          <pc:sldMk cId="3936365337" sldId="332"/>
        </pc:sldMkLst>
        <pc:spChg chg="mod">
          <ac:chgData name="Hema Mahadevu" userId="1c176bdd-a50d-403e-9444-f58f413c839b" providerId="ADAL" clId="{60339D2F-2DDF-42D8-8483-FA0F016A0E9F}" dt="2023-08-12T14:38:21.107" v="1719" actId="12"/>
          <ac:spMkLst>
            <pc:docMk/>
            <pc:sldMk cId="3936365337" sldId="332"/>
            <ac:spMk id="3" creationId="{00000000-0000-0000-0000-000000000000}"/>
          </ac:spMkLst>
        </pc:spChg>
      </pc:sldChg>
      <pc:sldChg chg="del">
        <pc:chgData name="Hema Mahadevu" userId="1c176bdd-a50d-403e-9444-f58f413c839b" providerId="ADAL" clId="{60339D2F-2DDF-42D8-8483-FA0F016A0E9F}" dt="2023-08-11T00:41:43.920" v="0" actId="47"/>
        <pc:sldMkLst>
          <pc:docMk/>
          <pc:sldMk cId="1403016727" sldId="336"/>
        </pc:sldMkLst>
      </pc:sldChg>
      <pc:sldChg chg="del">
        <pc:chgData name="Hema Mahadevu" userId="1c176bdd-a50d-403e-9444-f58f413c839b" providerId="ADAL" clId="{60339D2F-2DDF-42D8-8483-FA0F016A0E9F}" dt="2023-08-11T00:41:43.920" v="0" actId="47"/>
        <pc:sldMkLst>
          <pc:docMk/>
          <pc:sldMk cId="3662933858" sldId="337"/>
        </pc:sldMkLst>
      </pc:sldChg>
      <pc:sldChg chg="del">
        <pc:chgData name="Hema Mahadevu" userId="1c176bdd-a50d-403e-9444-f58f413c839b" providerId="ADAL" clId="{60339D2F-2DDF-42D8-8483-FA0F016A0E9F}" dt="2023-08-11T00:41:43.920" v="0" actId="47"/>
        <pc:sldMkLst>
          <pc:docMk/>
          <pc:sldMk cId="2682973709" sldId="338"/>
        </pc:sldMkLst>
      </pc:sldChg>
      <pc:sldChg chg="del">
        <pc:chgData name="Hema Mahadevu" userId="1c176bdd-a50d-403e-9444-f58f413c839b" providerId="ADAL" clId="{60339D2F-2DDF-42D8-8483-FA0F016A0E9F}" dt="2023-08-11T00:41:43.920" v="0" actId="47"/>
        <pc:sldMkLst>
          <pc:docMk/>
          <pc:sldMk cId="1652493751" sldId="339"/>
        </pc:sldMkLst>
      </pc:sldChg>
      <pc:sldChg chg="del">
        <pc:chgData name="Hema Mahadevu" userId="1c176bdd-a50d-403e-9444-f58f413c839b" providerId="ADAL" clId="{60339D2F-2DDF-42D8-8483-FA0F016A0E9F}" dt="2023-08-11T00:41:43.920" v="0" actId="47"/>
        <pc:sldMkLst>
          <pc:docMk/>
          <pc:sldMk cId="1169329459" sldId="340"/>
        </pc:sldMkLst>
      </pc:sldChg>
      <pc:sldChg chg="del">
        <pc:chgData name="Hema Mahadevu" userId="1c176bdd-a50d-403e-9444-f58f413c839b" providerId="ADAL" clId="{60339D2F-2DDF-42D8-8483-FA0F016A0E9F}" dt="2023-08-11T00:41:43.920" v="0" actId="47"/>
        <pc:sldMkLst>
          <pc:docMk/>
          <pc:sldMk cId="4122684423" sldId="341"/>
        </pc:sldMkLst>
      </pc:sldChg>
      <pc:sldChg chg="del">
        <pc:chgData name="Hema Mahadevu" userId="1c176bdd-a50d-403e-9444-f58f413c839b" providerId="ADAL" clId="{60339D2F-2DDF-42D8-8483-FA0F016A0E9F}" dt="2023-08-11T00:41:43.920" v="0" actId="47"/>
        <pc:sldMkLst>
          <pc:docMk/>
          <pc:sldMk cId="20429154" sldId="346"/>
        </pc:sldMkLst>
      </pc:sldChg>
      <pc:sldChg chg="del">
        <pc:chgData name="Hema Mahadevu" userId="1c176bdd-a50d-403e-9444-f58f413c839b" providerId="ADAL" clId="{60339D2F-2DDF-42D8-8483-FA0F016A0E9F}" dt="2023-08-11T00:41:43.920" v="0" actId="47"/>
        <pc:sldMkLst>
          <pc:docMk/>
          <pc:sldMk cId="2124409273" sldId="347"/>
        </pc:sldMkLst>
      </pc:sldChg>
      <pc:sldChg chg="del">
        <pc:chgData name="Hema Mahadevu" userId="1c176bdd-a50d-403e-9444-f58f413c839b" providerId="ADAL" clId="{60339D2F-2DDF-42D8-8483-FA0F016A0E9F}" dt="2023-08-11T00:41:43.920" v="0" actId="47"/>
        <pc:sldMkLst>
          <pc:docMk/>
          <pc:sldMk cId="3238662152" sldId="348"/>
        </pc:sldMkLst>
      </pc:sldChg>
      <pc:sldChg chg="modSp mod">
        <pc:chgData name="Hema Mahadevu" userId="1c176bdd-a50d-403e-9444-f58f413c839b" providerId="ADAL" clId="{60339D2F-2DDF-42D8-8483-FA0F016A0E9F}" dt="2023-08-11T02:08:06.371" v="989" actId="115"/>
        <pc:sldMkLst>
          <pc:docMk/>
          <pc:sldMk cId="3833203338" sldId="350"/>
        </pc:sldMkLst>
        <pc:spChg chg="mod">
          <ac:chgData name="Hema Mahadevu" userId="1c176bdd-a50d-403e-9444-f58f413c839b" providerId="ADAL" clId="{60339D2F-2DDF-42D8-8483-FA0F016A0E9F}" dt="2023-08-11T02:08:06.371" v="989" actId="115"/>
          <ac:spMkLst>
            <pc:docMk/>
            <pc:sldMk cId="3833203338" sldId="350"/>
            <ac:spMk id="3" creationId="{CCD9FE7C-0DE1-72D4-5052-E8903742A55B}"/>
          </ac:spMkLst>
        </pc:spChg>
      </pc:sldChg>
      <pc:sldChg chg="modSp mod">
        <pc:chgData name="Hema Mahadevu" userId="1c176bdd-a50d-403e-9444-f58f413c839b" providerId="ADAL" clId="{60339D2F-2DDF-42D8-8483-FA0F016A0E9F}" dt="2023-08-11T18:04:21.168" v="1649" actId="113"/>
        <pc:sldMkLst>
          <pc:docMk/>
          <pc:sldMk cId="396795563" sldId="352"/>
        </pc:sldMkLst>
        <pc:spChg chg="mod">
          <ac:chgData name="Hema Mahadevu" userId="1c176bdd-a50d-403e-9444-f58f413c839b" providerId="ADAL" clId="{60339D2F-2DDF-42D8-8483-FA0F016A0E9F}" dt="2023-08-11T18:04:21.168" v="1649" actId="113"/>
          <ac:spMkLst>
            <pc:docMk/>
            <pc:sldMk cId="396795563" sldId="352"/>
            <ac:spMk id="4" creationId="{F3FFAA12-87FE-907A-696E-18E1186F1A1B}"/>
          </ac:spMkLst>
        </pc:spChg>
      </pc:sldChg>
      <pc:sldChg chg="modSp mod">
        <pc:chgData name="Hema Mahadevu" userId="1c176bdd-a50d-403e-9444-f58f413c839b" providerId="ADAL" clId="{60339D2F-2DDF-42D8-8483-FA0F016A0E9F}" dt="2023-08-11T17:16:28.207" v="1626" actId="113"/>
        <pc:sldMkLst>
          <pc:docMk/>
          <pc:sldMk cId="3722459370" sldId="356"/>
        </pc:sldMkLst>
        <pc:spChg chg="mod">
          <ac:chgData name="Hema Mahadevu" userId="1c176bdd-a50d-403e-9444-f58f413c839b" providerId="ADAL" clId="{60339D2F-2DDF-42D8-8483-FA0F016A0E9F}" dt="2023-08-11T17:16:28.207" v="1626" actId="113"/>
          <ac:spMkLst>
            <pc:docMk/>
            <pc:sldMk cId="3722459370" sldId="356"/>
            <ac:spMk id="4" creationId="{C0FA1BEA-96EE-D442-EB7D-619B34390627}"/>
          </ac:spMkLst>
        </pc:spChg>
      </pc:sldChg>
      <pc:sldChg chg="modSp mod">
        <pc:chgData name="Hema Mahadevu" userId="1c176bdd-a50d-403e-9444-f58f413c839b" providerId="ADAL" clId="{60339D2F-2DDF-42D8-8483-FA0F016A0E9F}" dt="2023-08-11T02:07:57.966" v="988" actId="115"/>
        <pc:sldMkLst>
          <pc:docMk/>
          <pc:sldMk cId="1426038854" sldId="358"/>
        </pc:sldMkLst>
        <pc:spChg chg="mod">
          <ac:chgData name="Hema Mahadevu" userId="1c176bdd-a50d-403e-9444-f58f413c839b" providerId="ADAL" clId="{60339D2F-2DDF-42D8-8483-FA0F016A0E9F}" dt="2023-08-11T02:07:57.966" v="988" actId="115"/>
          <ac:spMkLst>
            <pc:docMk/>
            <pc:sldMk cId="1426038854" sldId="358"/>
            <ac:spMk id="3" creationId="{8CFDDED2-6FE0-4A0F-DA78-5F5AB3ABA653}"/>
          </ac:spMkLst>
        </pc:spChg>
      </pc:sldChg>
      <pc:sldChg chg="modSp mod">
        <pc:chgData name="Hema Mahadevu" userId="1c176bdd-a50d-403e-9444-f58f413c839b" providerId="ADAL" clId="{60339D2F-2DDF-42D8-8483-FA0F016A0E9F}" dt="2023-08-11T02:09:00.953" v="992" actId="115"/>
        <pc:sldMkLst>
          <pc:docMk/>
          <pc:sldMk cId="1926661304" sldId="390"/>
        </pc:sldMkLst>
        <pc:spChg chg="mod">
          <ac:chgData name="Hema Mahadevu" userId="1c176bdd-a50d-403e-9444-f58f413c839b" providerId="ADAL" clId="{60339D2F-2DDF-42D8-8483-FA0F016A0E9F}" dt="2023-08-11T02:09:00.953" v="992" actId="115"/>
          <ac:spMkLst>
            <pc:docMk/>
            <pc:sldMk cId="1926661304" sldId="390"/>
            <ac:spMk id="4" creationId="{E50C4450-F295-D76F-9659-DEE58BAF15E2}"/>
          </ac:spMkLst>
        </pc:spChg>
      </pc:sldChg>
      <pc:sldChg chg="modSp mod">
        <pc:chgData name="Hema Mahadevu" userId="1c176bdd-a50d-403e-9444-f58f413c839b" providerId="ADAL" clId="{60339D2F-2DDF-42D8-8483-FA0F016A0E9F}" dt="2023-08-11T01:49:31.290" v="723" actId="115"/>
        <pc:sldMkLst>
          <pc:docMk/>
          <pc:sldMk cId="89861117" sldId="391"/>
        </pc:sldMkLst>
        <pc:spChg chg="mod">
          <ac:chgData name="Hema Mahadevu" userId="1c176bdd-a50d-403e-9444-f58f413c839b" providerId="ADAL" clId="{60339D2F-2DDF-42D8-8483-FA0F016A0E9F}" dt="2023-08-11T01:49:31.290" v="723" actId="115"/>
          <ac:spMkLst>
            <pc:docMk/>
            <pc:sldMk cId="89861117" sldId="391"/>
            <ac:spMk id="4" creationId="{5CC62C5F-3089-7D21-AACF-AC151D472193}"/>
          </ac:spMkLst>
        </pc:spChg>
      </pc:sldChg>
      <pc:sldChg chg="modSp mod">
        <pc:chgData name="Hema Mahadevu" userId="1c176bdd-a50d-403e-9444-f58f413c839b" providerId="ADAL" clId="{60339D2F-2DDF-42D8-8483-FA0F016A0E9F}" dt="2023-08-11T02:09:19.062" v="994" actId="27636"/>
        <pc:sldMkLst>
          <pc:docMk/>
          <pc:sldMk cId="3373441803" sldId="392"/>
        </pc:sldMkLst>
        <pc:spChg chg="mod">
          <ac:chgData name="Hema Mahadevu" userId="1c176bdd-a50d-403e-9444-f58f413c839b" providerId="ADAL" clId="{60339D2F-2DDF-42D8-8483-FA0F016A0E9F}" dt="2023-08-11T02:09:19.062" v="994" actId="27636"/>
          <ac:spMkLst>
            <pc:docMk/>
            <pc:sldMk cId="3373441803" sldId="392"/>
            <ac:spMk id="3" creationId="{A2C3FEB6-D8F3-9B9A-00B9-80908B3EB080}"/>
          </ac:spMkLst>
        </pc:spChg>
      </pc:sldChg>
      <pc:sldChg chg="modSp mod">
        <pc:chgData name="Hema Mahadevu" userId="1c176bdd-a50d-403e-9444-f58f413c839b" providerId="ADAL" clId="{60339D2F-2DDF-42D8-8483-FA0F016A0E9F}" dt="2023-08-11T02:09:49.144" v="1006" actId="255"/>
        <pc:sldMkLst>
          <pc:docMk/>
          <pc:sldMk cId="2028817758" sldId="393"/>
        </pc:sldMkLst>
        <pc:spChg chg="mod">
          <ac:chgData name="Hema Mahadevu" userId="1c176bdd-a50d-403e-9444-f58f413c839b" providerId="ADAL" clId="{60339D2F-2DDF-42D8-8483-FA0F016A0E9F}" dt="2023-08-11T02:09:49.144" v="1006" actId="255"/>
          <ac:spMkLst>
            <pc:docMk/>
            <pc:sldMk cId="2028817758" sldId="393"/>
            <ac:spMk id="3" creationId="{E57F9599-6389-80CA-5DC9-C5D092E3795A}"/>
          </ac:spMkLst>
        </pc:spChg>
      </pc:sldChg>
      <pc:sldChg chg="del">
        <pc:chgData name="Hema Mahadevu" userId="1c176bdd-a50d-403e-9444-f58f413c839b" providerId="ADAL" clId="{60339D2F-2DDF-42D8-8483-FA0F016A0E9F}" dt="2023-08-11T00:42:18.538" v="2" actId="47"/>
        <pc:sldMkLst>
          <pc:docMk/>
          <pc:sldMk cId="3687680313" sldId="394"/>
        </pc:sldMkLst>
      </pc:sldChg>
      <pc:sldChg chg="del">
        <pc:chgData name="Hema Mahadevu" userId="1c176bdd-a50d-403e-9444-f58f413c839b" providerId="ADAL" clId="{60339D2F-2DDF-42D8-8483-FA0F016A0E9F}" dt="2023-08-11T00:42:18.538" v="2" actId="47"/>
        <pc:sldMkLst>
          <pc:docMk/>
          <pc:sldMk cId="2798992233" sldId="395"/>
        </pc:sldMkLst>
      </pc:sldChg>
      <pc:sldChg chg="del">
        <pc:chgData name="Hema Mahadevu" userId="1c176bdd-a50d-403e-9444-f58f413c839b" providerId="ADAL" clId="{60339D2F-2DDF-42D8-8483-FA0F016A0E9F}" dt="2023-08-11T00:42:10.639" v="1" actId="47"/>
        <pc:sldMkLst>
          <pc:docMk/>
          <pc:sldMk cId="229797219" sldId="396"/>
        </pc:sldMkLst>
      </pc:sldChg>
      <pc:sldChg chg="del">
        <pc:chgData name="Hema Mahadevu" userId="1c176bdd-a50d-403e-9444-f58f413c839b" providerId="ADAL" clId="{60339D2F-2DDF-42D8-8483-FA0F016A0E9F}" dt="2023-08-11T00:42:10.639" v="1" actId="47"/>
        <pc:sldMkLst>
          <pc:docMk/>
          <pc:sldMk cId="2842166597" sldId="397"/>
        </pc:sldMkLst>
      </pc:sldChg>
      <pc:sldChg chg="del">
        <pc:chgData name="Hema Mahadevu" userId="1c176bdd-a50d-403e-9444-f58f413c839b" providerId="ADAL" clId="{60339D2F-2DDF-42D8-8483-FA0F016A0E9F}" dt="2023-08-11T00:42:10.639" v="1" actId="47"/>
        <pc:sldMkLst>
          <pc:docMk/>
          <pc:sldMk cId="875746034" sldId="398"/>
        </pc:sldMkLst>
      </pc:sldChg>
      <pc:sldChg chg="ord">
        <pc:chgData name="Hema Mahadevu" userId="1c176bdd-a50d-403e-9444-f58f413c839b" providerId="ADAL" clId="{60339D2F-2DDF-42D8-8483-FA0F016A0E9F}" dt="2023-08-11T15:21:02.185" v="1105"/>
        <pc:sldMkLst>
          <pc:docMk/>
          <pc:sldMk cId="3281163546" sldId="399"/>
        </pc:sldMkLst>
      </pc:sldChg>
      <pc:sldChg chg="modSp mod">
        <pc:chgData name="Hema Mahadevu" userId="1c176bdd-a50d-403e-9444-f58f413c839b" providerId="ADAL" clId="{60339D2F-2DDF-42D8-8483-FA0F016A0E9F}" dt="2023-08-11T02:08:43.411" v="991" actId="255"/>
        <pc:sldMkLst>
          <pc:docMk/>
          <pc:sldMk cId="2531502398" sldId="400"/>
        </pc:sldMkLst>
        <pc:spChg chg="mod">
          <ac:chgData name="Hema Mahadevu" userId="1c176bdd-a50d-403e-9444-f58f413c839b" providerId="ADAL" clId="{60339D2F-2DDF-42D8-8483-FA0F016A0E9F}" dt="2023-08-11T02:08:43.411" v="991" actId="255"/>
          <ac:spMkLst>
            <pc:docMk/>
            <pc:sldMk cId="2531502398" sldId="400"/>
            <ac:spMk id="3" creationId="{58DAEC5B-DB27-6943-FCF5-90A12B913DB5}"/>
          </ac:spMkLst>
        </pc:spChg>
      </pc:sldChg>
      <pc:sldChg chg="modSp mod">
        <pc:chgData name="Hema Mahadevu" userId="1c176bdd-a50d-403e-9444-f58f413c839b" providerId="ADAL" clId="{60339D2F-2DDF-42D8-8483-FA0F016A0E9F}" dt="2023-08-11T01:56:17.844" v="787" actId="12"/>
        <pc:sldMkLst>
          <pc:docMk/>
          <pc:sldMk cId="3737730119" sldId="401"/>
        </pc:sldMkLst>
        <pc:spChg chg="mod">
          <ac:chgData name="Hema Mahadevu" userId="1c176bdd-a50d-403e-9444-f58f413c839b" providerId="ADAL" clId="{60339D2F-2DDF-42D8-8483-FA0F016A0E9F}" dt="2023-08-11T01:56:17.844" v="787" actId="12"/>
          <ac:spMkLst>
            <pc:docMk/>
            <pc:sldMk cId="3737730119" sldId="401"/>
            <ac:spMk id="3" creationId="{00000000-0000-0000-0000-000000000000}"/>
          </ac:spMkLst>
        </pc:spChg>
      </pc:sldChg>
      <pc:sldChg chg="modSp mod">
        <pc:chgData name="Hema Mahadevu" userId="1c176bdd-a50d-403e-9444-f58f413c839b" providerId="ADAL" clId="{60339D2F-2DDF-42D8-8483-FA0F016A0E9F}" dt="2023-08-11T01:38:15.044" v="630" actId="27636"/>
        <pc:sldMkLst>
          <pc:docMk/>
          <pc:sldMk cId="170934805" sldId="402"/>
        </pc:sldMkLst>
        <pc:spChg chg="mod">
          <ac:chgData name="Hema Mahadevu" userId="1c176bdd-a50d-403e-9444-f58f413c839b" providerId="ADAL" clId="{60339D2F-2DDF-42D8-8483-FA0F016A0E9F}" dt="2023-08-11T01:38:15.044" v="630" actId="27636"/>
          <ac:spMkLst>
            <pc:docMk/>
            <pc:sldMk cId="170934805" sldId="402"/>
            <ac:spMk id="3" creationId="{BD84388C-384F-51A1-27D5-1F02989DECC8}"/>
          </ac:spMkLst>
        </pc:spChg>
      </pc:sldChg>
      <pc:sldChg chg="modSp mod">
        <pc:chgData name="Hema Mahadevu" userId="1c176bdd-a50d-403e-9444-f58f413c839b" providerId="ADAL" clId="{60339D2F-2DDF-42D8-8483-FA0F016A0E9F}" dt="2023-08-11T16:26:50.145" v="1387" actId="113"/>
        <pc:sldMkLst>
          <pc:docMk/>
          <pc:sldMk cId="3851610619" sldId="403"/>
        </pc:sldMkLst>
        <pc:spChg chg="mod">
          <ac:chgData name="Hema Mahadevu" userId="1c176bdd-a50d-403e-9444-f58f413c839b" providerId="ADAL" clId="{60339D2F-2DDF-42D8-8483-FA0F016A0E9F}" dt="2023-08-11T16:26:50.145" v="1387" actId="113"/>
          <ac:spMkLst>
            <pc:docMk/>
            <pc:sldMk cId="3851610619" sldId="403"/>
            <ac:spMk id="3" creationId="{EA70A864-9EA5-0159-3E85-318E32E67C89}"/>
          </ac:spMkLst>
        </pc:spChg>
      </pc:sldChg>
      <pc:sldChg chg="modSp mod">
        <pc:chgData name="Hema Mahadevu" userId="1c176bdd-a50d-403e-9444-f58f413c839b" providerId="ADAL" clId="{60339D2F-2DDF-42D8-8483-FA0F016A0E9F}" dt="2023-08-11T16:17:44.207" v="1236" actId="113"/>
        <pc:sldMkLst>
          <pc:docMk/>
          <pc:sldMk cId="3306531983" sldId="404"/>
        </pc:sldMkLst>
        <pc:spChg chg="mod">
          <ac:chgData name="Hema Mahadevu" userId="1c176bdd-a50d-403e-9444-f58f413c839b" providerId="ADAL" clId="{60339D2F-2DDF-42D8-8483-FA0F016A0E9F}" dt="2023-08-11T16:17:44.207" v="1236" actId="113"/>
          <ac:spMkLst>
            <pc:docMk/>
            <pc:sldMk cId="3306531983" sldId="404"/>
            <ac:spMk id="2" creationId="{50BB554B-DE2D-1B16-16FF-2FBDB4EB1CBC}"/>
          </ac:spMkLst>
        </pc:spChg>
      </pc:sldChg>
      <pc:sldChg chg="addSp delSp modSp new del mod setBg">
        <pc:chgData name="Hema Mahadevu" userId="1c176bdd-a50d-403e-9444-f58f413c839b" providerId="ADAL" clId="{60339D2F-2DDF-42D8-8483-FA0F016A0E9F}" dt="2023-08-11T01:04:58.079" v="400" actId="47"/>
        <pc:sldMkLst>
          <pc:docMk/>
          <pc:sldMk cId="1749175889" sldId="405"/>
        </pc:sldMkLst>
        <pc:spChg chg="mod">
          <ac:chgData name="Hema Mahadevu" userId="1c176bdd-a50d-403e-9444-f58f413c839b" providerId="ADAL" clId="{60339D2F-2DDF-42D8-8483-FA0F016A0E9F}" dt="2023-08-11T00:52:24.797" v="95" actId="26606"/>
          <ac:spMkLst>
            <pc:docMk/>
            <pc:sldMk cId="1749175889" sldId="405"/>
            <ac:spMk id="2" creationId="{8766170D-A454-6911-8AC7-4FEF601A95DB}"/>
          </ac:spMkLst>
        </pc:spChg>
        <pc:spChg chg="add del mod">
          <ac:chgData name="Hema Mahadevu" userId="1c176bdd-a50d-403e-9444-f58f413c839b" providerId="ADAL" clId="{60339D2F-2DDF-42D8-8483-FA0F016A0E9F}" dt="2023-08-11T00:54:09.804" v="169" actId="20577"/>
          <ac:spMkLst>
            <pc:docMk/>
            <pc:sldMk cId="1749175889" sldId="405"/>
            <ac:spMk id="3" creationId="{D9EAF468-452F-5E1F-1773-B21688E60D9C}"/>
          </ac:spMkLst>
        </pc:spChg>
        <pc:spChg chg="add del mod">
          <ac:chgData name="Hema Mahadevu" userId="1c176bdd-a50d-403e-9444-f58f413c839b" providerId="ADAL" clId="{60339D2F-2DDF-42D8-8483-FA0F016A0E9F}" dt="2023-08-11T00:48:49.562" v="69"/>
          <ac:spMkLst>
            <pc:docMk/>
            <pc:sldMk cId="1749175889" sldId="405"/>
            <ac:spMk id="4" creationId="{ADF2AB88-14E8-421A-0A36-BC062950DF36}"/>
          </ac:spMkLst>
        </pc:spChg>
        <pc:spChg chg="add">
          <ac:chgData name="Hema Mahadevu" userId="1c176bdd-a50d-403e-9444-f58f413c839b" providerId="ADAL" clId="{60339D2F-2DDF-42D8-8483-FA0F016A0E9F}" dt="2023-08-11T00:52:24.797" v="95" actId="26606"/>
          <ac:spMkLst>
            <pc:docMk/>
            <pc:sldMk cId="1749175889" sldId="405"/>
            <ac:spMk id="8" creationId="{3741B58E-3B65-4A01-A276-975AB2CF8A08}"/>
          </ac:spMkLst>
        </pc:spChg>
        <pc:spChg chg="add">
          <ac:chgData name="Hema Mahadevu" userId="1c176bdd-a50d-403e-9444-f58f413c839b" providerId="ADAL" clId="{60339D2F-2DDF-42D8-8483-FA0F016A0E9F}" dt="2023-08-11T00:52:24.797" v="95" actId="26606"/>
          <ac:spMkLst>
            <pc:docMk/>
            <pc:sldMk cId="1749175889" sldId="405"/>
            <ac:spMk id="10" creationId="{7AAC67C3-831B-4AB1-A259-DFB839CAFAFC}"/>
          </ac:spMkLst>
        </pc:spChg>
        <pc:spChg chg="add">
          <ac:chgData name="Hema Mahadevu" userId="1c176bdd-a50d-403e-9444-f58f413c839b" providerId="ADAL" clId="{60339D2F-2DDF-42D8-8483-FA0F016A0E9F}" dt="2023-08-11T00:52:24.797" v="95" actId="26606"/>
          <ac:spMkLst>
            <pc:docMk/>
            <pc:sldMk cId="1749175889" sldId="405"/>
            <ac:spMk id="12" creationId="{054B3F04-9EAC-45C0-B3CE-0387EEA10A0C}"/>
          </ac:spMkLst>
        </pc:spChg>
        <pc:picChg chg="add del">
          <ac:chgData name="Hema Mahadevu" userId="1c176bdd-a50d-403e-9444-f58f413c839b" providerId="ADAL" clId="{60339D2F-2DDF-42D8-8483-FA0F016A0E9F}" dt="2023-08-11T00:50:50.669" v="79" actId="22"/>
          <ac:picMkLst>
            <pc:docMk/>
            <pc:sldMk cId="1749175889" sldId="405"/>
            <ac:picMk id="6" creationId="{4765EB80-C877-A852-2957-DD91BC94996D}"/>
          </ac:picMkLst>
        </pc:picChg>
      </pc:sldChg>
      <pc:sldChg chg="add">
        <pc:chgData name="Hema Mahadevu" userId="1c176bdd-a50d-403e-9444-f58f413c839b" providerId="ADAL" clId="{60339D2F-2DDF-42D8-8483-FA0F016A0E9F}" dt="2023-08-11T00:47:53.756" v="42"/>
        <pc:sldMkLst>
          <pc:docMk/>
          <pc:sldMk cId="593803512" sldId="406"/>
        </pc:sldMkLst>
      </pc:sldChg>
      <pc:sldChg chg="addSp delSp modSp new mod setBg">
        <pc:chgData name="Hema Mahadevu" userId="1c176bdd-a50d-403e-9444-f58f413c839b" providerId="ADAL" clId="{60339D2F-2DDF-42D8-8483-FA0F016A0E9F}" dt="2023-08-12T15:08:22.853" v="2102" actId="20577"/>
        <pc:sldMkLst>
          <pc:docMk/>
          <pc:sldMk cId="759614556" sldId="407"/>
        </pc:sldMkLst>
        <pc:spChg chg="mod">
          <ac:chgData name="Hema Mahadevu" userId="1c176bdd-a50d-403e-9444-f58f413c839b" providerId="ADAL" clId="{60339D2F-2DDF-42D8-8483-FA0F016A0E9F}" dt="2023-08-11T00:59:26.086" v="249" actId="26606"/>
          <ac:spMkLst>
            <pc:docMk/>
            <pc:sldMk cId="759614556" sldId="407"/>
            <ac:spMk id="2" creationId="{E44C09C6-C54C-48EC-0BCE-0A5E912C7C96}"/>
          </ac:spMkLst>
        </pc:spChg>
        <pc:spChg chg="mod">
          <ac:chgData name="Hema Mahadevu" userId="1c176bdd-a50d-403e-9444-f58f413c839b" providerId="ADAL" clId="{60339D2F-2DDF-42D8-8483-FA0F016A0E9F}" dt="2023-08-12T15:08:22.853" v="2102" actId="20577"/>
          <ac:spMkLst>
            <pc:docMk/>
            <pc:sldMk cId="759614556" sldId="407"/>
            <ac:spMk id="3" creationId="{2C6B1A78-29D7-C628-E610-A2D318EBD5D0}"/>
          </ac:spMkLst>
        </pc:spChg>
        <pc:spChg chg="add">
          <ac:chgData name="Hema Mahadevu" userId="1c176bdd-a50d-403e-9444-f58f413c839b" providerId="ADAL" clId="{60339D2F-2DDF-42D8-8483-FA0F016A0E9F}" dt="2023-08-11T00:59:26.086" v="249" actId="26606"/>
          <ac:spMkLst>
            <pc:docMk/>
            <pc:sldMk cId="759614556" sldId="407"/>
            <ac:spMk id="5" creationId="{3741B58E-3B65-4A01-A276-975AB2CF8A08}"/>
          </ac:spMkLst>
        </pc:spChg>
        <pc:spChg chg="add">
          <ac:chgData name="Hema Mahadevu" userId="1c176bdd-a50d-403e-9444-f58f413c839b" providerId="ADAL" clId="{60339D2F-2DDF-42D8-8483-FA0F016A0E9F}" dt="2023-08-11T00:59:26.086" v="249" actId="26606"/>
          <ac:spMkLst>
            <pc:docMk/>
            <pc:sldMk cId="759614556" sldId="407"/>
            <ac:spMk id="6" creationId="{7AAC67C3-831B-4AB1-A259-DFB839CAFAFC}"/>
          </ac:spMkLst>
        </pc:spChg>
        <pc:spChg chg="add">
          <ac:chgData name="Hema Mahadevu" userId="1c176bdd-a50d-403e-9444-f58f413c839b" providerId="ADAL" clId="{60339D2F-2DDF-42D8-8483-FA0F016A0E9F}" dt="2023-08-11T00:59:26.086" v="249" actId="26606"/>
          <ac:spMkLst>
            <pc:docMk/>
            <pc:sldMk cId="759614556" sldId="407"/>
            <ac:spMk id="7" creationId="{054B3F04-9EAC-45C0-B3CE-0387EEA10A0C}"/>
          </ac:spMkLst>
        </pc:spChg>
        <pc:spChg chg="add del">
          <ac:chgData name="Hema Mahadevu" userId="1c176bdd-a50d-403e-9444-f58f413c839b" providerId="ADAL" clId="{60339D2F-2DDF-42D8-8483-FA0F016A0E9F}" dt="2023-08-11T00:58:20.326" v="241" actId="26606"/>
          <ac:spMkLst>
            <pc:docMk/>
            <pc:sldMk cId="759614556" sldId="407"/>
            <ac:spMk id="8" creationId="{3741B58E-3B65-4A01-A276-975AB2CF8A08}"/>
          </ac:spMkLst>
        </pc:spChg>
        <pc:spChg chg="add del">
          <ac:chgData name="Hema Mahadevu" userId="1c176bdd-a50d-403e-9444-f58f413c839b" providerId="ADAL" clId="{60339D2F-2DDF-42D8-8483-FA0F016A0E9F}" dt="2023-08-11T00:58:20.326" v="241" actId="26606"/>
          <ac:spMkLst>
            <pc:docMk/>
            <pc:sldMk cId="759614556" sldId="407"/>
            <ac:spMk id="10" creationId="{7AAC67C3-831B-4AB1-A259-DFB839CAFAFC}"/>
          </ac:spMkLst>
        </pc:spChg>
        <pc:spChg chg="add del">
          <ac:chgData name="Hema Mahadevu" userId="1c176bdd-a50d-403e-9444-f58f413c839b" providerId="ADAL" clId="{60339D2F-2DDF-42D8-8483-FA0F016A0E9F}" dt="2023-08-11T00:58:20.326" v="241" actId="26606"/>
          <ac:spMkLst>
            <pc:docMk/>
            <pc:sldMk cId="759614556" sldId="407"/>
            <ac:spMk id="12" creationId="{054B3F04-9EAC-45C0-B3CE-0387EEA10A0C}"/>
          </ac:spMkLst>
        </pc:spChg>
      </pc:sldChg>
      <pc:sldChg chg="new del">
        <pc:chgData name="Hema Mahadevu" userId="1c176bdd-a50d-403e-9444-f58f413c839b" providerId="ADAL" clId="{60339D2F-2DDF-42D8-8483-FA0F016A0E9F}" dt="2023-08-11T00:54:19.901" v="171" actId="47"/>
        <pc:sldMkLst>
          <pc:docMk/>
          <pc:sldMk cId="3324505061" sldId="407"/>
        </pc:sldMkLst>
      </pc:sldChg>
      <pc:sldChg chg="addSp modSp new mod setBg">
        <pc:chgData name="Hema Mahadevu" userId="1c176bdd-a50d-403e-9444-f58f413c839b" providerId="ADAL" clId="{60339D2F-2DDF-42D8-8483-FA0F016A0E9F}" dt="2023-08-11T16:24:23.790" v="1382" actId="20577"/>
        <pc:sldMkLst>
          <pc:docMk/>
          <pc:sldMk cId="1823548579" sldId="408"/>
        </pc:sldMkLst>
        <pc:spChg chg="mod">
          <ac:chgData name="Hema Mahadevu" userId="1c176bdd-a50d-403e-9444-f58f413c839b" providerId="ADAL" clId="{60339D2F-2DDF-42D8-8483-FA0F016A0E9F}" dt="2023-08-11T01:06:31.668" v="428" actId="2711"/>
          <ac:spMkLst>
            <pc:docMk/>
            <pc:sldMk cId="1823548579" sldId="408"/>
            <ac:spMk id="2" creationId="{64F6103B-EDB1-EE47-F989-B824AE9764C1}"/>
          </ac:spMkLst>
        </pc:spChg>
        <pc:spChg chg="mod">
          <ac:chgData name="Hema Mahadevu" userId="1c176bdd-a50d-403e-9444-f58f413c839b" providerId="ADAL" clId="{60339D2F-2DDF-42D8-8483-FA0F016A0E9F}" dt="2023-08-11T16:24:23.790" v="1382" actId="20577"/>
          <ac:spMkLst>
            <pc:docMk/>
            <pc:sldMk cId="1823548579" sldId="408"/>
            <ac:spMk id="3" creationId="{0D391A46-BB50-EC0B-EF04-3A5E8D544493}"/>
          </ac:spMkLst>
        </pc:spChg>
        <pc:spChg chg="add">
          <ac:chgData name="Hema Mahadevu" userId="1c176bdd-a50d-403e-9444-f58f413c839b" providerId="ADAL" clId="{60339D2F-2DDF-42D8-8483-FA0F016A0E9F}" dt="2023-08-11T01:06:18.321" v="427" actId="26606"/>
          <ac:spMkLst>
            <pc:docMk/>
            <pc:sldMk cId="1823548579" sldId="408"/>
            <ac:spMk id="8" creationId="{3741B58E-3B65-4A01-A276-975AB2CF8A08}"/>
          </ac:spMkLst>
        </pc:spChg>
        <pc:spChg chg="add">
          <ac:chgData name="Hema Mahadevu" userId="1c176bdd-a50d-403e-9444-f58f413c839b" providerId="ADAL" clId="{60339D2F-2DDF-42D8-8483-FA0F016A0E9F}" dt="2023-08-11T01:06:18.321" v="427" actId="26606"/>
          <ac:spMkLst>
            <pc:docMk/>
            <pc:sldMk cId="1823548579" sldId="408"/>
            <ac:spMk id="10" creationId="{7AAC67C3-831B-4AB1-A259-DFB839CAFAFC}"/>
          </ac:spMkLst>
        </pc:spChg>
        <pc:spChg chg="add">
          <ac:chgData name="Hema Mahadevu" userId="1c176bdd-a50d-403e-9444-f58f413c839b" providerId="ADAL" clId="{60339D2F-2DDF-42D8-8483-FA0F016A0E9F}" dt="2023-08-11T01:06:18.321" v="427" actId="26606"/>
          <ac:spMkLst>
            <pc:docMk/>
            <pc:sldMk cId="1823548579" sldId="408"/>
            <ac:spMk id="12" creationId="{054B3F04-9EAC-45C0-B3CE-0387EEA10A0C}"/>
          </ac:spMkLst>
        </pc:spChg>
      </pc:sldChg>
      <pc:sldChg chg="addSp modSp new mod setBg">
        <pc:chgData name="Hema Mahadevu" userId="1c176bdd-a50d-403e-9444-f58f413c839b" providerId="ADAL" clId="{60339D2F-2DDF-42D8-8483-FA0F016A0E9F}" dt="2023-08-11T15:23:36.200" v="1169" actId="113"/>
        <pc:sldMkLst>
          <pc:docMk/>
          <pc:sldMk cId="226068394" sldId="409"/>
        </pc:sldMkLst>
        <pc:spChg chg="mod">
          <ac:chgData name="Hema Mahadevu" userId="1c176bdd-a50d-403e-9444-f58f413c839b" providerId="ADAL" clId="{60339D2F-2DDF-42D8-8483-FA0F016A0E9F}" dt="2023-08-11T01:32:09.084" v="563" actId="26606"/>
          <ac:spMkLst>
            <pc:docMk/>
            <pc:sldMk cId="226068394" sldId="409"/>
            <ac:spMk id="2" creationId="{16EB4492-9CD4-DE92-91F1-CD92640109E0}"/>
          </ac:spMkLst>
        </pc:spChg>
        <pc:spChg chg="mod">
          <ac:chgData name="Hema Mahadevu" userId="1c176bdd-a50d-403e-9444-f58f413c839b" providerId="ADAL" clId="{60339D2F-2DDF-42D8-8483-FA0F016A0E9F}" dt="2023-08-11T15:23:36.200" v="1169" actId="113"/>
          <ac:spMkLst>
            <pc:docMk/>
            <pc:sldMk cId="226068394" sldId="409"/>
            <ac:spMk id="3" creationId="{24ADA6A5-D147-A3D6-B657-C09E359BF6A4}"/>
          </ac:spMkLst>
        </pc:spChg>
        <pc:spChg chg="add">
          <ac:chgData name="Hema Mahadevu" userId="1c176bdd-a50d-403e-9444-f58f413c839b" providerId="ADAL" clId="{60339D2F-2DDF-42D8-8483-FA0F016A0E9F}" dt="2023-08-11T01:32:09.084" v="563" actId="26606"/>
          <ac:spMkLst>
            <pc:docMk/>
            <pc:sldMk cId="226068394" sldId="409"/>
            <ac:spMk id="8" creationId="{3741B58E-3B65-4A01-A276-975AB2CF8A08}"/>
          </ac:spMkLst>
        </pc:spChg>
        <pc:spChg chg="add">
          <ac:chgData name="Hema Mahadevu" userId="1c176bdd-a50d-403e-9444-f58f413c839b" providerId="ADAL" clId="{60339D2F-2DDF-42D8-8483-FA0F016A0E9F}" dt="2023-08-11T01:32:09.084" v="563" actId="26606"/>
          <ac:spMkLst>
            <pc:docMk/>
            <pc:sldMk cId="226068394" sldId="409"/>
            <ac:spMk id="10" creationId="{7AAC67C3-831B-4AB1-A259-DFB839CAFAFC}"/>
          </ac:spMkLst>
        </pc:spChg>
        <pc:spChg chg="add">
          <ac:chgData name="Hema Mahadevu" userId="1c176bdd-a50d-403e-9444-f58f413c839b" providerId="ADAL" clId="{60339D2F-2DDF-42D8-8483-FA0F016A0E9F}" dt="2023-08-11T01:32:09.084" v="563" actId="26606"/>
          <ac:spMkLst>
            <pc:docMk/>
            <pc:sldMk cId="226068394" sldId="409"/>
            <ac:spMk id="12" creationId="{054B3F04-9EAC-45C0-B3CE-0387EEA10A0C}"/>
          </ac:spMkLst>
        </pc:spChg>
      </pc:sldChg>
      <pc:sldChg chg="addSp delSp modSp new mod setBg">
        <pc:chgData name="Hema Mahadevu" userId="1c176bdd-a50d-403e-9444-f58f413c839b" providerId="ADAL" clId="{60339D2F-2DDF-42D8-8483-FA0F016A0E9F}" dt="2023-08-11T16:24:16.237" v="1380" actId="27636"/>
        <pc:sldMkLst>
          <pc:docMk/>
          <pc:sldMk cId="2739920959" sldId="410"/>
        </pc:sldMkLst>
        <pc:spChg chg="mod">
          <ac:chgData name="Hema Mahadevu" userId="1c176bdd-a50d-403e-9444-f58f413c839b" providerId="ADAL" clId="{60339D2F-2DDF-42D8-8483-FA0F016A0E9F}" dt="2023-08-11T01:20:16.937" v="550" actId="2711"/>
          <ac:spMkLst>
            <pc:docMk/>
            <pc:sldMk cId="2739920959" sldId="410"/>
            <ac:spMk id="2" creationId="{12F30849-5DB1-52DC-8E2F-3F41EB38A150}"/>
          </ac:spMkLst>
        </pc:spChg>
        <pc:spChg chg="add del mod">
          <ac:chgData name="Hema Mahadevu" userId="1c176bdd-a50d-403e-9444-f58f413c839b" providerId="ADAL" clId="{60339D2F-2DDF-42D8-8483-FA0F016A0E9F}" dt="2023-08-11T16:24:16.237" v="1380" actId="27636"/>
          <ac:spMkLst>
            <pc:docMk/>
            <pc:sldMk cId="2739920959" sldId="410"/>
            <ac:spMk id="3" creationId="{C2C6A29A-605C-DA34-B1C1-B70DED59CCD4}"/>
          </ac:spMkLst>
        </pc:spChg>
        <pc:spChg chg="add del mod">
          <ac:chgData name="Hema Mahadevu" userId="1c176bdd-a50d-403e-9444-f58f413c839b" providerId="ADAL" clId="{60339D2F-2DDF-42D8-8483-FA0F016A0E9F}" dt="2023-08-11T01:13:30.767" v="451"/>
          <ac:spMkLst>
            <pc:docMk/>
            <pc:sldMk cId="2739920959" sldId="410"/>
            <ac:spMk id="4" creationId="{3145DF63-E357-F61C-F1FC-0ED6593BF967}"/>
          </ac:spMkLst>
        </pc:spChg>
        <pc:spChg chg="add del mod">
          <ac:chgData name="Hema Mahadevu" userId="1c176bdd-a50d-403e-9444-f58f413c839b" providerId="ADAL" clId="{60339D2F-2DDF-42D8-8483-FA0F016A0E9F}" dt="2023-08-11T01:13:34.639" v="453"/>
          <ac:spMkLst>
            <pc:docMk/>
            <pc:sldMk cId="2739920959" sldId="410"/>
            <ac:spMk id="5" creationId="{C35BC231-7ED7-AFA7-974B-617B8C7F2C3B}"/>
          </ac:spMkLst>
        </pc:spChg>
        <pc:spChg chg="add">
          <ac:chgData name="Hema Mahadevu" userId="1c176bdd-a50d-403e-9444-f58f413c839b" providerId="ADAL" clId="{60339D2F-2DDF-42D8-8483-FA0F016A0E9F}" dt="2023-08-11T01:17:50.588" v="489" actId="26606"/>
          <ac:spMkLst>
            <pc:docMk/>
            <pc:sldMk cId="2739920959" sldId="410"/>
            <ac:spMk id="8" creationId="{3741B58E-3B65-4A01-A276-975AB2CF8A08}"/>
          </ac:spMkLst>
        </pc:spChg>
        <pc:spChg chg="add">
          <ac:chgData name="Hema Mahadevu" userId="1c176bdd-a50d-403e-9444-f58f413c839b" providerId="ADAL" clId="{60339D2F-2DDF-42D8-8483-FA0F016A0E9F}" dt="2023-08-11T01:17:50.588" v="489" actId="26606"/>
          <ac:spMkLst>
            <pc:docMk/>
            <pc:sldMk cId="2739920959" sldId="410"/>
            <ac:spMk id="10" creationId="{7AAC67C3-831B-4AB1-A259-DFB839CAFAFC}"/>
          </ac:spMkLst>
        </pc:spChg>
        <pc:spChg chg="add">
          <ac:chgData name="Hema Mahadevu" userId="1c176bdd-a50d-403e-9444-f58f413c839b" providerId="ADAL" clId="{60339D2F-2DDF-42D8-8483-FA0F016A0E9F}" dt="2023-08-11T01:17:50.588" v="489" actId="26606"/>
          <ac:spMkLst>
            <pc:docMk/>
            <pc:sldMk cId="2739920959" sldId="410"/>
            <ac:spMk id="12" creationId="{054B3F04-9EAC-45C0-B3CE-0387EEA10A0C}"/>
          </ac:spMkLst>
        </pc:spChg>
      </pc:sldChg>
      <pc:sldChg chg="addSp delSp modSp new mod setBg">
        <pc:chgData name="Hema Mahadevu" userId="1c176bdd-a50d-403e-9444-f58f413c839b" providerId="ADAL" clId="{60339D2F-2DDF-42D8-8483-FA0F016A0E9F}" dt="2023-08-11T01:43:53.329" v="719" actId="113"/>
        <pc:sldMkLst>
          <pc:docMk/>
          <pc:sldMk cId="2607706388" sldId="411"/>
        </pc:sldMkLst>
        <pc:spChg chg="mod">
          <ac:chgData name="Hema Mahadevu" userId="1c176bdd-a50d-403e-9444-f58f413c839b" providerId="ADAL" clId="{60339D2F-2DDF-42D8-8483-FA0F016A0E9F}" dt="2023-08-11T01:41:17.421" v="680" actId="26606"/>
          <ac:spMkLst>
            <pc:docMk/>
            <pc:sldMk cId="2607706388" sldId="411"/>
            <ac:spMk id="2" creationId="{A094EEB7-3537-FB59-D8C1-488541ABD631}"/>
          </ac:spMkLst>
        </pc:spChg>
        <pc:spChg chg="add del mod">
          <ac:chgData name="Hema Mahadevu" userId="1c176bdd-a50d-403e-9444-f58f413c839b" providerId="ADAL" clId="{60339D2F-2DDF-42D8-8483-FA0F016A0E9F}" dt="2023-08-11T01:43:53.329" v="719" actId="113"/>
          <ac:spMkLst>
            <pc:docMk/>
            <pc:sldMk cId="2607706388" sldId="411"/>
            <ac:spMk id="3" creationId="{4138A227-5FA9-3D79-8923-CB6BA5A57471}"/>
          </ac:spMkLst>
        </pc:spChg>
        <pc:spChg chg="add del mod">
          <ac:chgData name="Hema Mahadevu" userId="1c176bdd-a50d-403e-9444-f58f413c839b" providerId="ADAL" clId="{60339D2F-2DDF-42D8-8483-FA0F016A0E9F}" dt="2023-08-11T01:39:03.343" v="635"/>
          <ac:spMkLst>
            <pc:docMk/>
            <pc:sldMk cId="2607706388" sldId="411"/>
            <ac:spMk id="4" creationId="{4A2CC625-1CA7-5990-165C-CAB537E00207}"/>
          </ac:spMkLst>
        </pc:spChg>
        <pc:spChg chg="add del">
          <ac:chgData name="Hema Mahadevu" userId="1c176bdd-a50d-403e-9444-f58f413c839b" providerId="ADAL" clId="{60339D2F-2DDF-42D8-8483-FA0F016A0E9F}" dt="2023-08-11T01:40:23.580" v="660"/>
          <ac:spMkLst>
            <pc:docMk/>
            <pc:sldMk cId="2607706388" sldId="411"/>
            <ac:spMk id="5" creationId="{12065029-3685-17BC-B4D2-D5797D47606C}"/>
          </ac:spMkLst>
        </pc:spChg>
        <pc:spChg chg="add">
          <ac:chgData name="Hema Mahadevu" userId="1c176bdd-a50d-403e-9444-f58f413c839b" providerId="ADAL" clId="{60339D2F-2DDF-42D8-8483-FA0F016A0E9F}" dt="2023-08-11T01:41:17.421" v="680" actId="26606"/>
          <ac:spMkLst>
            <pc:docMk/>
            <pc:sldMk cId="2607706388" sldId="411"/>
            <ac:spMk id="8" creationId="{3741B58E-3B65-4A01-A276-975AB2CF8A08}"/>
          </ac:spMkLst>
        </pc:spChg>
        <pc:spChg chg="add">
          <ac:chgData name="Hema Mahadevu" userId="1c176bdd-a50d-403e-9444-f58f413c839b" providerId="ADAL" clId="{60339D2F-2DDF-42D8-8483-FA0F016A0E9F}" dt="2023-08-11T01:41:17.421" v="680" actId="26606"/>
          <ac:spMkLst>
            <pc:docMk/>
            <pc:sldMk cId="2607706388" sldId="411"/>
            <ac:spMk id="10" creationId="{7AAC67C3-831B-4AB1-A259-DFB839CAFAFC}"/>
          </ac:spMkLst>
        </pc:spChg>
        <pc:spChg chg="add">
          <ac:chgData name="Hema Mahadevu" userId="1c176bdd-a50d-403e-9444-f58f413c839b" providerId="ADAL" clId="{60339D2F-2DDF-42D8-8483-FA0F016A0E9F}" dt="2023-08-11T01:41:17.421" v="680" actId="26606"/>
          <ac:spMkLst>
            <pc:docMk/>
            <pc:sldMk cId="2607706388" sldId="411"/>
            <ac:spMk id="12" creationId="{054B3F04-9EAC-45C0-B3CE-0387EEA10A0C}"/>
          </ac:spMkLst>
        </pc:spChg>
      </pc:sldChg>
      <pc:sldChg chg="modSp new del mod">
        <pc:chgData name="Hema Mahadevu" userId="1c176bdd-a50d-403e-9444-f58f413c839b" providerId="ADAL" clId="{60339D2F-2DDF-42D8-8483-FA0F016A0E9F}" dt="2023-08-11T01:52:37.396" v="752" actId="47"/>
        <pc:sldMkLst>
          <pc:docMk/>
          <pc:sldMk cId="1074919890" sldId="412"/>
        </pc:sldMkLst>
        <pc:spChg chg="mod">
          <ac:chgData name="Hema Mahadevu" userId="1c176bdd-a50d-403e-9444-f58f413c839b" providerId="ADAL" clId="{60339D2F-2DDF-42D8-8483-FA0F016A0E9F}" dt="2023-08-11T01:52:34.947" v="751" actId="21"/>
          <ac:spMkLst>
            <pc:docMk/>
            <pc:sldMk cId="1074919890" sldId="412"/>
            <ac:spMk id="2" creationId="{C7D53C7B-BBC2-4C61-FF33-082CA99029F0}"/>
          </ac:spMkLst>
        </pc:spChg>
        <pc:spChg chg="mod">
          <ac:chgData name="Hema Mahadevu" userId="1c176bdd-a50d-403e-9444-f58f413c839b" providerId="ADAL" clId="{60339D2F-2DDF-42D8-8483-FA0F016A0E9F}" dt="2023-08-11T01:52:32.147" v="750" actId="20577"/>
          <ac:spMkLst>
            <pc:docMk/>
            <pc:sldMk cId="1074919890" sldId="412"/>
            <ac:spMk id="3" creationId="{50AF5DCC-C87D-0E69-DBD6-CA39874C9D4F}"/>
          </ac:spMkLst>
        </pc:spChg>
      </pc:sldChg>
      <pc:sldChg chg="delSp modSp new mod">
        <pc:chgData name="Hema Mahadevu" userId="1c176bdd-a50d-403e-9444-f58f413c839b" providerId="ADAL" clId="{60339D2F-2DDF-42D8-8483-FA0F016A0E9F}" dt="2023-08-11T01:53:33.631" v="771" actId="2711"/>
        <pc:sldMkLst>
          <pc:docMk/>
          <pc:sldMk cId="3679276222" sldId="412"/>
        </pc:sldMkLst>
        <pc:spChg chg="mod">
          <ac:chgData name="Hema Mahadevu" userId="1c176bdd-a50d-403e-9444-f58f413c839b" providerId="ADAL" clId="{60339D2F-2DDF-42D8-8483-FA0F016A0E9F}" dt="2023-08-11T01:53:33.631" v="771" actId="2711"/>
          <ac:spMkLst>
            <pc:docMk/>
            <pc:sldMk cId="3679276222" sldId="412"/>
            <ac:spMk id="2" creationId="{1C89CFC0-0F98-8F80-60C9-1076654E2427}"/>
          </ac:spMkLst>
        </pc:spChg>
        <pc:spChg chg="del">
          <ac:chgData name="Hema Mahadevu" userId="1c176bdd-a50d-403e-9444-f58f413c839b" providerId="ADAL" clId="{60339D2F-2DDF-42D8-8483-FA0F016A0E9F}" dt="2023-08-11T01:52:51.422" v="765" actId="478"/>
          <ac:spMkLst>
            <pc:docMk/>
            <pc:sldMk cId="3679276222" sldId="412"/>
            <ac:spMk id="3" creationId="{F2B96253-D2A4-F47D-858D-F4DDD4532D20}"/>
          </ac:spMkLst>
        </pc:spChg>
      </pc:sldChg>
      <pc:sldChg chg="addSp modSp new mod setBg">
        <pc:chgData name="Hema Mahadevu" userId="1c176bdd-a50d-403e-9444-f58f413c839b" providerId="ADAL" clId="{60339D2F-2DDF-42D8-8483-FA0F016A0E9F}" dt="2023-08-11T02:11:38.306" v="1009" actId="255"/>
        <pc:sldMkLst>
          <pc:docMk/>
          <pc:sldMk cId="2662323878" sldId="413"/>
        </pc:sldMkLst>
        <pc:spChg chg="mod">
          <ac:chgData name="Hema Mahadevu" userId="1c176bdd-a50d-403e-9444-f58f413c839b" providerId="ADAL" clId="{60339D2F-2DDF-42D8-8483-FA0F016A0E9F}" dt="2023-08-11T02:06:19.504" v="974" actId="20577"/>
          <ac:spMkLst>
            <pc:docMk/>
            <pc:sldMk cId="2662323878" sldId="413"/>
            <ac:spMk id="2" creationId="{CA385CFB-71E3-C577-F654-9C04A19841F2}"/>
          </ac:spMkLst>
        </pc:spChg>
        <pc:spChg chg="mod">
          <ac:chgData name="Hema Mahadevu" userId="1c176bdd-a50d-403e-9444-f58f413c839b" providerId="ADAL" clId="{60339D2F-2DDF-42D8-8483-FA0F016A0E9F}" dt="2023-08-11T02:11:38.306" v="1009" actId="255"/>
          <ac:spMkLst>
            <pc:docMk/>
            <pc:sldMk cId="2662323878" sldId="413"/>
            <ac:spMk id="3" creationId="{57CAA807-A4B4-74B5-02BE-52A0B2F6DCBC}"/>
          </ac:spMkLst>
        </pc:spChg>
        <pc:spChg chg="add">
          <ac:chgData name="Hema Mahadevu" userId="1c176bdd-a50d-403e-9444-f58f413c839b" providerId="ADAL" clId="{60339D2F-2DDF-42D8-8483-FA0F016A0E9F}" dt="2023-08-11T02:05:19.481" v="968" actId="26606"/>
          <ac:spMkLst>
            <pc:docMk/>
            <pc:sldMk cId="2662323878" sldId="413"/>
            <ac:spMk id="8" creationId="{3741B58E-3B65-4A01-A276-975AB2CF8A08}"/>
          </ac:spMkLst>
        </pc:spChg>
        <pc:spChg chg="add">
          <ac:chgData name="Hema Mahadevu" userId="1c176bdd-a50d-403e-9444-f58f413c839b" providerId="ADAL" clId="{60339D2F-2DDF-42D8-8483-FA0F016A0E9F}" dt="2023-08-11T02:05:19.481" v="968" actId="26606"/>
          <ac:spMkLst>
            <pc:docMk/>
            <pc:sldMk cId="2662323878" sldId="413"/>
            <ac:spMk id="10" creationId="{7AAC67C3-831B-4AB1-A259-DFB839CAFAFC}"/>
          </ac:spMkLst>
        </pc:spChg>
        <pc:spChg chg="add">
          <ac:chgData name="Hema Mahadevu" userId="1c176bdd-a50d-403e-9444-f58f413c839b" providerId="ADAL" clId="{60339D2F-2DDF-42D8-8483-FA0F016A0E9F}" dt="2023-08-11T02:05:19.481" v="968" actId="26606"/>
          <ac:spMkLst>
            <pc:docMk/>
            <pc:sldMk cId="2662323878" sldId="413"/>
            <ac:spMk id="12" creationId="{054B3F04-9EAC-45C0-B3CE-0387EEA10A0C}"/>
          </ac:spMkLst>
        </pc:spChg>
      </pc:sldChg>
      <pc:sldChg chg="addSp modSp new mod setBg">
        <pc:chgData name="Hema Mahadevu" userId="1c176bdd-a50d-403e-9444-f58f413c839b" providerId="ADAL" clId="{60339D2F-2DDF-42D8-8483-FA0F016A0E9F}" dt="2023-08-11T02:05:52.984" v="973" actId="12"/>
        <pc:sldMkLst>
          <pc:docMk/>
          <pc:sldMk cId="1485852649" sldId="414"/>
        </pc:sldMkLst>
        <pc:spChg chg="mod">
          <ac:chgData name="Hema Mahadevu" userId="1c176bdd-a50d-403e-9444-f58f413c839b" providerId="ADAL" clId="{60339D2F-2DDF-42D8-8483-FA0F016A0E9F}" dt="2023-08-11T02:05:34.307" v="970" actId="26606"/>
          <ac:spMkLst>
            <pc:docMk/>
            <pc:sldMk cId="1485852649" sldId="414"/>
            <ac:spMk id="2" creationId="{B87CD5DF-30A3-3B80-E2E9-DA684F5B48AE}"/>
          </ac:spMkLst>
        </pc:spChg>
        <pc:spChg chg="mod">
          <ac:chgData name="Hema Mahadevu" userId="1c176bdd-a50d-403e-9444-f58f413c839b" providerId="ADAL" clId="{60339D2F-2DDF-42D8-8483-FA0F016A0E9F}" dt="2023-08-11T02:05:52.984" v="973" actId="12"/>
          <ac:spMkLst>
            <pc:docMk/>
            <pc:sldMk cId="1485852649" sldId="414"/>
            <ac:spMk id="3" creationId="{E315C4B8-6B4A-927B-76C6-C9AEAEE75344}"/>
          </ac:spMkLst>
        </pc:spChg>
        <pc:spChg chg="add">
          <ac:chgData name="Hema Mahadevu" userId="1c176bdd-a50d-403e-9444-f58f413c839b" providerId="ADAL" clId="{60339D2F-2DDF-42D8-8483-FA0F016A0E9F}" dt="2023-08-11T02:05:34.307" v="970" actId="26606"/>
          <ac:spMkLst>
            <pc:docMk/>
            <pc:sldMk cId="1485852649" sldId="414"/>
            <ac:spMk id="8" creationId="{3741B58E-3B65-4A01-A276-975AB2CF8A08}"/>
          </ac:spMkLst>
        </pc:spChg>
        <pc:spChg chg="add">
          <ac:chgData name="Hema Mahadevu" userId="1c176bdd-a50d-403e-9444-f58f413c839b" providerId="ADAL" clId="{60339D2F-2DDF-42D8-8483-FA0F016A0E9F}" dt="2023-08-11T02:05:34.307" v="970" actId="26606"/>
          <ac:spMkLst>
            <pc:docMk/>
            <pc:sldMk cId="1485852649" sldId="414"/>
            <ac:spMk id="10" creationId="{7AAC67C3-831B-4AB1-A259-DFB839CAFAFC}"/>
          </ac:spMkLst>
        </pc:spChg>
        <pc:spChg chg="add">
          <ac:chgData name="Hema Mahadevu" userId="1c176bdd-a50d-403e-9444-f58f413c839b" providerId="ADAL" clId="{60339D2F-2DDF-42D8-8483-FA0F016A0E9F}" dt="2023-08-11T02:05:34.307" v="970" actId="26606"/>
          <ac:spMkLst>
            <pc:docMk/>
            <pc:sldMk cId="1485852649" sldId="414"/>
            <ac:spMk id="12" creationId="{054B3F04-9EAC-45C0-B3CE-0387EEA10A0C}"/>
          </ac:spMkLst>
        </pc:spChg>
      </pc:sldChg>
      <pc:sldChg chg="addSp modSp new mod setBg">
        <pc:chgData name="Hema Mahadevu" userId="1c176bdd-a50d-403e-9444-f58f413c839b" providerId="ADAL" clId="{60339D2F-2DDF-42D8-8483-FA0F016A0E9F}" dt="2023-08-11T02:13:30.769" v="1026" actId="255"/>
        <pc:sldMkLst>
          <pc:docMk/>
          <pc:sldMk cId="399223562" sldId="415"/>
        </pc:sldMkLst>
        <pc:spChg chg="mod">
          <ac:chgData name="Hema Mahadevu" userId="1c176bdd-a50d-403e-9444-f58f413c839b" providerId="ADAL" clId="{60339D2F-2DDF-42D8-8483-FA0F016A0E9F}" dt="2023-08-11T02:12:49.738" v="1020" actId="26606"/>
          <ac:spMkLst>
            <pc:docMk/>
            <pc:sldMk cId="399223562" sldId="415"/>
            <ac:spMk id="2" creationId="{C32C9C2C-F917-E0F4-46C2-C74B5719A83A}"/>
          </ac:spMkLst>
        </pc:spChg>
        <pc:spChg chg="mod">
          <ac:chgData name="Hema Mahadevu" userId="1c176bdd-a50d-403e-9444-f58f413c839b" providerId="ADAL" clId="{60339D2F-2DDF-42D8-8483-FA0F016A0E9F}" dt="2023-08-11T02:13:30.769" v="1026" actId="255"/>
          <ac:spMkLst>
            <pc:docMk/>
            <pc:sldMk cId="399223562" sldId="415"/>
            <ac:spMk id="3" creationId="{31C4516C-5A87-9954-B115-10FBD7A0FEFD}"/>
          </ac:spMkLst>
        </pc:spChg>
        <pc:spChg chg="add">
          <ac:chgData name="Hema Mahadevu" userId="1c176bdd-a50d-403e-9444-f58f413c839b" providerId="ADAL" clId="{60339D2F-2DDF-42D8-8483-FA0F016A0E9F}" dt="2023-08-11T02:12:49.738" v="1020" actId="26606"/>
          <ac:spMkLst>
            <pc:docMk/>
            <pc:sldMk cId="399223562" sldId="415"/>
            <ac:spMk id="8" creationId="{3741B58E-3B65-4A01-A276-975AB2CF8A08}"/>
          </ac:spMkLst>
        </pc:spChg>
        <pc:spChg chg="add">
          <ac:chgData name="Hema Mahadevu" userId="1c176bdd-a50d-403e-9444-f58f413c839b" providerId="ADAL" clId="{60339D2F-2DDF-42D8-8483-FA0F016A0E9F}" dt="2023-08-11T02:12:49.738" v="1020" actId="26606"/>
          <ac:spMkLst>
            <pc:docMk/>
            <pc:sldMk cId="399223562" sldId="415"/>
            <ac:spMk id="10" creationId="{7AAC67C3-831B-4AB1-A259-DFB839CAFAFC}"/>
          </ac:spMkLst>
        </pc:spChg>
        <pc:spChg chg="add">
          <ac:chgData name="Hema Mahadevu" userId="1c176bdd-a50d-403e-9444-f58f413c839b" providerId="ADAL" clId="{60339D2F-2DDF-42D8-8483-FA0F016A0E9F}" dt="2023-08-11T02:12:49.738" v="1020" actId="26606"/>
          <ac:spMkLst>
            <pc:docMk/>
            <pc:sldMk cId="399223562" sldId="415"/>
            <ac:spMk id="12" creationId="{054B3F04-9EAC-45C0-B3CE-0387EEA10A0C}"/>
          </ac:spMkLst>
        </pc:spChg>
      </pc:sldChg>
      <pc:sldChg chg="addSp delSp modSp new mod ord setBg">
        <pc:chgData name="Hema Mahadevu" userId="1c176bdd-a50d-403e-9444-f58f413c839b" providerId="ADAL" clId="{60339D2F-2DDF-42D8-8483-FA0F016A0E9F}" dt="2023-08-11T16:15:14.236" v="1180" actId="20577"/>
        <pc:sldMkLst>
          <pc:docMk/>
          <pc:sldMk cId="2625961242" sldId="416"/>
        </pc:sldMkLst>
        <pc:spChg chg="add del mod">
          <ac:chgData name="Hema Mahadevu" userId="1c176bdd-a50d-403e-9444-f58f413c839b" providerId="ADAL" clId="{60339D2F-2DDF-42D8-8483-FA0F016A0E9F}" dt="2023-08-11T16:15:14.236" v="1180" actId="20577"/>
          <ac:spMkLst>
            <pc:docMk/>
            <pc:sldMk cId="2625961242" sldId="416"/>
            <ac:spMk id="2" creationId="{C9B09F10-FBA9-31DB-3758-EC67C6B66711}"/>
          </ac:spMkLst>
        </pc:spChg>
        <pc:spChg chg="mod">
          <ac:chgData name="Hema Mahadevu" userId="1c176bdd-a50d-403e-9444-f58f413c839b" providerId="ADAL" clId="{60339D2F-2DDF-42D8-8483-FA0F016A0E9F}" dt="2023-08-11T16:15:02.681" v="1178" actId="5793"/>
          <ac:spMkLst>
            <pc:docMk/>
            <pc:sldMk cId="2625961242" sldId="416"/>
            <ac:spMk id="3" creationId="{5611DC93-A0FB-F095-7808-054788F62AAC}"/>
          </ac:spMkLst>
        </pc:spChg>
        <pc:spChg chg="add del mod">
          <ac:chgData name="Hema Mahadevu" userId="1c176bdd-a50d-403e-9444-f58f413c839b" providerId="ADAL" clId="{60339D2F-2DDF-42D8-8483-FA0F016A0E9F}" dt="2023-08-11T15:18:19.229" v="1031"/>
          <ac:spMkLst>
            <pc:docMk/>
            <pc:sldMk cId="2625961242" sldId="416"/>
            <ac:spMk id="4" creationId="{F439055F-0985-8CAD-FECA-493D92179EC5}"/>
          </ac:spMkLst>
        </pc:spChg>
        <pc:spChg chg="add">
          <ac:chgData name="Hema Mahadevu" userId="1c176bdd-a50d-403e-9444-f58f413c839b" providerId="ADAL" clId="{60339D2F-2DDF-42D8-8483-FA0F016A0E9F}" dt="2023-08-11T15:20:02.128" v="1086" actId="26606"/>
          <ac:spMkLst>
            <pc:docMk/>
            <pc:sldMk cId="2625961242" sldId="416"/>
            <ac:spMk id="8" creationId="{3741B58E-3B65-4A01-A276-975AB2CF8A08}"/>
          </ac:spMkLst>
        </pc:spChg>
        <pc:spChg chg="add">
          <ac:chgData name="Hema Mahadevu" userId="1c176bdd-a50d-403e-9444-f58f413c839b" providerId="ADAL" clId="{60339D2F-2DDF-42D8-8483-FA0F016A0E9F}" dt="2023-08-11T15:20:02.128" v="1086" actId="26606"/>
          <ac:spMkLst>
            <pc:docMk/>
            <pc:sldMk cId="2625961242" sldId="416"/>
            <ac:spMk id="10" creationId="{7AAC67C3-831B-4AB1-A259-DFB839CAFAFC}"/>
          </ac:spMkLst>
        </pc:spChg>
        <pc:spChg chg="add">
          <ac:chgData name="Hema Mahadevu" userId="1c176bdd-a50d-403e-9444-f58f413c839b" providerId="ADAL" clId="{60339D2F-2DDF-42D8-8483-FA0F016A0E9F}" dt="2023-08-11T15:20:02.128" v="1086" actId="26606"/>
          <ac:spMkLst>
            <pc:docMk/>
            <pc:sldMk cId="2625961242" sldId="416"/>
            <ac:spMk id="12" creationId="{054B3F04-9EAC-45C0-B3CE-0387EEA10A0C}"/>
          </ac:spMkLst>
        </pc:spChg>
      </pc:sldChg>
      <pc:sldChg chg="new del">
        <pc:chgData name="Hema Mahadevu" userId="1c176bdd-a50d-403e-9444-f58f413c839b" providerId="ADAL" clId="{60339D2F-2DDF-42D8-8483-FA0F016A0E9F}" dt="2023-08-11T15:18:11.020" v="1028" actId="47"/>
        <pc:sldMkLst>
          <pc:docMk/>
          <pc:sldMk cId="3246622658" sldId="416"/>
        </pc:sldMkLst>
      </pc:sldChg>
      <pc:sldChg chg="addSp delSp modSp new mod setBg">
        <pc:chgData name="Hema Mahadevu" userId="1c176bdd-a50d-403e-9444-f58f413c839b" providerId="ADAL" clId="{60339D2F-2DDF-42D8-8483-FA0F016A0E9F}" dt="2023-08-11T16:15:20.318" v="1184" actId="20577"/>
        <pc:sldMkLst>
          <pc:docMk/>
          <pc:sldMk cId="2752781268" sldId="417"/>
        </pc:sldMkLst>
        <pc:spChg chg="mod">
          <ac:chgData name="Hema Mahadevu" userId="1c176bdd-a50d-403e-9444-f58f413c839b" providerId="ADAL" clId="{60339D2F-2DDF-42D8-8483-FA0F016A0E9F}" dt="2023-08-11T16:15:20.318" v="1184" actId="20577"/>
          <ac:spMkLst>
            <pc:docMk/>
            <pc:sldMk cId="2752781268" sldId="417"/>
            <ac:spMk id="2" creationId="{126B9B5C-AFEA-AE02-BD38-0C23C2D0759A}"/>
          </ac:spMkLst>
        </pc:spChg>
        <pc:spChg chg="mod">
          <ac:chgData name="Hema Mahadevu" userId="1c176bdd-a50d-403e-9444-f58f413c839b" providerId="ADAL" clId="{60339D2F-2DDF-42D8-8483-FA0F016A0E9F}" dt="2023-08-11T15:22:51.955" v="1166" actId="26606"/>
          <ac:spMkLst>
            <pc:docMk/>
            <pc:sldMk cId="2752781268" sldId="417"/>
            <ac:spMk id="3" creationId="{B5645F83-FD3A-3A5A-3815-C52F0336CAA0}"/>
          </ac:spMkLst>
        </pc:spChg>
        <pc:spChg chg="add del">
          <ac:chgData name="Hema Mahadevu" userId="1c176bdd-a50d-403e-9444-f58f413c839b" providerId="ADAL" clId="{60339D2F-2DDF-42D8-8483-FA0F016A0E9F}" dt="2023-08-11T15:22:13.615" v="1159"/>
          <ac:spMkLst>
            <pc:docMk/>
            <pc:sldMk cId="2752781268" sldId="417"/>
            <ac:spMk id="4" creationId="{BD899661-CA7F-322E-7D9B-71F7DE1D667C}"/>
          </ac:spMkLst>
        </pc:spChg>
        <pc:spChg chg="add">
          <ac:chgData name="Hema Mahadevu" userId="1c176bdd-a50d-403e-9444-f58f413c839b" providerId="ADAL" clId="{60339D2F-2DDF-42D8-8483-FA0F016A0E9F}" dt="2023-08-11T15:22:51.955" v="1166" actId="26606"/>
          <ac:spMkLst>
            <pc:docMk/>
            <pc:sldMk cId="2752781268" sldId="417"/>
            <ac:spMk id="8" creationId="{3741B58E-3B65-4A01-A276-975AB2CF8A08}"/>
          </ac:spMkLst>
        </pc:spChg>
        <pc:spChg chg="add">
          <ac:chgData name="Hema Mahadevu" userId="1c176bdd-a50d-403e-9444-f58f413c839b" providerId="ADAL" clId="{60339D2F-2DDF-42D8-8483-FA0F016A0E9F}" dt="2023-08-11T15:22:51.955" v="1166" actId="26606"/>
          <ac:spMkLst>
            <pc:docMk/>
            <pc:sldMk cId="2752781268" sldId="417"/>
            <ac:spMk id="10" creationId="{7AAC67C3-831B-4AB1-A259-DFB839CAFAFC}"/>
          </ac:spMkLst>
        </pc:spChg>
        <pc:spChg chg="add">
          <ac:chgData name="Hema Mahadevu" userId="1c176bdd-a50d-403e-9444-f58f413c839b" providerId="ADAL" clId="{60339D2F-2DDF-42D8-8483-FA0F016A0E9F}" dt="2023-08-11T15:22:51.955" v="1166" actId="26606"/>
          <ac:spMkLst>
            <pc:docMk/>
            <pc:sldMk cId="2752781268" sldId="417"/>
            <ac:spMk id="12" creationId="{054B3F04-9EAC-45C0-B3CE-0387EEA10A0C}"/>
          </ac:spMkLst>
        </pc:spChg>
      </pc:sldChg>
      <pc:sldChg chg="new del">
        <pc:chgData name="Hema Mahadevu" userId="1c176bdd-a50d-403e-9444-f58f413c839b" providerId="ADAL" clId="{60339D2F-2DDF-42D8-8483-FA0F016A0E9F}" dt="2023-08-11T16:15:34.963" v="1186" actId="680"/>
        <pc:sldMkLst>
          <pc:docMk/>
          <pc:sldMk cId="1360784518" sldId="418"/>
        </pc:sldMkLst>
      </pc:sldChg>
      <pc:sldChg chg="addSp delSp modSp new mod setBg">
        <pc:chgData name="Hema Mahadevu" userId="1c176bdd-a50d-403e-9444-f58f413c839b" providerId="ADAL" clId="{60339D2F-2DDF-42D8-8483-FA0F016A0E9F}" dt="2023-08-11T16:20:48.116" v="1296" actId="20577"/>
        <pc:sldMkLst>
          <pc:docMk/>
          <pc:sldMk cId="3742271730" sldId="418"/>
        </pc:sldMkLst>
        <pc:spChg chg="mod">
          <ac:chgData name="Hema Mahadevu" userId="1c176bdd-a50d-403e-9444-f58f413c839b" providerId="ADAL" clId="{60339D2F-2DDF-42D8-8483-FA0F016A0E9F}" dt="2023-08-11T16:17:31.844" v="1235" actId="20577"/>
          <ac:spMkLst>
            <pc:docMk/>
            <pc:sldMk cId="3742271730" sldId="418"/>
            <ac:spMk id="2" creationId="{32E6DD70-AD28-0710-094A-00F17B021408}"/>
          </ac:spMkLst>
        </pc:spChg>
        <pc:spChg chg="add del mod">
          <ac:chgData name="Hema Mahadevu" userId="1c176bdd-a50d-403e-9444-f58f413c839b" providerId="ADAL" clId="{60339D2F-2DDF-42D8-8483-FA0F016A0E9F}" dt="2023-08-11T16:20:48.116" v="1296" actId="20577"/>
          <ac:spMkLst>
            <pc:docMk/>
            <pc:sldMk cId="3742271730" sldId="418"/>
            <ac:spMk id="3" creationId="{5E5D04D9-E131-766C-E07B-940AC7EA02CC}"/>
          </ac:spMkLst>
        </pc:spChg>
        <pc:spChg chg="add del mod">
          <ac:chgData name="Hema Mahadevu" userId="1c176bdd-a50d-403e-9444-f58f413c839b" providerId="ADAL" clId="{60339D2F-2DDF-42D8-8483-FA0F016A0E9F}" dt="2023-08-11T16:16:20.938" v="1209"/>
          <ac:spMkLst>
            <pc:docMk/>
            <pc:sldMk cId="3742271730" sldId="418"/>
            <ac:spMk id="4" creationId="{1952E935-3D49-7790-F1CF-3ECA04A87312}"/>
          </ac:spMkLst>
        </pc:spChg>
        <pc:spChg chg="add">
          <ac:chgData name="Hema Mahadevu" userId="1c176bdd-a50d-403e-9444-f58f413c839b" providerId="ADAL" clId="{60339D2F-2DDF-42D8-8483-FA0F016A0E9F}" dt="2023-08-11T16:17:24.757" v="1227" actId="26606"/>
          <ac:spMkLst>
            <pc:docMk/>
            <pc:sldMk cId="3742271730" sldId="418"/>
            <ac:spMk id="8" creationId="{3741B58E-3B65-4A01-A276-975AB2CF8A08}"/>
          </ac:spMkLst>
        </pc:spChg>
        <pc:spChg chg="add">
          <ac:chgData name="Hema Mahadevu" userId="1c176bdd-a50d-403e-9444-f58f413c839b" providerId="ADAL" clId="{60339D2F-2DDF-42D8-8483-FA0F016A0E9F}" dt="2023-08-11T16:17:24.757" v="1227" actId="26606"/>
          <ac:spMkLst>
            <pc:docMk/>
            <pc:sldMk cId="3742271730" sldId="418"/>
            <ac:spMk id="10" creationId="{7AAC67C3-831B-4AB1-A259-DFB839CAFAFC}"/>
          </ac:spMkLst>
        </pc:spChg>
        <pc:spChg chg="add">
          <ac:chgData name="Hema Mahadevu" userId="1c176bdd-a50d-403e-9444-f58f413c839b" providerId="ADAL" clId="{60339D2F-2DDF-42D8-8483-FA0F016A0E9F}" dt="2023-08-11T16:17:24.757" v="1227" actId="26606"/>
          <ac:spMkLst>
            <pc:docMk/>
            <pc:sldMk cId="3742271730" sldId="418"/>
            <ac:spMk id="12" creationId="{054B3F04-9EAC-45C0-B3CE-0387EEA10A0C}"/>
          </ac:spMkLst>
        </pc:spChg>
      </pc:sldChg>
      <pc:sldChg chg="addSp delSp modSp new mod setBg">
        <pc:chgData name="Hema Mahadevu" userId="1c176bdd-a50d-403e-9444-f58f413c839b" providerId="ADAL" clId="{60339D2F-2DDF-42D8-8483-FA0F016A0E9F}" dt="2023-08-11T16:21:08.784" v="1305" actId="20577"/>
        <pc:sldMkLst>
          <pc:docMk/>
          <pc:sldMk cId="3333237406" sldId="419"/>
        </pc:sldMkLst>
        <pc:spChg chg="mod">
          <ac:chgData name="Hema Mahadevu" userId="1c176bdd-a50d-403e-9444-f58f413c839b" providerId="ADAL" clId="{60339D2F-2DDF-42D8-8483-FA0F016A0E9F}" dt="2023-08-11T16:19:18.069" v="1259" actId="26606"/>
          <ac:spMkLst>
            <pc:docMk/>
            <pc:sldMk cId="3333237406" sldId="419"/>
            <ac:spMk id="2" creationId="{5C4884AE-2182-47B6-1FDF-CB74AE0AF75C}"/>
          </ac:spMkLst>
        </pc:spChg>
        <pc:spChg chg="add del mod">
          <ac:chgData name="Hema Mahadevu" userId="1c176bdd-a50d-403e-9444-f58f413c839b" providerId="ADAL" clId="{60339D2F-2DDF-42D8-8483-FA0F016A0E9F}" dt="2023-08-11T16:21:08.784" v="1305" actId="20577"/>
          <ac:spMkLst>
            <pc:docMk/>
            <pc:sldMk cId="3333237406" sldId="419"/>
            <ac:spMk id="3" creationId="{5E546B78-E31C-E1FB-F9A3-CD706CF041E9}"/>
          </ac:spMkLst>
        </pc:spChg>
        <pc:spChg chg="add del mod">
          <ac:chgData name="Hema Mahadevu" userId="1c176bdd-a50d-403e-9444-f58f413c839b" providerId="ADAL" clId="{60339D2F-2DDF-42D8-8483-FA0F016A0E9F}" dt="2023-08-11T16:18:31.507" v="1246"/>
          <ac:spMkLst>
            <pc:docMk/>
            <pc:sldMk cId="3333237406" sldId="419"/>
            <ac:spMk id="4" creationId="{308E9CDB-2D92-30EA-F4A3-CFE7558A894F}"/>
          </ac:spMkLst>
        </pc:spChg>
        <pc:spChg chg="add del">
          <ac:chgData name="Hema Mahadevu" userId="1c176bdd-a50d-403e-9444-f58f413c839b" providerId="ADAL" clId="{60339D2F-2DDF-42D8-8483-FA0F016A0E9F}" dt="2023-08-11T16:18:50.766" v="1251"/>
          <ac:spMkLst>
            <pc:docMk/>
            <pc:sldMk cId="3333237406" sldId="419"/>
            <ac:spMk id="5" creationId="{335CD0C4-81D8-DDAC-61DE-DBDBC1D67EF5}"/>
          </ac:spMkLst>
        </pc:spChg>
        <pc:spChg chg="add">
          <ac:chgData name="Hema Mahadevu" userId="1c176bdd-a50d-403e-9444-f58f413c839b" providerId="ADAL" clId="{60339D2F-2DDF-42D8-8483-FA0F016A0E9F}" dt="2023-08-11T16:19:18.069" v="1259" actId="26606"/>
          <ac:spMkLst>
            <pc:docMk/>
            <pc:sldMk cId="3333237406" sldId="419"/>
            <ac:spMk id="8" creationId="{3741B58E-3B65-4A01-A276-975AB2CF8A08}"/>
          </ac:spMkLst>
        </pc:spChg>
        <pc:spChg chg="add">
          <ac:chgData name="Hema Mahadevu" userId="1c176bdd-a50d-403e-9444-f58f413c839b" providerId="ADAL" clId="{60339D2F-2DDF-42D8-8483-FA0F016A0E9F}" dt="2023-08-11T16:19:18.069" v="1259" actId="26606"/>
          <ac:spMkLst>
            <pc:docMk/>
            <pc:sldMk cId="3333237406" sldId="419"/>
            <ac:spMk id="10" creationId="{7AAC67C3-831B-4AB1-A259-DFB839CAFAFC}"/>
          </ac:spMkLst>
        </pc:spChg>
        <pc:spChg chg="add">
          <ac:chgData name="Hema Mahadevu" userId="1c176bdd-a50d-403e-9444-f58f413c839b" providerId="ADAL" clId="{60339D2F-2DDF-42D8-8483-FA0F016A0E9F}" dt="2023-08-11T16:19:18.069" v="1259" actId="26606"/>
          <ac:spMkLst>
            <pc:docMk/>
            <pc:sldMk cId="3333237406" sldId="419"/>
            <ac:spMk id="12" creationId="{054B3F04-9EAC-45C0-B3CE-0387EEA10A0C}"/>
          </ac:spMkLst>
        </pc:spChg>
      </pc:sldChg>
      <pc:sldChg chg="addSp delSp modSp new mod setBg">
        <pc:chgData name="Hema Mahadevu" userId="1c176bdd-a50d-403e-9444-f58f413c839b" providerId="ADAL" clId="{60339D2F-2DDF-42D8-8483-FA0F016A0E9F}" dt="2023-08-11T16:52:31.442" v="1547" actId="113"/>
        <pc:sldMkLst>
          <pc:docMk/>
          <pc:sldMk cId="1399552196" sldId="420"/>
        </pc:sldMkLst>
        <pc:spChg chg="mod">
          <ac:chgData name="Hema Mahadevu" userId="1c176bdd-a50d-403e-9444-f58f413c839b" providerId="ADAL" clId="{60339D2F-2DDF-42D8-8483-FA0F016A0E9F}" dt="2023-08-11T16:42:16.003" v="1470" actId="26606"/>
          <ac:spMkLst>
            <pc:docMk/>
            <pc:sldMk cId="1399552196" sldId="420"/>
            <ac:spMk id="2" creationId="{8EF37485-5EAE-8484-2D97-C943E029C09F}"/>
          </ac:spMkLst>
        </pc:spChg>
        <pc:spChg chg="mod">
          <ac:chgData name="Hema Mahadevu" userId="1c176bdd-a50d-403e-9444-f58f413c839b" providerId="ADAL" clId="{60339D2F-2DDF-42D8-8483-FA0F016A0E9F}" dt="2023-08-11T16:52:31.442" v="1547" actId="113"/>
          <ac:spMkLst>
            <pc:docMk/>
            <pc:sldMk cId="1399552196" sldId="420"/>
            <ac:spMk id="3" creationId="{2ED4AEB1-0B59-9F05-F1F9-2311A35400B6}"/>
          </ac:spMkLst>
        </pc:spChg>
        <pc:spChg chg="add del">
          <ac:chgData name="Hema Mahadevu" userId="1c176bdd-a50d-403e-9444-f58f413c839b" providerId="ADAL" clId="{60339D2F-2DDF-42D8-8483-FA0F016A0E9F}" dt="2023-08-11T16:39:22.333" v="1428"/>
          <ac:spMkLst>
            <pc:docMk/>
            <pc:sldMk cId="1399552196" sldId="420"/>
            <ac:spMk id="4" creationId="{7A2AA1B2-1952-2B95-8D5D-AAFFF0357D55}"/>
          </ac:spMkLst>
        </pc:spChg>
        <pc:spChg chg="add">
          <ac:chgData name="Hema Mahadevu" userId="1c176bdd-a50d-403e-9444-f58f413c839b" providerId="ADAL" clId="{60339D2F-2DDF-42D8-8483-FA0F016A0E9F}" dt="2023-08-11T16:42:16.003" v="1470" actId="26606"/>
          <ac:spMkLst>
            <pc:docMk/>
            <pc:sldMk cId="1399552196" sldId="420"/>
            <ac:spMk id="8" creationId="{3741B58E-3B65-4A01-A276-975AB2CF8A08}"/>
          </ac:spMkLst>
        </pc:spChg>
        <pc:spChg chg="add">
          <ac:chgData name="Hema Mahadevu" userId="1c176bdd-a50d-403e-9444-f58f413c839b" providerId="ADAL" clId="{60339D2F-2DDF-42D8-8483-FA0F016A0E9F}" dt="2023-08-11T16:42:16.003" v="1470" actId="26606"/>
          <ac:spMkLst>
            <pc:docMk/>
            <pc:sldMk cId="1399552196" sldId="420"/>
            <ac:spMk id="10" creationId="{7AAC67C3-831B-4AB1-A259-DFB839CAFAFC}"/>
          </ac:spMkLst>
        </pc:spChg>
        <pc:spChg chg="add">
          <ac:chgData name="Hema Mahadevu" userId="1c176bdd-a50d-403e-9444-f58f413c839b" providerId="ADAL" clId="{60339D2F-2DDF-42D8-8483-FA0F016A0E9F}" dt="2023-08-11T16:42:16.003" v="1470" actId="26606"/>
          <ac:spMkLst>
            <pc:docMk/>
            <pc:sldMk cId="1399552196" sldId="420"/>
            <ac:spMk id="12" creationId="{054B3F04-9EAC-45C0-B3CE-0387EEA10A0C}"/>
          </ac:spMkLst>
        </pc:spChg>
      </pc:sldChg>
      <pc:sldChg chg="new add del">
        <pc:chgData name="Hema Mahadevu" userId="1c176bdd-a50d-403e-9444-f58f413c839b" providerId="ADAL" clId="{60339D2F-2DDF-42D8-8483-FA0F016A0E9F}" dt="2023-08-11T18:04:21.707" v="1650" actId="47"/>
        <pc:sldMkLst>
          <pc:docMk/>
          <pc:sldMk cId="68086811" sldId="421"/>
        </pc:sldMkLst>
      </pc:sldChg>
      <pc:sldChg chg="addSp delSp modSp new mod setBg">
        <pc:chgData name="Hema Mahadevu" userId="1c176bdd-a50d-403e-9444-f58f413c839b" providerId="ADAL" clId="{60339D2F-2DDF-42D8-8483-FA0F016A0E9F}" dt="2023-08-11T18:06:30.915" v="1676" actId="255"/>
        <pc:sldMkLst>
          <pc:docMk/>
          <pc:sldMk cId="2656653062" sldId="422"/>
        </pc:sldMkLst>
        <pc:spChg chg="mod ord">
          <ac:chgData name="Hema Mahadevu" userId="1c176bdd-a50d-403e-9444-f58f413c839b" providerId="ADAL" clId="{60339D2F-2DDF-42D8-8483-FA0F016A0E9F}" dt="2023-08-11T18:06:23.473" v="1675" actId="26606"/>
          <ac:spMkLst>
            <pc:docMk/>
            <pc:sldMk cId="2656653062" sldId="422"/>
            <ac:spMk id="2" creationId="{644DEF31-3364-7A83-0EDE-225394B98E1F}"/>
          </ac:spMkLst>
        </pc:spChg>
        <pc:spChg chg="mod ord">
          <ac:chgData name="Hema Mahadevu" userId="1c176bdd-a50d-403e-9444-f58f413c839b" providerId="ADAL" clId="{60339D2F-2DDF-42D8-8483-FA0F016A0E9F}" dt="2023-08-11T18:06:30.915" v="1676" actId="255"/>
          <ac:spMkLst>
            <pc:docMk/>
            <pc:sldMk cId="2656653062" sldId="422"/>
            <ac:spMk id="3" creationId="{760A93A9-6615-4D71-2C2C-22ACB79F9899}"/>
          </ac:spMkLst>
        </pc:spChg>
        <pc:spChg chg="add del">
          <ac:chgData name="Hema Mahadevu" userId="1c176bdd-a50d-403e-9444-f58f413c839b" providerId="ADAL" clId="{60339D2F-2DDF-42D8-8483-FA0F016A0E9F}" dt="2023-08-11T16:55:40.642" v="1584" actId="26606"/>
          <ac:spMkLst>
            <pc:docMk/>
            <pc:sldMk cId="2656653062" sldId="422"/>
            <ac:spMk id="8" creationId="{3741B58E-3B65-4A01-A276-975AB2CF8A08}"/>
          </ac:spMkLst>
        </pc:spChg>
        <pc:spChg chg="add del">
          <ac:chgData name="Hema Mahadevu" userId="1c176bdd-a50d-403e-9444-f58f413c839b" providerId="ADAL" clId="{60339D2F-2DDF-42D8-8483-FA0F016A0E9F}" dt="2023-08-11T16:55:40.642" v="1584" actId="26606"/>
          <ac:spMkLst>
            <pc:docMk/>
            <pc:sldMk cId="2656653062" sldId="422"/>
            <ac:spMk id="10" creationId="{7AAC67C3-831B-4AB1-A259-DFB839CAFAFC}"/>
          </ac:spMkLst>
        </pc:spChg>
        <pc:spChg chg="add del">
          <ac:chgData name="Hema Mahadevu" userId="1c176bdd-a50d-403e-9444-f58f413c839b" providerId="ADAL" clId="{60339D2F-2DDF-42D8-8483-FA0F016A0E9F}" dt="2023-08-11T16:55:40.642" v="1584" actId="26606"/>
          <ac:spMkLst>
            <pc:docMk/>
            <pc:sldMk cId="2656653062" sldId="422"/>
            <ac:spMk id="12" creationId="{054B3F04-9EAC-45C0-B3CE-0387EEA10A0C}"/>
          </ac:spMkLst>
        </pc:spChg>
        <pc:spChg chg="add del">
          <ac:chgData name="Hema Mahadevu" userId="1c176bdd-a50d-403e-9444-f58f413c839b" providerId="ADAL" clId="{60339D2F-2DDF-42D8-8483-FA0F016A0E9F}" dt="2023-08-11T16:59:50.705" v="1618" actId="26606"/>
          <ac:spMkLst>
            <pc:docMk/>
            <pc:sldMk cId="2656653062" sldId="422"/>
            <ac:spMk id="17" creationId="{3741B58E-3B65-4A01-A276-975AB2CF8A08}"/>
          </ac:spMkLst>
        </pc:spChg>
        <pc:spChg chg="add del">
          <ac:chgData name="Hema Mahadevu" userId="1c176bdd-a50d-403e-9444-f58f413c839b" providerId="ADAL" clId="{60339D2F-2DDF-42D8-8483-FA0F016A0E9F}" dt="2023-08-11T16:59:50.705" v="1618" actId="26606"/>
          <ac:spMkLst>
            <pc:docMk/>
            <pc:sldMk cId="2656653062" sldId="422"/>
            <ac:spMk id="19" creationId="{7AAC67C3-831B-4AB1-A259-DFB839CAFAFC}"/>
          </ac:spMkLst>
        </pc:spChg>
        <pc:spChg chg="add del">
          <ac:chgData name="Hema Mahadevu" userId="1c176bdd-a50d-403e-9444-f58f413c839b" providerId="ADAL" clId="{60339D2F-2DDF-42D8-8483-FA0F016A0E9F}" dt="2023-08-11T16:59:50.705" v="1618" actId="26606"/>
          <ac:spMkLst>
            <pc:docMk/>
            <pc:sldMk cId="2656653062" sldId="422"/>
            <ac:spMk id="21" creationId="{054B3F04-9EAC-45C0-B3CE-0387EEA10A0C}"/>
          </ac:spMkLst>
        </pc:spChg>
        <pc:spChg chg="add del">
          <ac:chgData name="Hema Mahadevu" userId="1c176bdd-a50d-403e-9444-f58f413c839b" providerId="ADAL" clId="{60339D2F-2DDF-42D8-8483-FA0F016A0E9F}" dt="2023-08-11T16:59:47.937" v="1615" actId="26606"/>
          <ac:spMkLst>
            <pc:docMk/>
            <pc:sldMk cId="2656653062" sldId="422"/>
            <ac:spMk id="5124" creationId="{7EE378F3-9642-471B-8215-AA32884221B4}"/>
          </ac:spMkLst>
        </pc:spChg>
        <pc:spChg chg="add del">
          <ac:chgData name="Hema Mahadevu" userId="1c176bdd-a50d-403e-9444-f58f413c839b" providerId="ADAL" clId="{60339D2F-2DDF-42D8-8483-FA0F016A0E9F}" dt="2023-08-11T16:59:47.937" v="1615" actId="26606"/>
          <ac:spMkLst>
            <pc:docMk/>
            <pc:sldMk cId="2656653062" sldId="422"/>
            <ac:spMk id="5125" creationId="{26405F82-F7FB-4124-AE2B-3D69A007C129}"/>
          </ac:spMkLst>
        </pc:spChg>
        <pc:spChg chg="add del">
          <ac:chgData name="Hema Mahadevu" userId="1c176bdd-a50d-403e-9444-f58f413c839b" providerId="ADAL" clId="{60339D2F-2DDF-42D8-8483-FA0F016A0E9F}" dt="2023-08-11T16:59:47.937" v="1615" actId="26606"/>
          <ac:spMkLst>
            <pc:docMk/>
            <pc:sldMk cId="2656653062" sldId="422"/>
            <ac:spMk id="5126" creationId="{AAAE29FD-C3A6-46E4-BF94-132A4C4EE2E0}"/>
          </ac:spMkLst>
        </pc:spChg>
        <pc:spChg chg="add del">
          <ac:chgData name="Hema Mahadevu" userId="1c176bdd-a50d-403e-9444-f58f413c839b" providerId="ADAL" clId="{60339D2F-2DDF-42D8-8483-FA0F016A0E9F}" dt="2023-08-11T16:59:19.616" v="1599" actId="26606"/>
          <ac:spMkLst>
            <pc:docMk/>
            <pc:sldMk cId="2656653062" sldId="422"/>
            <ac:spMk id="5127" creationId="{52ABB703-2B0E-4C3B-B4A2-F3973548E561}"/>
          </ac:spMkLst>
        </pc:spChg>
        <pc:spChg chg="add del">
          <ac:chgData name="Hema Mahadevu" userId="1c176bdd-a50d-403e-9444-f58f413c839b" providerId="ADAL" clId="{60339D2F-2DDF-42D8-8483-FA0F016A0E9F}" dt="2023-08-11T16:59:50.700" v="1617" actId="26606"/>
          <ac:spMkLst>
            <pc:docMk/>
            <pc:sldMk cId="2656653062" sldId="422"/>
            <ac:spMk id="5128" creationId="{284B70D5-875B-433D-BDBD-1522A85D6C1D}"/>
          </ac:spMkLst>
        </pc:spChg>
        <pc:spChg chg="add del">
          <ac:chgData name="Hema Mahadevu" userId="1c176bdd-a50d-403e-9444-f58f413c839b" providerId="ADAL" clId="{60339D2F-2DDF-42D8-8483-FA0F016A0E9F}" dt="2023-08-11T16:59:19.616" v="1599" actId="26606"/>
          <ac:spMkLst>
            <pc:docMk/>
            <pc:sldMk cId="2656653062" sldId="422"/>
            <ac:spMk id="5131" creationId="{E95DA498-D9A2-4DA9-B9DA-B3776E08CF7E}"/>
          </ac:spMkLst>
        </pc:spChg>
        <pc:spChg chg="add del">
          <ac:chgData name="Hema Mahadevu" userId="1c176bdd-a50d-403e-9444-f58f413c839b" providerId="ADAL" clId="{60339D2F-2DDF-42D8-8483-FA0F016A0E9F}" dt="2023-08-11T16:59:50.700" v="1617" actId="26606"/>
          <ac:spMkLst>
            <pc:docMk/>
            <pc:sldMk cId="2656653062" sldId="422"/>
            <ac:spMk id="5132" creationId="{1E299956-A9E7-4FC1-A0B1-D590CA9730E8}"/>
          </ac:spMkLst>
        </pc:spChg>
        <pc:spChg chg="add del">
          <ac:chgData name="Hema Mahadevu" userId="1c176bdd-a50d-403e-9444-f58f413c839b" providerId="ADAL" clId="{60339D2F-2DDF-42D8-8483-FA0F016A0E9F}" dt="2023-08-11T16:59:19.616" v="1599" actId="26606"/>
          <ac:spMkLst>
            <pc:docMk/>
            <pc:sldMk cId="2656653062" sldId="422"/>
            <ac:spMk id="5133" creationId="{82A73093-4B9D-420D-B17E-52293703A1D4}"/>
          </ac:spMkLst>
        </pc:spChg>
        <pc:spChg chg="add del">
          <ac:chgData name="Hema Mahadevu" userId="1c176bdd-a50d-403e-9444-f58f413c839b" providerId="ADAL" clId="{60339D2F-2DDF-42D8-8483-FA0F016A0E9F}" dt="2023-08-11T16:59:50.700" v="1617" actId="26606"/>
          <ac:spMkLst>
            <pc:docMk/>
            <pc:sldMk cId="2656653062" sldId="422"/>
            <ac:spMk id="5134" creationId="{17FC539C-B783-4B03-9F9E-D13430F3F64F}"/>
          </ac:spMkLst>
        </pc:spChg>
        <pc:spChg chg="add del">
          <ac:chgData name="Hema Mahadevu" userId="1c176bdd-a50d-403e-9444-f58f413c839b" providerId="ADAL" clId="{60339D2F-2DDF-42D8-8483-FA0F016A0E9F}" dt="2023-08-11T16:59:25.861" v="1601" actId="26606"/>
          <ac:spMkLst>
            <pc:docMk/>
            <pc:sldMk cId="2656653062" sldId="422"/>
            <ac:spMk id="5135" creationId="{C33BF9DD-8A45-4EEE-B231-0A14D322E5F9}"/>
          </ac:spMkLst>
        </pc:spChg>
        <pc:spChg chg="add del">
          <ac:chgData name="Hema Mahadevu" userId="1c176bdd-a50d-403e-9444-f58f413c839b" providerId="ADAL" clId="{60339D2F-2DDF-42D8-8483-FA0F016A0E9F}" dt="2023-08-11T16:59:25.861" v="1601" actId="26606"/>
          <ac:spMkLst>
            <pc:docMk/>
            <pc:sldMk cId="2656653062" sldId="422"/>
            <ac:spMk id="5137" creationId="{D5FBCAC9-BD8B-4F3B-AD74-EF37D4211349}"/>
          </ac:spMkLst>
        </pc:spChg>
        <pc:spChg chg="add del">
          <ac:chgData name="Hema Mahadevu" userId="1c176bdd-a50d-403e-9444-f58f413c839b" providerId="ADAL" clId="{60339D2F-2DDF-42D8-8483-FA0F016A0E9F}" dt="2023-08-11T16:59:25.861" v="1601" actId="26606"/>
          <ac:spMkLst>
            <pc:docMk/>
            <pc:sldMk cId="2656653062" sldId="422"/>
            <ac:spMk id="5138" creationId="{9556C5A8-AD7E-4CE7-87BE-9EA3B5E1786F}"/>
          </ac:spMkLst>
        </pc:spChg>
        <pc:spChg chg="add del">
          <ac:chgData name="Hema Mahadevu" userId="1c176bdd-a50d-403e-9444-f58f413c839b" providerId="ADAL" clId="{60339D2F-2DDF-42D8-8483-FA0F016A0E9F}" dt="2023-08-11T18:06:23.473" v="1675" actId="26606"/>
          <ac:spMkLst>
            <pc:docMk/>
            <pc:sldMk cId="2656653062" sldId="422"/>
            <ac:spMk id="5139" creationId="{C33BF9DD-8A45-4EEE-B231-0A14D322E5F9}"/>
          </ac:spMkLst>
        </pc:spChg>
        <pc:spChg chg="add del">
          <ac:chgData name="Hema Mahadevu" userId="1c176bdd-a50d-403e-9444-f58f413c839b" providerId="ADAL" clId="{60339D2F-2DDF-42D8-8483-FA0F016A0E9F}" dt="2023-08-11T16:59:30.714" v="1603" actId="26606"/>
          <ac:spMkLst>
            <pc:docMk/>
            <pc:sldMk cId="2656653062" sldId="422"/>
            <ac:spMk id="5140" creationId="{3DE3B93A-6105-4E0D-ABE7-1711117A80FC}"/>
          </ac:spMkLst>
        </pc:spChg>
        <pc:spChg chg="add del">
          <ac:chgData name="Hema Mahadevu" userId="1c176bdd-a50d-403e-9444-f58f413c839b" providerId="ADAL" clId="{60339D2F-2DDF-42D8-8483-FA0F016A0E9F}" dt="2023-08-11T16:59:30.714" v="1603" actId="26606"/>
          <ac:spMkLst>
            <pc:docMk/>
            <pc:sldMk cId="2656653062" sldId="422"/>
            <ac:spMk id="5141" creationId="{1924D57B-FEC9-4779-B514-732685B876E8}"/>
          </ac:spMkLst>
        </pc:spChg>
        <pc:spChg chg="add del">
          <ac:chgData name="Hema Mahadevu" userId="1c176bdd-a50d-403e-9444-f58f413c839b" providerId="ADAL" clId="{60339D2F-2DDF-42D8-8483-FA0F016A0E9F}" dt="2023-08-11T16:59:30.714" v="1603" actId="26606"/>
          <ac:spMkLst>
            <pc:docMk/>
            <pc:sldMk cId="2656653062" sldId="422"/>
            <ac:spMk id="5142" creationId="{55EFD2BD-6E0E-4450-A3FF-5D1EA322A38B}"/>
          </ac:spMkLst>
        </pc:spChg>
        <pc:spChg chg="add del">
          <ac:chgData name="Hema Mahadevu" userId="1c176bdd-a50d-403e-9444-f58f413c839b" providerId="ADAL" clId="{60339D2F-2DDF-42D8-8483-FA0F016A0E9F}" dt="2023-08-11T16:59:36.865" v="1605" actId="26606"/>
          <ac:spMkLst>
            <pc:docMk/>
            <pc:sldMk cId="2656653062" sldId="422"/>
            <ac:spMk id="5144" creationId="{C33BF9DD-8A45-4EEE-B231-0A14D322E5F9}"/>
          </ac:spMkLst>
        </pc:spChg>
        <pc:spChg chg="add del">
          <ac:chgData name="Hema Mahadevu" userId="1c176bdd-a50d-403e-9444-f58f413c839b" providerId="ADAL" clId="{60339D2F-2DDF-42D8-8483-FA0F016A0E9F}" dt="2023-08-11T16:59:36.865" v="1605" actId="26606"/>
          <ac:spMkLst>
            <pc:docMk/>
            <pc:sldMk cId="2656653062" sldId="422"/>
            <ac:spMk id="5146" creationId="{D5FBCAC9-BD8B-4F3B-AD74-EF37D4211349}"/>
          </ac:spMkLst>
        </pc:spChg>
        <pc:spChg chg="add del">
          <ac:chgData name="Hema Mahadevu" userId="1c176bdd-a50d-403e-9444-f58f413c839b" providerId="ADAL" clId="{60339D2F-2DDF-42D8-8483-FA0F016A0E9F}" dt="2023-08-11T16:59:36.865" v="1605" actId="26606"/>
          <ac:spMkLst>
            <pc:docMk/>
            <pc:sldMk cId="2656653062" sldId="422"/>
            <ac:spMk id="5147" creationId="{9556C5A8-AD7E-4CE7-87BE-9EA3B5E1786F}"/>
          </ac:spMkLst>
        </pc:spChg>
        <pc:spChg chg="add del">
          <ac:chgData name="Hema Mahadevu" userId="1c176bdd-a50d-403e-9444-f58f413c839b" providerId="ADAL" clId="{60339D2F-2DDF-42D8-8483-FA0F016A0E9F}" dt="2023-08-11T18:06:23.473" v="1675" actId="26606"/>
          <ac:spMkLst>
            <pc:docMk/>
            <pc:sldMk cId="2656653062" sldId="422"/>
            <ac:spMk id="5148" creationId="{D5FBCAC9-BD8B-4F3B-AD74-EF37D4211349}"/>
          </ac:spMkLst>
        </pc:spChg>
        <pc:spChg chg="add del">
          <ac:chgData name="Hema Mahadevu" userId="1c176bdd-a50d-403e-9444-f58f413c839b" providerId="ADAL" clId="{60339D2F-2DDF-42D8-8483-FA0F016A0E9F}" dt="2023-08-11T16:59:40.330" v="1607" actId="26606"/>
          <ac:spMkLst>
            <pc:docMk/>
            <pc:sldMk cId="2656653062" sldId="422"/>
            <ac:spMk id="5149" creationId="{52ABB703-2B0E-4C3B-B4A2-F3973548E561}"/>
          </ac:spMkLst>
        </pc:spChg>
        <pc:spChg chg="add del">
          <ac:chgData name="Hema Mahadevu" userId="1c176bdd-a50d-403e-9444-f58f413c839b" providerId="ADAL" clId="{60339D2F-2DDF-42D8-8483-FA0F016A0E9F}" dt="2023-08-11T16:59:40.330" v="1607" actId="26606"/>
          <ac:spMkLst>
            <pc:docMk/>
            <pc:sldMk cId="2656653062" sldId="422"/>
            <ac:spMk id="5151" creationId="{E95DA498-D9A2-4DA9-B9DA-B3776E08CF7E}"/>
          </ac:spMkLst>
        </pc:spChg>
        <pc:spChg chg="add del">
          <ac:chgData name="Hema Mahadevu" userId="1c176bdd-a50d-403e-9444-f58f413c839b" providerId="ADAL" clId="{60339D2F-2DDF-42D8-8483-FA0F016A0E9F}" dt="2023-08-11T16:59:40.330" v="1607" actId="26606"/>
          <ac:spMkLst>
            <pc:docMk/>
            <pc:sldMk cId="2656653062" sldId="422"/>
            <ac:spMk id="5152" creationId="{82A73093-4B9D-420D-B17E-52293703A1D4}"/>
          </ac:spMkLst>
        </pc:spChg>
        <pc:spChg chg="add del">
          <ac:chgData name="Hema Mahadevu" userId="1c176bdd-a50d-403e-9444-f58f413c839b" providerId="ADAL" clId="{60339D2F-2DDF-42D8-8483-FA0F016A0E9F}" dt="2023-08-11T18:06:23.473" v="1675" actId="26606"/>
          <ac:spMkLst>
            <pc:docMk/>
            <pc:sldMk cId="2656653062" sldId="422"/>
            <ac:spMk id="5153" creationId="{9556C5A8-AD7E-4CE7-87BE-9EA3B5E1786F}"/>
          </ac:spMkLst>
        </pc:spChg>
        <pc:spChg chg="add del">
          <ac:chgData name="Hema Mahadevu" userId="1c176bdd-a50d-403e-9444-f58f413c839b" providerId="ADAL" clId="{60339D2F-2DDF-42D8-8483-FA0F016A0E9F}" dt="2023-08-11T16:59:41.950" v="1609" actId="26606"/>
          <ac:spMkLst>
            <pc:docMk/>
            <pc:sldMk cId="2656653062" sldId="422"/>
            <ac:spMk id="5154" creationId="{44CC594A-A820-450F-B363-C19201FCFEC6}"/>
          </ac:spMkLst>
        </pc:spChg>
        <pc:spChg chg="add del">
          <ac:chgData name="Hema Mahadevu" userId="1c176bdd-a50d-403e-9444-f58f413c839b" providerId="ADAL" clId="{60339D2F-2DDF-42D8-8483-FA0F016A0E9F}" dt="2023-08-11T16:59:41.950" v="1609" actId="26606"/>
          <ac:spMkLst>
            <pc:docMk/>
            <pc:sldMk cId="2656653062" sldId="422"/>
            <ac:spMk id="5155" creationId="{59FAB3DA-E9ED-4574-ABCC-378BC0FF1BBC}"/>
          </ac:spMkLst>
        </pc:spChg>
        <pc:spChg chg="add del">
          <ac:chgData name="Hema Mahadevu" userId="1c176bdd-a50d-403e-9444-f58f413c839b" providerId="ADAL" clId="{60339D2F-2DDF-42D8-8483-FA0F016A0E9F}" dt="2023-08-11T16:59:41.950" v="1609" actId="26606"/>
          <ac:spMkLst>
            <pc:docMk/>
            <pc:sldMk cId="2656653062" sldId="422"/>
            <ac:spMk id="5156" creationId="{53B8D6B0-55D6-48DC-86D8-FD95D5F118AB}"/>
          </ac:spMkLst>
        </pc:spChg>
        <pc:spChg chg="add del">
          <ac:chgData name="Hema Mahadevu" userId="1c176bdd-a50d-403e-9444-f58f413c839b" providerId="ADAL" clId="{60339D2F-2DDF-42D8-8483-FA0F016A0E9F}" dt="2023-08-11T16:59:45.501" v="1611" actId="26606"/>
          <ac:spMkLst>
            <pc:docMk/>
            <pc:sldMk cId="2656653062" sldId="422"/>
            <ac:spMk id="5158" creationId="{284B70D5-875B-433D-BDBD-1522A85D6C1D}"/>
          </ac:spMkLst>
        </pc:spChg>
        <pc:spChg chg="add del">
          <ac:chgData name="Hema Mahadevu" userId="1c176bdd-a50d-403e-9444-f58f413c839b" providerId="ADAL" clId="{60339D2F-2DDF-42D8-8483-FA0F016A0E9F}" dt="2023-08-11T16:59:45.501" v="1611" actId="26606"/>
          <ac:spMkLst>
            <pc:docMk/>
            <pc:sldMk cId="2656653062" sldId="422"/>
            <ac:spMk id="5160" creationId="{1E299956-A9E7-4FC1-A0B1-D590CA9730E8}"/>
          </ac:spMkLst>
        </pc:spChg>
        <pc:spChg chg="add del">
          <ac:chgData name="Hema Mahadevu" userId="1c176bdd-a50d-403e-9444-f58f413c839b" providerId="ADAL" clId="{60339D2F-2DDF-42D8-8483-FA0F016A0E9F}" dt="2023-08-11T16:59:45.501" v="1611" actId="26606"/>
          <ac:spMkLst>
            <pc:docMk/>
            <pc:sldMk cId="2656653062" sldId="422"/>
            <ac:spMk id="5161" creationId="{17FC539C-B783-4B03-9F9E-D13430F3F64F}"/>
          </ac:spMkLst>
        </pc:spChg>
        <pc:spChg chg="add del">
          <ac:chgData name="Hema Mahadevu" userId="1c176bdd-a50d-403e-9444-f58f413c839b" providerId="ADAL" clId="{60339D2F-2DDF-42D8-8483-FA0F016A0E9F}" dt="2023-08-11T18:03:40.392" v="1633" actId="26606"/>
          <ac:spMkLst>
            <pc:docMk/>
            <pc:sldMk cId="2656653062" sldId="422"/>
            <ac:spMk id="5162" creationId="{B598D875-841B-47A7-B4C8-237DBCE2FBC7}"/>
          </ac:spMkLst>
        </pc:spChg>
        <pc:spChg chg="add del">
          <ac:chgData name="Hema Mahadevu" userId="1c176bdd-a50d-403e-9444-f58f413c839b" providerId="ADAL" clId="{60339D2F-2DDF-42D8-8483-FA0F016A0E9F}" dt="2023-08-11T18:03:40.392" v="1633" actId="26606"/>
          <ac:spMkLst>
            <pc:docMk/>
            <pc:sldMk cId="2656653062" sldId="422"/>
            <ac:spMk id="5163" creationId="{154480E5-678B-478F-9170-46502C5FB3E3}"/>
          </ac:spMkLst>
        </pc:spChg>
        <pc:spChg chg="add del">
          <ac:chgData name="Hema Mahadevu" userId="1c176bdd-a50d-403e-9444-f58f413c839b" providerId="ADAL" clId="{60339D2F-2DDF-42D8-8483-FA0F016A0E9F}" dt="2023-08-11T18:03:41.679" v="1635" actId="26606"/>
          <ac:spMkLst>
            <pc:docMk/>
            <pc:sldMk cId="2656653062" sldId="422"/>
            <ac:spMk id="5164" creationId="{82A73093-4B9D-420D-B17E-52293703A1D4}"/>
          </ac:spMkLst>
        </pc:spChg>
        <pc:spChg chg="add del">
          <ac:chgData name="Hema Mahadevu" userId="1c176bdd-a50d-403e-9444-f58f413c839b" providerId="ADAL" clId="{60339D2F-2DDF-42D8-8483-FA0F016A0E9F}" dt="2023-08-11T18:03:41.679" v="1635" actId="26606"/>
          <ac:spMkLst>
            <pc:docMk/>
            <pc:sldMk cId="2656653062" sldId="422"/>
            <ac:spMk id="5165" creationId="{52ABB703-2B0E-4C3B-B4A2-F3973548E561}"/>
          </ac:spMkLst>
        </pc:spChg>
        <pc:spChg chg="add del">
          <ac:chgData name="Hema Mahadevu" userId="1c176bdd-a50d-403e-9444-f58f413c839b" providerId="ADAL" clId="{60339D2F-2DDF-42D8-8483-FA0F016A0E9F}" dt="2023-08-11T18:03:41.679" v="1635" actId="26606"/>
          <ac:spMkLst>
            <pc:docMk/>
            <pc:sldMk cId="2656653062" sldId="422"/>
            <ac:spMk id="5167" creationId="{E95DA498-D9A2-4DA9-B9DA-B3776E08CF7E}"/>
          </ac:spMkLst>
        </pc:spChg>
        <pc:spChg chg="add del">
          <ac:chgData name="Hema Mahadevu" userId="1c176bdd-a50d-403e-9444-f58f413c839b" providerId="ADAL" clId="{60339D2F-2DDF-42D8-8483-FA0F016A0E9F}" dt="2023-08-11T18:06:23.468" v="1674" actId="26606"/>
          <ac:spMkLst>
            <pc:docMk/>
            <pc:sldMk cId="2656653062" sldId="422"/>
            <ac:spMk id="5168" creationId="{C33BF9DD-8A45-4EEE-B231-0A14D322E5F9}"/>
          </ac:spMkLst>
        </pc:spChg>
        <pc:spChg chg="add del">
          <ac:chgData name="Hema Mahadevu" userId="1c176bdd-a50d-403e-9444-f58f413c839b" providerId="ADAL" clId="{60339D2F-2DDF-42D8-8483-FA0F016A0E9F}" dt="2023-08-11T18:03:42.615" v="1637" actId="26606"/>
          <ac:spMkLst>
            <pc:docMk/>
            <pc:sldMk cId="2656653062" sldId="422"/>
            <ac:spMk id="5169" creationId="{284B70D5-875B-433D-BDBD-1522A85D6C1D}"/>
          </ac:spMkLst>
        </pc:spChg>
        <pc:spChg chg="add del">
          <ac:chgData name="Hema Mahadevu" userId="1c176bdd-a50d-403e-9444-f58f413c839b" providerId="ADAL" clId="{60339D2F-2DDF-42D8-8483-FA0F016A0E9F}" dt="2023-08-11T18:03:42.615" v="1637" actId="26606"/>
          <ac:spMkLst>
            <pc:docMk/>
            <pc:sldMk cId="2656653062" sldId="422"/>
            <ac:spMk id="5171" creationId="{1E299956-A9E7-4FC1-A0B1-D590CA9730E8}"/>
          </ac:spMkLst>
        </pc:spChg>
        <pc:spChg chg="add del">
          <ac:chgData name="Hema Mahadevu" userId="1c176bdd-a50d-403e-9444-f58f413c839b" providerId="ADAL" clId="{60339D2F-2DDF-42D8-8483-FA0F016A0E9F}" dt="2023-08-11T18:03:42.615" v="1637" actId="26606"/>
          <ac:spMkLst>
            <pc:docMk/>
            <pc:sldMk cId="2656653062" sldId="422"/>
            <ac:spMk id="5172" creationId="{17FC539C-B783-4B03-9F9E-D13430F3F64F}"/>
          </ac:spMkLst>
        </pc:spChg>
        <pc:spChg chg="add del">
          <ac:chgData name="Hema Mahadevu" userId="1c176bdd-a50d-403e-9444-f58f413c839b" providerId="ADAL" clId="{60339D2F-2DDF-42D8-8483-FA0F016A0E9F}" dt="2023-08-11T18:03:44.145" v="1639" actId="26606"/>
          <ac:spMkLst>
            <pc:docMk/>
            <pc:sldMk cId="2656653062" sldId="422"/>
            <ac:spMk id="5174" creationId="{44CC594A-A820-450F-B363-C19201FCFEC6}"/>
          </ac:spMkLst>
        </pc:spChg>
        <pc:spChg chg="add del">
          <ac:chgData name="Hema Mahadevu" userId="1c176bdd-a50d-403e-9444-f58f413c839b" providerId="ADAL" clId="{60339D2F-2DDF-42D8-8483-FA0F016A0E9F}" dt="2023-08-11T18:03:44.145" v="1639" actId="26606"/>
          <ac:spMkLst>
            <pc:docMk/>
            <pc:sldMk cId="2656653062" sldId="422"/>
            <ac:spMk id="5175" creationId="{59FAB3DA-E9ED-4574-ABCC-378BC0FF1BBC}"/>
          </ac:spMkLst>
        </pc:spChg>
        <pc:spChg chg="add del">
          <ac:chgData name="Hema Mahadevu" userId="1c176bdd-a50d-403e-9444-f58f413c839b" providerId="ADAL" clId="{60339D2F-2DDF-42D8-8483-FA0F016A0E9F}" dt="2023-08-11T18:03:44.145" v="1639" actId="26606"/>
          <ac:spMkLst>
            <pc:docMk/>
            <pc:sldMk cId="2656653062" sldId="422"/>
            <ac:spMk id="5176" creationId="{53B8D6B0-55D6-48DC-86D8-FD95D5F118AB}"/>
          </ac:spMkLst>
        </pc:spChg>
        <pc:spChg chg="add del">
          <ac:chgData name="Hema Mahadevu" userId="1c176bdd-a50d-403e-9444-f58f413c839b" providerId="ADAL" clId="{60339D2F-2DDF-42D8-8483-FA0F016A0E9F}" dt="2023-08-11T18:06:23.468" v="1674" actId="26606"/>
          <ac:spMkLst>
            <pc:docMk/>
            <pc:sldMk cId="2656653062" sldId="422"/>
            <ac:spMk id="5177" creationId="{D5FBCAC9-BD8B-4F3B-AD74-EF37D4211349}"/>
          </ac:spMkLst>
        </pc:spChg>
        <pc:spChg chg="add del">
          <ac:chgData name="Hema Mahadevu" userId="1c176bdd-a50d-403e-9444-f58f413c839b" providerId="ADAL" clId="{60339D2F-2DDF-42D8-8483-FA0F016A0E9F}" dt="2023-08-11T18:04:18.423" v="1645" actId="26606"/>
          <ac:spMkLst>
            <pc:docMk/>
            <pc:sldMk cId="2656653062" sldId="422"/>
            <ac:spMk id="5178" creationId="{C33BF9DD-8A45-4EEE-B231-0A14D322E5F9}"/>
          </ac:spMkLst>
        </pc:spChg>
        <pc:spChg chg="add del">
          <ac:chgData name="Hema Mahadevu" userId="1c176bdd-a50d-403e-9444-f58f413c839b" providerId="ADAL" clId="{60339D2F-2DDF-42D8-8483-FA0F016A0E9F}" dt="2023-08-11T18:04:18.423" v="1645" actId="26606"/>
          <ac:spMkLst>
            <pc:docMk/>
            <pc:sldMk cId="2656653062" sldId="422"/>
            <ac:spMk id="5180" creationId="{D5FBCAC9-BD8B-4F3B-AD74-EF37D4211349}"/>
          </ac:spMkLst>
        </pc:spChg>
        <pc:spChg chg="add del">
          <ac:chgData name="Hema Mahadevu" userId="1c176bdd-a50d-403e-9444-f58f413c839b" providerId="ADAL" clId="{60339D2F-2DDF-42D8-8483-FA0F016A0E9F}" dt="2023-08-11T18:04:18.423" v="1645" actId="26606"/>
          <ac:spMkLst>
            <pc:docMk/>
            <pc:sldMk cId="2656653062" sldId="422"/>
            <ac:spMk id="5181" creationId="{9556C5A8-AD7E-4CE7-87BE-9EA3B5E1786F}"/>
          </ac:spMkLst>
        </pc:spChg>
        <pc:spChg chg="add del">
          <ac:chgData name="Hema Mahadevu" userId="1c176bdd-a50d-403e-9444-f58f413c839b" providerId="ADAL" clId="{60339D2F-2DDF-42D8-8483-FA0F016A0E9F}" dt="2023-08-11T18:06:23.468" v="1674" actId="26606"/>
          <ac:spMkLst>
            <pc:docMk/>
            <pc:sldMk cId="2656653062" sldId="422"/>
            <ac:spMk id="5182" creationId="{9556C5A8-AD7E-4CE7-87BE-9EA3B5E1786F}"/>
          </ac:spMkLst>
        </pc:spChg>
        <pc:spChg chg="add">
          <ac:chgData name="Hema Mahadevu" userId="1c176bdd-a50d-403e-9444-f58f413c839b" providerId="ADAL" clId="{60339D2F-2DDF-42D8-8483-FA0F016A0E9F}" dt="2023-08-11T18:06:23.473" v="1675" actId="26606"/>
          <ac:spMkLst>
            <pc:docMk/>
            <pc:sldMk cId="2656653062" sldId="422"/>
            <ac:spMk id="5184" creationId="{52ABB703-2B0E-4C3B-B4A2-F3973548E561}"/>
          </ac:spMkLst>
        </pc:spChg>
        <pc:spChg chg="add">
          <ac:chgData name="Hema Mahadevu" userId="1c176bdd-a50d-403e-9444-f58f413c839b" providerId="ADAL" clId="{60339D2F-2DDF-42D8-8483-FA0F016A0E9F}" dt="2023-08-11T18:06:23.473" v="1675" actId="26606"/>
          <ac:spMkLst>
            <pc:docMk/>
            <pc:sldMk cId="2656653062" sldId="422"/>
            <ac:spMk id="5186" creationId="{E95DA498-D9A2-4DA9-B9DA-B3776E08CF7E}"/>
          </ac:spMkLst>
        </pc:spChg>
        <pc:spChg chg="add">
          <ac:chgData name="Hema Mahadevu" userId="1c176bdd-a50d-403e-9444-f58f413c839b" providerId="ADAL" clId="{60339D2F-2DDF-42D8-8483-FA0F016A0E9F}" dt="2023-08-11T18:06:23.473" v="1675" actId="26606"/>
          <ac:spMkLst>
            <pc:docMk/>
            <pc:sldMk cId="2656653062" sldId="422"/>
            <ac:spMk id="5187" creationId="{82A73093-4B9D-420D-B17E-52293703A1D4}"/>
          </ac:spMkLst>
        </pc:spChg>
        <pc:picChg chg="add mod ord">
          <ac:chgData name="Hema Mahadevu" userId="1c176bdd-a50d-403e-9444-f58f413c839b" providerId="ADAL" clId="{60339D2F-2DDF-42D8-8483-FA0F016A0E9F}" dt="2023-08-11T18:06:23.473" v="1675" actId="26606"/>
          <ac:picMkLst>
            <pc:docMk/>
            <pc:sldMk cId="2656653062" sldId="422"/>
            <ac:picMk id="5122" creationId="{584ADD75-5287-16CB-C3AA-1AC20D6CDE9A}"/>
          </ac:picMkLst>
        </pc:picChg>
        <pc:cxnChg chg="add del">
          <ac:chgData name="Hema Mahadevu" userId="1c176bdd-a50d-403e-9444-f58f413c839b" providerId="ADAL" clId="{60339D2F-2DDF-42D8-8483-FA0F016A0E9F}" dt="2023-08-11T16:59:19.616" v="1599" actId="26606"/>
          <ac:cxnSpMkLst>
            <pc:docMk/>
            <pc:sldMk cId="2656653062" sldId="422"/>
            <ac:cxnSpMk id="5129" creationId="{9C21570E-E159-49A6-9891-FA397B7A92D3}"/>
          </ac:cxnSpMkLst>
        </pc:cxnChg>
        <pc:cxnChg chg="add del">
          <ac:chgData name="Hema Mahadevu" userId="1c176bdd-a50d-403e-9444-f58f413c839b" providerId="ADAL" clId="{60339D2F-2DDF-42D8-8483-FA0F016A0E9F}" dt="2023-08-11T16:59:50.700" v="1617" actId="26606"/>
          <ac:cxnSpMkLst>
            <pc:docMk/>
            <pc:sldMk cId="2656653062" sldId="422"/>
            <ac:cxnSpMk id="5130" creationId="{C947DF4A-614C-4B4C-8B80-E5B9D8E8CFED}"/>
          </ac:cxnSpMkLst>
        </pc:cxnChg>
        <pc:cxnChg chg="add del">
          <ac:chgData name="Hema Mahadevu" userId="1c176bdd-a50d-403e-9444-f58f413c839b" providerId="ADAL" clId="{60339D2F-2DDF-42D8-8483-FA0F016A0E9F}" dt="2023-08-11T16:59:25.861" v="1601" actId="26606"/>
          <ac:cxnSpMkLst>
            <pc:docMk/>
            <pc:sldMk cId="2656653062" sldId="422"/>
            <ac:cxnSpMk id="5136" creationId="{9020DCC9-F851-4562-BB20-1AB3C51BFD08}"/>
          </ac:cxnSpMkLst>
        </pc:cxnChg>
        <pc:cxnChg chg="add del">
          <ac:chgData name="Hema Mahadevu" userId="1c176bdd-a50d-403e-9444-f58f413c839b" providerId="ADAL" clId="{60339D2F-2DDF-42D8-8483-FA0F016A0E9F}" dt="2023-08-11T18:06:23.473" v="1675" actId="26606"/>
          <ac:cxnSpMkLst>
            <pc:docMk/>
            <pc:sldMk cId="2656653062" sldId="422"/>
            <ac:cxnSpMk id="5143" creationId="{9020DCC9-F851-4562-BB20-1AB3C51BFD08}"/>
          </ac:cxnSpMkLst>
        </pc:cxnChg>
        <pc:cxnChg chg="add del">
          <ac:chgData name="Hema Mahadevu" userId="1c176bdd-a50d-403e-9444-f58f413c839b" providerId="ADAL" clId="{60339D2F-2DDF-42D8-8483-FA0F016A0E9F}" dt="2023-08-11T16:59:36.865" v="1605" actId="26606"/>
          <ac:cxnSpMkLst>
            <pc:docMk/>
            <pc:sldMk cId="2656653062" sldId="422"/>
            <ac:cxnSpMk id="5145" creationId="{9020DCC9-F851-4562-BB20-1AB3C51BFD08}"/>
          </ac:cxnSpMkLst>
        </pc:cxnChg>
        <pc:cxnChg chg="add del">
          <ac:chgData name="Hema Mahadevu" userId="1c176bdd-a50d-403e-9444-f58f413c839b" providerId="ADAL" clId="{60339D2F-2DDF-42D8-8483-FA0F016A0E9F}" dt="2023-08-11T16:59:40.330" v="1607" actId="26606"/>
          <ac:cxnSpMkLst>
            <pc:docMk/>
            <pc:sldMk cId="2656653062" sldId="422"/>
            <ac:cxnSpMk id="5150" creationId="{9C21570E-E159-49A6-9891-FA397B7A92D3}"/>
          </ac:cxnSpMkLst>
        </pc:cxnChg>
        <pc:cxnChg chg="add del">
          <ac:chgData name="Hema Mahadevu" userId="1c176bdd-a50d-403e-9444-f58f413c839b" providerId="ADAL" clId="{60339D2F-2DDF-42D8-8483-FA0F016A0E9F}" dt="2023-08-11T18:03:40.392" v="1633" actId="26606"/>
          <ac:cxnSpMkLst>
            <pc:docMk/>
            <pc:sldMk cId="2656653062" sldId="422"/>
            <ac:cxnSpMk id="5157" creationId="{E9F7CBA9-9D9B-479F-AAB5-BF785971CD85}"/>
          </ac:cxnSpMkLst>
        </pc:cxnChg>
        <pc:cxnChg chg="add del">
          <ac:chgData name="Hema Mahadevu" userId="1c176bdd-a50d-403e-9444-f58f413c839b" providerId="ADAL" clId="{60339D2F-2DDF-42D8-8483-FA0F016A0E9F}" dt="2023-08-11T16:59:45.501" v="1611" actId="26606"/>
          <ac:cxnSpMkLst>
            <pc:docMk/>
            <pc:sldMk cId="2656653062" sldId="422"/>
            <ac:cxnSpMk id="5159" creationId="{C947DF4A-614C-4B4C-8B80-E5B9D8E8CFED}"/>
          </ac:cxnSpMkLst>
        </pc:cxnChg>
        <pc:cxnChg chg="add del">
          <ac:chgData name="Hema Mahadevu" userId="1c176bdd-a50d-403e-9444-f58f413c839b" providerId="ADAL" clId="{60339D2F-2DDF-42D8-8483-FA0F016A0E9F}" dt="2023-08-11T18:03:41.679" v="1635" actId="26606"/>
          <ac:cxnSpMkLst>
            <pc:docMk/>
            <pc:sldMk cId="2656653062" sldId="422"/>
            <ac:cxnSpMk id="5166" creationId="{9C21570E-E159-49A6-9891-FA397B7A92D3}"/>
          </ac:cxnSpMkLst>
        </pc:cxnChg>
        <pc:cxnChg chg="add del">
          <ac:chgData name="Hema Mahadevu" userId="1c176bdd-a50d-403e-9444-f58f413c839b" providerId="ADAL" clId="{60339D2F-2DDF-42D8-8483-FA0F016A0E9F}" dt="2023-08-11T18:03:42.615" v="1637" actId="26606"/>
          <ac:cxnSpMkLst>
            <pc:docMk/>
            <pc:sldMk cId="2656653062" sldId="422"/>
            <ac:cxnSpMk id="5170" creationId="{C947DF4A-614C-4B4C-8B80-E5B9D8E8CFED}"/>
          </ac:cxnSpMkLst>
        </pc:cxnChg>
        <pc:cxnChg chg="add del">
          <ac:chgData name="Hema Mahadevu" userId="1c176bdd-a50d-403e-9444-f58f413c839b" providerId="ADAL" clId="{60339D2F-2DDF-42D8-8483-FA0F016A0E9F}" dt="2023-08-11T18:06:23.468" v="1674" actId="26606"/>
          <ac:cxnSpMkLst>
            <pc:docMk/>
            <pc:sldMk cId="2656653062" sldId="422"/>
            <ac:cxnSpMk id="5173" creationId="{9020DCC9-F851-4562-BB20-1AB3C51BFD08}"/>
          </ac:cxnSpMkLst>
        </pc:cxnChg>
        <pc:cxnChg chg="add del">
          <ac:chgData name="Hema Mahadevu" userId="1c176bdd-a50d-403e-9444-f58f413c839b" providerId="ADAL" clId="{60339D2F-2DDF-42D8-8483-FA0F016A0E9F}" dt="2023-08-11T18:04:18.423" v="1645" actId="26606"/>
          <ac:cxnSpMkLst>
            <pc:docMk/>
            <pc:sldMk cId="2656653062" sldId="422"/>
            <ac:cxnSpMk id="5179" creationId="{9020DCC9-F851-4562-BB20-1AB3C51BFD08}"/>
          </ac:cxnSpMkLst>
        </pc:cxnChg>
        <pc:cxnChg chg="add">
          <ac:chgData name="Hema Mahadevu" userId="1c176bdd-a50d-403e-9444-f58f413c839b" providerId="ADAL" clId="{60339D2F-2DDF-42D8-8483-FA0F016A0E9F}" dt="2023-08-11T18:06:23.473" v="1675" actId="26606"/>
          <ac:cxnSpMkLst>
            <pc:docMk/>
            <pc:sldMk cId="2656653062" sldId="422"/>
            <ac:cxnSpMk id="5185" creationId="{9C21570E-E159-49A6-9891-FA397B7A92D3}"/>
          </ac:cxnSpMkLst>
        </pc:cxnChg>
      </pc:sldChg>
      <pc:sldChg chg="addSp delSp modSp new mod setBg">
        <pc:chgData name="Hema Mahadevu" userId="1c176bdd-a50d-403e-9444-f58f413c839b" providerId="ADAL" clId="{60339D2F-2DDF-42D8-8483-FA0F016A0E9F}" dt="2023-08-12T14:33:56.869" v="1679" actId="27107"/>
        <pc:sldMkLst>
          <pc:docMk/>
          <pc:sldMk cId="4123516144" sldId="423"/>
        </pc:sldMkLst>
        <pc:spChg chg="mod">
          <ac:chgData name="Hema Mahadevu" userId="1c176bdd-a50d-403e-9444-f58f413c839b" providerId="ADAL" clId="{60339D2F-2DDF-42D8-8483-FA0F016A0E9F}" dt="2023-08-11T16:52:06.680" v="1544" actId="2711"/>
          <ac:spMkLst>
            <pc:docMk/>
            <pc:sldMk cId="4123516144" sldId="423"/>
            <ac:spMk id="2" creationId="{B7D75AF5-42D6-B3E6-20DD-74581D6C8D30}"/>
          </ac:spMkLst>
        </pc:spChg>
        <pc:spChg chg="add del mod">
          <ac:chgData name="Hema Mahadevu" userId="1c176bdd-a50d-403e-9444-f58f413c839b" providerId="ADAL" clId="{60339D2F-2DDF-42D8-8483-FA0F016A0E9F}" dt="2023-08-12T14:33:56.869" v="1679" actId="27107"/>
          <ac:spMkLst>
            <pc:docMk/>
            <pc:sldMk cId="4123516144" sldId="423"/>
            <ac:spMk id="3" creationId="{AD42C404-B810-107E-3509-E252900A8146}"/>
          </ac:spMkLst>
        </pc:spChg>
        <pc:spChg chg="add del mod">
          <ac:chgData name="Hema Mahadevu" userId="1c176bdd-a50d-403e-9444-f58f413c839b" providerId="ADAL" clId="{60339D2F-2DDF-42D8-8483-FA0F016A0E9F}" dt="2023-08-11T16:47:17.981" v="1497"/>
          <ac:spMkLst>
            <pc:docMk/>
            <pc:sldMk cId="4123516144" sldId="423"/>
            <ac:spMk id="4" creationId="{12BCBE96-A41D-61F9-95A4-1AE26AFF49B8}"/>
          </ac:spMkLst>
        </pc:spChg>
        <pc:spChg chg="add del">
          <ac:chgData name="Hema Mahadevu" userId="1c176bdd-a50d-403e-9444-f58f413c839b" providerId="ADAL" clId="{60339D2F-2DDF-42D8-8483-FA0F016A0E9F}" dt="2023-08-11T16:48:06.125" v="1509"/>
          <ac:spMkLst>
            <pc:docMk/>
            <pc:sldMk cId="4123516144" sldId="423"/>
            <ac:spMk id="5" creationId="{C6828D1A-8D09-AFED-4F66-4C89D164E64C}"/>
          </ac:spMkLst>
        </pc:spChg>
        <pc:spChg chg="add">
          <ac:chgData name="Hema Mahadevu" userId="1c176bdd-a50d-403e-9444-f58f413c839b" providerId="ADAL" clId="{60339D2F-2DDF-42D8-8483-FA0F016A0E9F}" dt="2023-08-11T16:48:56.101" v="1518" actId="26606"/>
          <ac:spMkLst>
            <pc:docMk/>
            <pc:sldMk cId="4123516144" sldId="423"/>
            <ac:spMk id="8" creationId="{3741B58E-3B65-4A01-A276-975AB2CF8A08}"/>
          </ac:spMkLst>
        </pc:spChg>
        <pc:spChg chg="add">
          <ac:chgData name="Hema Mahadevu" userId="1c176bdd-a50d-403e-9444-f58f413c839b" providerId="ADAL" clId="{60339D2F-2DDF-42D8-8483-FA0F016A0E9F}" dt="2023-08-11T16:48:56.101" v="1518" actId="26606"/>
          <ac:spMkLst>
            <pc:docMk/>
            <pc:sldMk cId="4123516144" sldId="423"/>
            <ac:spMk id="10" creationId="{7AAC67C3-831B-4AB1-A259-DFB839CAFAFC}"/>
          </ac:spMkLst>
        </pc:spChg>
        <pc:spChg chg="add">
          <ac:chgData name="Hema Mahadevu" userId="1c176bdd-a50d-403e-9444-f58f413c839b" providerId="ADAL" clId="{60339D2F-2DDF-42D8-8483-FA0F016A0E9F}" dt="2023-08-11T16:48:56.101" v="1518" actId="26606"/>
          <ac:spMkLst>
            <pc:docMk/>
            <pc:sldMk cId="4123516144" sldId="423"/>
            <ac:spMk id="12" creationId="{054B3F04-9EAC-45C0-B3CE-0387EEA10A0C}"/>
          </ac:spMkLst>
        </pc:spChg>
      </pc:sldChg>
      <pc:sldChg chg="addSp modSp new mod setBg">
        <pc:chgData name="Hema Mahadevu" userId="1c176bdd-a50d-403e-9444-f58f413c839b" providerId="ADAL" clId="{60339D2F-2DDF-42D8-8483-FA0F016A0E9F}" dt="2023-08-11T18:06:47.634" v="1678" actId="20577"/>
        <pc:sldMkLst>
          <pc:docMk/>
          <pc:sldMk cId="2071684870" sldId="424"/>
        </pc:sldMkLst>
        <pc:spChg chg="mod">
          <ac:chgData name="Hema Mahadevu" userId="1c176bdd-a50d-403e-9444-f58f413c839b" providerId="ADAL" clId="{60339D2F-2DDF-42D8-8483-FA0F016A0E9F}" dt="2023-08-11T18:06:37.309" v="1677" actId="26606"/>
          <ac:spMkLst>
            <pc:docMk/>
            <pc:sldMk cId="2071684870" sldId="424"/>
            <ac:spMk id="2" creationId="{8E9A4F47-B836-171C-D2D4-C22FB28FDDE9}"/>
          </ac:spMkLst>
        </pc:spChg>
        <pc:spChg chg="mod">
          <ac:chgData name="Hema Mahadevu" userId="1c176bdd-a50d-403e-9444-f58f413c839b" providerId="ADAL" clId="{60339D2F-2DDF-42D8-8483-FA0F016A0E9F}" dt="2023-08-11T18:06:47.634" v="1678" actId="20577"/>
          <ac:spMkLst>
            <pc:docMk/>
            <pc:sldMk cId="2071684870" sldId="424"/>
            <ac:spMk id="3" creationId="{8079A610-57D9-9C3F-384E-C6E88A61E6EC}"/>
          </ac:spMkLst>
        </pc:spChg>
        <pc:spChg chg="add">
          <ac:chgData name="Hema Mahadevu" userId="1c176bdd-a50d-403e-9444-f58f413c839b" providerId="ADAL" clId="{60339D2F-2DDF-42D8-8483-FA0F016A0E9F}" dt="2023-08-11T18:06:37.309" v="1677" actId="26606"/>
          <ac:spMkLst>
            <pc:docMk/>
            <pc:sldMk cId="2071684870" sldId="424"/>
            <ac:spMk id="8" creationId="{3741B58E-3B65-4A01-A276-975AB2CF8A08}"/>
          </ac:spMkLst>
        </pc:spChg>
        <pc:spChg chg="add">
          <ac:chgData name="Hema Mahadevu" userId="1c176bdd-a50d-403e-9444-f58f413c839b" providerId="ADAL" clId="{60339D2F-2DDF-42D8-8483-FA0F016A0E9F}" dt="2023-08-11T18:06:37.309" v="1677" actId="26606"/>
          <ac:spMkLst>
            <pc:docMk/>
            <pc:sldMk cId="2071684870" sldId="424"/>
            <ac:spMk id="10" creationId="{7AAC67C3-831B-4AB1-A259-DFB839CAFAFC}"/>
          </ac:spMkLst>
        </pc:spChg>
        <pc:spChg chg="add">
          <ac:chgData name="Hema Mahadevu" userId="1c176bdd-a50d-403e-9444-f58f413c839b" providerId="ADAL" clId="{60339D2F-2DDF-42D8-8483-FA0F016A0E9F}" dt="2023-08-11T18:06:37.309" v="1677" actId="26606"/>
          <ac:spMkLst>
            <pc:docMk/>
            <pc:sldMk cId="2071684870" sldId="424"/>
            <ac:spMk id="12" creationId="{054B3F04-9EAC-45C0-B3CE-0387EEA10A0C}"/>
          </ac:spMkLst>
        </pc:spChg>
      </pc:sldChg>
      <pc:sldChg chg="add del">
        <pc:chgData name="Hema Mahadevu" userId="1c176bdd-a50d-403e-9444-f58f413c839b" providerId="ADAL" clId="{60339D2F-2DDF-42D8-8483-FA0F016A0E9F}" dt="2023-08-11T18:02:49.387" v="1629" actId="2890"/>
        <pc:sldMkLst>
          <pc:docMk/>
          <pc:sldMk cId="2418529721" sldId="424"/>
        </pc:sldMkLst>
      </pc:sldChg>
      <pc:sldChg chg="addSp modSp new mod setBg">
        <pc:chgData name="Hema Mahadevu" userId="1c176bdd-a50d-403e-9444-f58f413c839b" providerId="ADAL" clId="{60339D2F-2DDF-42D8-8483-FA0F016A0E9F}" dt="2023-08-12T14:58:54.369" v="1878" actId="255"/>
        <pc:sldMkLst>
          <pc:docMk/>
          <pc:sldMk cId="716767167" sldId="425"/>
        </pc:sldMkLst>
        <pc:spChg chg="mod">
          <ac:chgData name="Hema Mahadevu" userId="1c176bdd-a50d-403e-9444-f58f413c839b" providerId="ADAL" clId="{60339D2F-2DDF-42D8-8483-FA0F016A0E9F}" dt="2023-08-12T14:35:16.963" v="1712" actId="26606"/>
          <ac:spMkLst>
            <pc:docMk/>
            <pc:sldMk cId="716767167" sldId="425"/>
            <ac:spMk id="2" creationId="{B27B8813-D44F-A9F7-40AA-5453CBAB75E8}"/>
          </ac:spMkLst>
        </pc:spChg>
        <pc:spChg chg="mod">
          <ac:chgData name="Hema Mahadevu" userId="1c176bdd-a50d-403e-9444-f58f413c839b" providerId="ADAL" clId="{60339D2F-2DDF-42D8-8483-FA0F016A0E9F}" dt="2023-08-12T14:58:54.369" v="1878" actId="255"/>
          <ac:spMkLst>
            <pc:docMk/>
            <pc:sldMk cId="716767167" sldId="425"/>
            <ac:spMk id="3" creationId="{9B5A2213-CFDB-075C-60DA-EA650814F4CF}"/>
          </ac:spMkLst>
        </pc:spChg>
        <pc:spChg chg="add">
          <ac:chgData name="Hema Mahadevu" userId="1c176bdd-a50d-403e-9444-f58f413c839b" providerId="ADAL" clId="{60339D2F-2DDF-42D8-8483-FA0F016A0E9F}" dt="2023-08-12T14:35:16.963" v="1712" actId="26606"/>
          <ac:spMkLst>
            <pc:docMk/>
            <pc:sldMk cId="716767167" sldId="425"/>
            <ac:spMk id="8" creationId="{3741B58E-3B65-4A01-A276-975AB2CF8A08}"/>
          </ac:spMkLst>
        </pc:spChg>
        <pc:spChg chg="add">
          <ac:chgData name="Hema Mahadevu" userId="1c176bdd-a50d-403e-9444-f58f413c839b" providerId="ADAL" clId="{60339D2F-2DDF-42D8-8483-FA0F016A0E9F}" dt="2023-08-12T14:35:16.963" v="1712" actId="26606"/>
          <ac:spMkLst>
            <pc:docMk/>
            <pc:sldMk cId="716767167" sldId="425"/>
            <ac:spMk id="10" creationId="{7AAC67C3-831B-4AB1-A259-DFB839CAFAFC}"/>
          </ac:spMkLst>
        </pc:spChg>
        <pc:spChg chg="add">
          <ac:chgData name="Hema Mahadevu" userId="1c176bdd-a50d-403e-9444-f58f413c839b" providerId="ADAL" clId="{60339D2F-2DDF-42D8-8483-FA0F016A0E9F}" dt="2023-08-12T14:35:16.963" v="1712" actId="26606"/>
          <ac:spMkLst>
            <pc:docMk/>
            <pc:sldMk cId="716767167" sldId="425"/>
            <ac:spMk id="12" creationId="{054B3F04-9EAC-45C0-B3CE-0387EEA10A0C}"/>
          </ac:spMkLst>
        </pc:spChg>
      </pc:sldChg>
      <pc:sldChg chg="addSp modSp new mod setBg">
        <pc:chgData name="Hema Mahadevu" userId="1c176bdd-a50d-403e-9444-f58f413c839b" providerId="ADAL" clId="{60339D2F-2DDF-42D8-8483-FA0F016A0E9F}" dt="2023-08-12T14:43:20.684" v="1818" actId="2711"/>
        <pc:sldMkLst>
          <pc:docMk/>
          <pc:sldMk cId="1535800187" sldId="426"/>
        </pc:sldMkLst>
        <pc:spChg chg="mod">
          <ac:chgData name="Hema Mahadevu" userId="1c176bdd-a50d-403e-9444-f58f413c839b" providerId="ADAL" clId="{60339D2F-2DDF-42D8-8483-FA0F016A0E9F}" dt="2023-08-12T14:43:20.684" v="1818" actId="2711"/>
          <ac:spMkLst>
            <pc:docMk/>
            <pc:sldMk cId="1535800187" sldId="426"/>
            <ac:spMk id="2" creationId="{AA858678-4BBC-A875-8E44-FEA1A9FA8EC2}"/>
          </ac:spMkLst>
        </pc:spChg>
        <pc:spChg chg="mod">
          <ac:chgData name="Hema Mahadevu" userId="1c176bdd-a50d-403e-9444-f58f413c839b" providerId="ADAL" clId="{60339D2F-2DDF-42D8-8483-FA0F016A0E9F}" dt="2023-08-12T14:42:57.119" v="1816" actId="20577"/>
          <ac:spMkLst>
            <pc:docMk/>
            <pc:sldMk cId="1535800187" sldId="426"/>
            <ac:spMk id="3" creationId="{3F531D2F-9859-C3DF-02AA-BADBD3FDFD44}"/>
          </ac:spMkLst>
        </pc:spChg>
        <pc:spChg chg="add">
          <ac:chgData name="Hema Mahadevu" userId="1c176bdd-a50d-403e-9444-f58f413c839b" providerId="ADAL" clId="{60339D2F-2DDF-42D8-8483-FA0F016A0E9F}" dt="2023-08-12T14:40:12.660" v="1737" actId="26606"/>
          <ac:spMkLst>
            <pc:docMk/>
            <pc:sldMk cId="1535800187" sldId="426"/>
            <ac:spMk id="8" creationId="{3741B58E-3B65-4A01-A276-975AB2CF8A08}"/>
          </ac:spMkLst>
        </pc:spChg>
        <pc:spChg chg="add">
          <ac:chgData name="Hema Mahadevu" userId="1c176bdd-a50d-403e-9444-f58f413c839b" providerId="ADAL" clId="{60339D2F-2DDF-42D8-8483-FA0F016A0E9F}" dt="2023-08-12T14:40:12.660" v="1737" actId="26606"/>
          <ac:spMkLst>
            <pc:docMk/>
            <pc:sldMk cId="1535800187" sldId="426"/>
            <ac:spMk id="10" creationId="{7AAC67C3-831B-4AB1-A259-DFB839CAFAFC}"/>
          </ac:spMkLst>
        </pc:spChg>
        <pc:spChg chg="add">
          <ac:chgData name="Hema Mahadevu" userId="1c176bdd-a50d-403e-9444-f58f413c839b" providerId="ADAL" clId="{60339D2F-2DDF-42D8-8483-FA0F016A0E9F}" dt="2023-08-12T14:40:12.660" v="1737" actId="26606"/>
          <ac:spMkLst>
            <pc:docMk/>
            <pc:sldMk cId="1535800187" sldId="426"/>
            <ac:spMk id="12" creationId="{054B3F04-9EAC-45C0-B3CE-0387EEA10A0C}"/>
          </ac:spMkLst>
        </pc:spChg>
      </pc:sldChg>
      <pc:sldChg chg="addSp delSp modSp new mod setBg">
        <pc:chgData name="Hema Mahadevu" userId="1c176bdd-a50d-403e-9444-f58f413c839b" providerId="ADAL" clId="{60339D2F-2DDF-42D8-8483-FA0F016A0E9F}" dt="2023-08-12T14:54:03.274" v="1877" actId="2711"/>
        <pc:sldMkLst>
          <pc:docMk/>
          <pc:sldMk cId="494235892" sldId="427"/>
        </pc:sldMkLst>
        <pc:spChg chg="mod">
          <ac:chgData name="Hema Mahadevu" userId="1c176bdd-a50d-403e-9444-f58f413c839b" providerId="ADAL" clId="{60339D2F-2DDF-42D8-8483-FA0F016A0E9F}" dt="2023-08-12T14:54:03.274" v="1877" actId="2711"/>
          <ac:spMkLst>
            <pc:docMk/>
            <pc:sldMk cId="494235892" sldId="427"/>
            <ac:spMk id="2" creationId="{4F97FD73-12DF-D38D-085F-2353702FEB93}"/>
          </ac:spMkLst>
        </pc:spChg>
        <pc:spChg chg="add del">
          <ac:chgData name="Hema Mahadevu" userId="1c176bdd-a50d-403e-9444-f58f413c839b" providerId="ADAL" clId="{60339D2F-2DDF-42D8-8483-FA0F016A0E9F}" dt="2023-08-12T14:45:34.540" v="1822"/>
          <ac:spMkLst>
            <pc:docMk/>
            <pc:sldMk cId="494235892" sldId="427"/>
            <ac:spMk id="3" creationId="{F0A9E213-F818-AF9C-98C8-EE3CCC09E61F}"/>
          </ac:spMkLst>
        </pc:spChg>
        <pc:spChg chg="add del">
          <ac:chgData name="Hema Mahadevu" userId="1c176bdd-a50d-403e-9444-f58f413c839b" providerId="ADAL" clId="{60339D2F-2DDF-42D8-8483-FA0F016A0E9F}" dt="2023-08-12T14:46:28.465" v="1864" actId="26606"/>
          <ac:spMkLst>
            <pc:docMk/>
            <pc:sldMk cId="494235892" sldId="427"/>
            <ac:spMk id="7" creationId="{4E4490D0-3672-446A-AC12-B4830333BDDD}"/>
          </ac:spMkLst>
        </pc:spChg>
        <pc:spChg chg="add del">
          <ac:chgData name="Hema Mahadevu" userId="1c176bdd-a50d-403e-9444-f58f413c839b" providerId="ADAL" clId="{60339D2F-2DDF-42D8-8483-FA0F016A0E9F}" dt="2023-08-12T14:46:28.465" v="1864" actId="26606"/>
          <ac:spMkLst>
            <pc:docMk/>
            <pc:sldMk cId="494235892" sldId="427"/>
            <ac:spMk id="8" creationId="{39CB82C2-DF65-4EC1-8280-F201D50F570B}"/>
          </ac:spMkLst>
        </pc:spChg>
        <pc:spChg chg="add del">
          <ac:chgData name="Hema Mahadevu" userId="1c176bdd-a50d-403e-9444-f58f413c839b" providerId="ADAL" clId="{60339D2F-2DDF-42D8-8483-FA0F016A0E9F}" dt="2023-08-12T14:46:11.926" v="1860" actId="26606"/>
          <ac:spMkLst>
            <pc:docMk/>
            <pc:sldMk cId="494235892" sldId="427"/>
            <ac:spMk id="10" creationId="{63E00694-E403-4987-8634-15F6D8E4C38C}"/>
          </ac:spMkLst>
        </pc:spChg>
        <pc:spChg chg="add del">
          <ac:chgData name="Hema Mahadevu" userId="1c176bdd-a50d-403e-9444-f58f413c839b" providerId="ADAL" clId="{60339D2F-2DDF-42D8-8483-FA0F016A0E9F}" dt="2023-08-12T14:46:32.269" v="1868" actId="26606"/>
          <ac:spMkLst>
            <pc:docMk/>
            <pc:sldMk cId="494235892" sldId="427"/>
            <ac:spMk id="11" creationId="{4E4490D0-3672-446A-AC12-B4830333BDDD}"/>
          </ac:spMkLst>
        </pc:spChg>
        <pc:spChg chg="add del">
          <ac:chgData name="Hema Mahadevu" userId="1c176bdd-a50d-403e-9444-f58f413c839b" providerId="ADAL" clId="{60339D2F-2DDF-42D8-8483-FA0F016A0E9F}" dt="2023-08-12T14:46:18.213" v="1862" actId="26606"/>
          <ac:spMkLst>
            <pc:docMk/>
            <pc:sldMk cId="494235892" sldId="427"/>
            <ac:spMk id="12" creationId="{C0B801A2-5622-4BE8-9AD2-C337A2CD0022}"/>
          </ac:spMkLst>
        </pc:spChg>
        <pc:spChg chg="add del">
          <ac:chgData name="Hema Mahadevu" userId="1c176bdd-a50d-403e-9444-f58f413c839b" providerId="ADAL" clId="{60339D2F-2DDF-42D8-8483-FA0F016A0E9F}" dt="2023-08-12T14:46:18.213" v="1862" actId="26606"/>
          <ac:spMkLst>
            <pc:docMk/>
            <pc:sldMk cId="494235892" sldId="427"/>
            <ac:spMk id="13" creationId="{FB5993E2-C02B-4335-ABA5-D8EC465551E3}"/>
          </ac:spMkLst>
        </pc:spChg>
        <pc:spChg chg="add del">
          <ac:chgData name="Hema Mahadevu" userId="1c176bdd-a50d-403e-9444-f58f413c839b" providerId="ADAL" clId="{60339D2F-2DDF-42D8-8483-FA0F016A0E9F}" dt="2023-08-12T14:46:18.213" v="1862" actId="26606"/>
          <ac:spMkLst>
            <pc:docMk/>
            <pc:sldMk cId="494235892" sldId="427"/>
            <ac:spMk id="14" creationId="{B7AF614F-5BC3-4086-99F5-B87C5847A071}"/>
          </ac:spMkLst>
        </pc:spChg>
        <pc:spChg chg="add del">
          <ac:chgData name="Hema Mahadevu" userId="1c176bdd-a50d-403e-9444-f58f413c839b" providerId="ADAL" clId="{60339D2F-2DDF-42D8-8483-FA0F016A0E9F}" dt="2023-08-12T14:46:32.269" v="1868" actId="26606"/>
          <ac:spMkLst>
            <pc:docMk/>
            <pc:sldMk cId="494235892" sldId="427"/>
            <ac:spMk id="15" creationId="{39CB82C2-DF65-4EC1-8280-F201D50F570B}"/>
          </ac:spMkLst>
        </pc:spChg>
        <pc:spChg chg="add del">
          <ac:chgData name="Hema Mahadevu" userId="1c176bdd-a50d-403e-9444-f58f413c839b" providerId="ADAL" clId="{60339D2F-2DDF-42D8-8483-FA0F016A0E9F}" dt="2023-08-12T14:46:28.465" v="1864" actId="26606"/>
          <ac:spMkLst>
            <pc:docMk/>
            <pc:sldMk cId="494235892" sldId="427"/>
            <ac:spMk id="16" creationId="{FA4CD5CB-D209-4D70-8CA4-629731C59219}"/>
          </ac:spMkLst>
        </pc:spChg>
        <pc:spChg chg="add del">
          <ac:chgData name="Hema Mahadevu" userId="1c176bdd-a50d-403e-9444-f58f413c839b" providerId="ADAL" clId="{60339D2F-2DDF-42D8-8483-FA0F016A0E9F}" dt="2023-08-12T14:46:32.269" v="1868" actId="26606"/>
          <ac:spMkLst>
            <pc:docMk/>
            <pc:sldMk cId="494235892" sldId="427"/>
            <ac:spMk id="19" creationId="{EB1836F0-F9E0-4D93-9BDD-7EEC6EA05F7B}"/>
          </ac:spMkLst>
        </pc:spChg>
        <pc:spChg chg="add del">
          <ac:chgData name="Hema Mahadevu" userId="1c176bdd-a50d-403e-9444-f58f413c839b" providerId="ADAL" clId="{60339D2F-2DDF-42D8-8483-FA0F016A0E9F}" dt="2023-08-12T14:46:28.465" v="1864" actId="26606"/>
          <ac:spMkLst>
            <pc:docMk/>
            <pc:sldMk cId="494235892" sldId="427"/>
            <ac:spMk id="20" creationId="{B4C27B90-DF2B-4D00-BA07-18ED774CD2F1}"/>
          </ac:spMkLst>
        </pc:spChg>
        <pc:spChg chg="add del">
          <ac:chgData name="Hema Mahadevu" userId="1c176bdd-a50d-403e-9444-f58f413c839b" providerId="ADAL" clId="{60339D2F-2DDF-42D8-8483-FA0F016A0E9F}" dt="2023-08-12T14:46:28.465" v="1864" actId="26606"/>
          <ac:spMkLst>
            <pc:docMk/>
            <pc:sldMk cId="494235892" sldId="427"/>
            <ac:spMk id="22" creationId="{593ACC25-C262-417A-8AA9-0641C772BDB6}"/>
          </ac:spMkLst>
        </pc:spChg>
        <pc:spChg chg="add del">
          <ac:chgData name="Hema Mahadevu" userId="1c176bdd-a50d-403e-9444-f58f413c839b" providerId="ADAL" clId="{60339D2F-2DDF-42D8-8483-FA0F016A0E9F}" dt="2023-08-12T14:46:32.269" v="1868" actId="26606"/>
          <ac:spMkLst>
            <pc:docMk/>
            <pc:sldMk cId="494235892" sldId="427"/>
            <ac:spMk id="23" creationId="{6D2F28D1-82F9-40FE-935C-85ECF7660D2D}"/>
          </ac:spMkLst>
        </pc:spChg>
        <pc:spChg chg="add del">
          <ac:chgData name="Hema Mahadevu" userId="1c176bdd-a50d-403e-9444-f58f413c839b" providerId="ADAL" clId="{60339D2F-2DDF-42D8-8483-FA0F016A0E9F}" dt="2023-08-12T14:46:32.269" v="1868" actId="26606"/>
          <ac:spMkLst>
            <pc:docMk/>
            <pc:sldMk cId="494235892" sldId="427"/>
            <ac:spMk id="24" creationId="{4B670E93-2F53-48FC-AB6C-E99E22D17F31}"/>
          </ac:spMkLst>
        </pc:spChg>
        <pc:spChg chg="add del">
          <ac:chgData name="Hema Mahadevu" userId="1c176bdd-a50d-403e-9444-f58f413c839b" providerId="ADAL" clId="{60339D2F-2DDF-42D8-8483-FA0F016A0E9F}" dt="2023-08-12T14:46:33.664" v="1870" actId="26606"/>
          <ac:spMkLst>
            <pc:docMk/>
            <pc:sldMk cId="494235892" sldId="427"/>
            <ac:spMk id="26" creationId="{FB5993E2-C02B-4335-ABA5-D8EC465551E3}"/>
          </ac:spMkLst>
        </pc:spChg>
        <pc:spChg chg="add del">
          <ac:chgData name="Hema Mahadevu" userId="1c176bdd-a50d-403e-9444-f58f413c839b" providerId="ADAL" clId="{60339D2F-2DDF-42D8-8483-FA0F016A0E9F}" dt="2023-08-12T14:46:33.664" v="1870" actId="26606"/>
          <ac:spMkLst>
            <pc:docMk/>
            <pc:sldMk cId="494235892" sldId="427"/>
            <ac:spMk id="27" creationId="{C0B801A2-5622-4BE8-9AD2-C337A2CD0022}"/>
          </ac:spMkLst>
        </pc:spChg>
        <pc:spChg chg="add del">
          <ac:chgData name="Hema Mahadevu" userId="1c176bdd-a50d-403e-9444-f58f413c839b" providerId="ADAL" clId="{60339D2F-2DDF-42D8-8483-FA0F016A0E9F}" dt="2023-08-12T14:46:33.664" v="1870" actId="26606"/>
          <ac:spMkLst>
            <pc:docMk/>
            <pc:sldMk cId="494235892" sldId="427"/>
            <ac:spMk id="28" creationId="{B7AF614F-5BC3-4086-99F5-B87C5847A071}"/>
          </ac:spMkLst>
        </pc:spChg>
        <pc:spChg chg="add del">
          <ac:chgData name="Hema Mahadevu" userId="1c176bdd-a50d-403e-9444-f58f413c839b" providerId="ADAL" clId="{60339D2F-2DDF-42D8-8483-FA0F016A0E9F}" dt="2023-08-12T14:46:35.392" v="1872" actId="26606"/>
          <ac:spMkLst>
            <pc:docMk/>
            <pc:sldMk cId="494235892" sldId="427"/>
            <ac:spMk id="30" creationId="{63E00694-E403-4987-8634-15F6D8E4C38C}"/>
          </ac:spMkLst>
        </pc:spChg>
        <pc:graphicFrameChg chg="add del mod">
          <ac:chgData name="Hema Mahadevu" userId="1c176bdd-a50d-403e-9444-f58f413c839b" providerId="ADAL" clId="{60339D2F-2DDF-42D8-8483-FA0F016A0E9F}" dt="2023-08-12T14:45:25.614" v="1821"/>
          <ac:graphicFrameMkLst>
            <pc:docMk/>
            <pc:sldMk cId="494235892" sldId="427"/>
            <ac:graphicFrameMk id="4" creationId="{97E700AD-5442-BCCE-79CC-6ECD6887BB33}"/>
          </ac:graphicFrameMkLst>
        </pc:graphicFrameChg>
        <pc:graphicFrameChg chg="add mod modGraphic">
          <ac:chgData name="Hema Mahadevu" userId="1c176bdd-a50d-403e-9444-f58f413c839b" providerId="ADAL" clId="{60339D2F-2DDF-42D8-8483-FA0F016A0E9F}" dt="2023-08-12T14:53:08.816" v="1875" actId="14734"/>
          <ac:graphicFrameMkLst>
            <pc:docMk/>
            <pc:sldMk cId="494235892" sldId="427"/>
            <ac:graphicFrameMk id="5" creationId="{7BC5DE52-4585-85C3-0F7B-7AB56FD7991E}"/>
          </ac:graphicFrameMkLst>
        </pc:graphicFrameChg>
        <pc:cxnChg chg="add del">
          <ac:chgData name="Hema Mahadevu" userId="1c176bdd-a50d-403e-9444-f58f413c839b" providerId="ADAL" clId="{60339D2F-2DDF-42D8-8483-FA0F016A0E9F}" dt="2023-08-12T14:46:28.465" v="1864" actId="26606"/>
          <ac:cxnSpMkLst>
            <pc:docMk/>
            <pc:sldMk cId="494235892" sldId="427"/>
            <ac:cxnSpMk id="9" creationId="{7E1D4427-852B-4B37-8E76-0E9F1810BA2A}"/>
          </ac:cxnSpMkLst>
        </pc:cxnChg>
        <pc:cxnChg chg="add del">
          <ac:chgData name="Hema Mahadevu" userId="1c176bdd-a50d-403e-9444-f58f413c839b" providerId="ADAL" clId="{60339D2F-2DDF-42D8-8483-FA0F016A0E9F}" dt="2023-08-12T14:46:32.269" v="1868" actId="26606"/>
          <ac:cxnSpMkLst>
            <pc:docMk/>
            <pc:sldMk cId="494235892" sldId="427"/>
            <ac:cxnSpMk id="17" creationId="{7E1D4427-852B-4B37-8E76-0E9F1810BA2A}"/>
          </ac:cxnSpMkLst>
        </pc:cxnChg>
        <pc:cxnChg chg="add del">
          <ac:chgData name="Hema Mahadevu" userId="1c176bdd-a50d-403e-9444-f58f413c839b" providerId="ADAL" clId="{60339D2F-2DDF-42D8-8483-FA0F016A0E9F}" dt="2023-08-12T14:46:28.465" v="1864" actId="26606"/>
          <ac:cxnSpMkLst>
            <pc:docMk/>
            <pc:sldMk cId="494235892" sldId="427"/>
            <ac:cxnSpMk id="18" creationId="{5C6A2BAE-B461-4B55-8E1F-0722ABDD1393}"/>
          </ac:cxnSpMkLst>
        </pc:cxnChg>
        <pc:cxnChg chg="add del">
          <ac:chgData name="Hema Mahadevu" userId="1c176bdd-a50d-403e-9444-f58f413c839b" providerId="ADAL" clId="{60339D2F-2DDF-42D8-8483-FA0F016A0E9F}" dt="2023-08-12T14:46:32.269" v="1868" actId="26606"/>
          <ac:cxnSpMkLst>
            <pc:docMk/>
            <pc:sldMk cId="494235892" sldId="427"/>
            <ac:cxnSpMk id="21" creationId="{7A49EFD3-A806-4D59-99F1-AA9AFAE4EF71}"/>
          </ac:cxnSpMkLst>
        </pc:cxnChg>
      </pc:sldChg>
      <pc:sldChg chg="addSp delSp modSp new mod setBg">
        <pc:chgData name="Hema Mahadevu" userId="1c176bdd-a50d-403e-9444-f58f413c839b" providerId="ADAL" clId="{60339D2F-2DDF-42D8-8483-FA0F016A0E9F}" dt="2023-08-12T15:01:39.094" v="1918" actId="26606"/>
        <pc:sldMkLst>
          <pc:docMk/>
          <pc:sldMk cId="1235112476" sldId="428"/>
        </pc:sldMkLst>
        <pc:spChg chg="mod">
          <ac:chgData name="Hema Mahadevu" userId="1c176bdd-a50d-403e-9444-f58f413c839b" providerId="ADAL" clId="{60339D2F-2DDF-42D8-8483-FA0F016A0E9F}" dt="2023-08-12T15:01:39.094" v="1918" actId="26606"/>
          <ac:spMkLst>
            <pc:docMk/>
            <pc:sldMk cId="1235112476" sldId="428"/>
            <ac:spMk id="2" creationId="{B68350D6-B388-9D92-E2C4-B7241AEE6683}"/>
          </ac:spMkLst>
        </pc:spChg>
        <pc:spChg chg="add del mod">
          <ac:chgData name="Hema Mahadevu" userId="1c176bdd-a50d-403e-9444-f58f413c839b" providerId="ADAL" clId="{60339D2F-2DDF-42D8-8483-FA0F016A0E9F}" dt="2023-08-12T15:01:39.094" v="1918" actId="26606"/>
          <ac:spMkLst>
            <pc:docMk/>
            <pc:sldMk cId="1235112476" sldId="428"/>
            <ac:spMk id="3" creationId="{CCB76723-FFC8-9277-3F48-B7BD0DAFB4CB}"/>
          </ac:spMkLst>
        </pc:spChg>
        <pc:spChg chg="add del mod">
          <ac:chgData name="Hema Mahadevu" userId="1c176bdd-a50d-403e-9444-f58f413c839b" providerId="ADAL" clId="{60339D2F-2DDF-42D8-8483-FA0F016A0E9F}" dt="2023-08-12T14:59:50.414" v="1882"/>
          <ac:spMkLst>
            <pc:docMk/>
            <pc:sldMk cId="1235112476" sldId="428"/>
            <ac:spMk id="4" creationId="{A81AB025-EC0A-86CD-B7ED-541ADC168DBA}"/>
          </ac:spMkLst>
        </pc:spChg>
        <pc:spChg chg="add">
          <ac:chgData name="Hema Mahadevu" userId="1c176bdd-a50d-403e-9444-f58f413c839b" providerId="ADAL" clId="{60339D2F-2DDF-42D8-8483-FA0F016A0E9F}" dt="2023-08-12T15:01:39.094" v="1918" actId="26606"/>
          <ac:spMkLst>
            <pc:docMk/>
            <pc:sldMk cId="1235112476" sldId="428"/>
            <ac:spMk id="8" creationId="{3741B58E-3B65-4A01-A276-975AB2CF8A08}"/>
          </ac:spMkLst>
        </pc:spChg>
        <pc:spChg chg="add">
          <ac:chgData name="Hema Mahadevu" userId="1c176bdd-a50d-403e-9444-f58f413c839b" providerId="ADAL" clId="{60339D2F-2DDF-42D8-8483-FA0F016A0E9F}" dt="2023-08-12T15:01:39.094" v="1918" actId="26606"/>
          <ac:spMkLst>
            <pc:docMk/>
            <pc:sldMk cId="1235112476" sldId="428"/>
            <ac:spMk id="10" creationId="{7AAC67C3-831B-4AB1-A259-DFB839CAFAFC}"/>
          </ac:spMkLst>
        </pc:spChg>
        <pc:spChg chg="add">
          <ac:chgData name="Hema Mahadevu" userId="1c176bdd-a50d-403e-9444-f58f413c839b" providerId="ADAL" clId="{60339D2F-2DDF-42D8-8483-FA0F016A0E9F}" dt="2023-08-12T15:01:39.094" v="1918" actId="26606"/>
          <ac:spMkLst>
            <pc:docMk/>
            <pc:sldMk cId="1235112476" sldId="428"/>
            <ac:spMk id="12" creationId="{054B3F04-9EAC-45C0-B3CE-0387EEA10A0C}"/>
          </ac:spMkLst>
        </pc:spChg>
      </pc:sldChg>
      <pc:sldChg chg="addSp delSp modSp new mod setBg">
        <pc:chgData name="Hema Mahadevu" userId="1c176bdd-a50d-403e-9444-f58f413c839b" providerId="ADAL" clId="{60339D2F-2DDF-42D8-8483-FA0F016A0E9F}" dt="2023-08-12T15:07:46.722" v="2090" actId="14100"/>
        <pc:sldMkLst>
          <pc:docMk/>
          <pc:sldMk cId="2210248448" sldId="429"/>
        </pc:sldMkLst>
        <pc:spChg chg="mod">
          <ac:chgData name="Hema Mahadevu" userId="1c176bdd-a50d-403e-9444-f58f413c839b" providerId="ADAL" clId="{60339D2F-2DDF-42D8-8483-FA0F016A0E9F}" dt="2023-08-12T15:05:51.480" v="2045" actId="26606"/>
          <ac:spMkLst>
            <pc:docMk/>
            <pc:sldMk cId="2210248448" sldId="429"/>
            <ac:spMk id="2" creationId="{35573403-DE80-F142-793C-7363CBD96EB8}"/>
          </ac:spMkLst>
        </pc:spChg>
        <pc:spChg chg="mod">
          <ac:chgData name="Hema Mahadevu" userId="1c176bdd-a50d-403e-9444-f58f413c839b" providerId="ADAL" clId="{60339D2F-2DDF-42D8-8483-FA0F016A0E9F}" dt="2023-08-12T15:07:46.722" v="2090" actId="14100"/>
          <ac:spMkLst>
            <pc:docMk/>
            <pc:sldMk cId="2210248448" sldId="429"/>
            <ac:spMk id="3" creationId="{F2FADA30-CC10-B65E-86C7-46286E03A419}"/>
          </ac:spMkLst>
        </pc:spChg>
        <pc:spChg chg="add del">
          <ac:chgData name="Hema Mahadevu" userId="1c176bdd-a50d-403e-9444-f58f413c839b" providerId="ADAL" clId="{60339D2F-2DDF-42D8-8483-FA0F016A0E9F}" dt="2023-08-12T15:04:50.981" v="2023"/>
          <ac:spMkLst>
            <pc:docMk/>
            <pc:sldMk cId="2210248448" sldId="429"/>
            <ac:spMk id="4" creationId="{4AC9F691-27CF-DDEB-8E08-B7E8B111AC55}"/>
          </ac:spMkLst>
        </pc:spChg>
        <pc:spChg chg="add del">
          <ac:chgData name="Hema Mahadevu" userId="1c176bdd-a50d-403e-9444-f58f413c839b" providerId="ADAL" clId="{60339D2F-2DDF-42D8-8483-FA0F016A0E9F}" dt="2023-08-12T15:04:57.646" v="2026"/>
          <ac:spMkLst>
            <pc:docMk/>
            <pc:sldMk cId="2210248448" sldId="429"/>
            <ac:spMk id="5" creationId="{B32CAB59-CFEA-3F1F-0EB2-74A6B72110B1}"/>
          </ac:spMkLst>
        </pc:spChg>
        <pc:spChg chg="add">
          <ac:chgData name="Hema Mahadevu" userId="1c176bdd-a50d-403e-9444-f58f413c839b" providerId="ADAL" clId="{60339D2F-2DDF-42D8-8483-FA0F016A0E9F}" dt="2023-08-12T15:05:51.480" v="2045" actId="26606"/>
          <ac:spMkLst>
            <pc:docMk/>
            <pc:sldMk cId="2210248448" sldId="429"/>
            <ac:spMk id="8" creationId="{3741B58E-3B65-4A01-A276-975AB2CF8A08}"/>
          </ac:spMkLst>
        </pc:spChg>
        <pc:spChg chg="add">
          <ac:chgData name="Hema Mahadevu" userId="1c176bdd-a50d-403e-9444-f58f413c839b" providerId="ADAL" clId="{60339D2F-2DDF-42D8-8483-FA0F016A0E9F}" dt="2023-08-12T15:05:51.480" v="2045" actId="26606"/>
          <ac:spMkLst>
            <pc:docMk/>
            <pc:sldMk cId="2210248448" sldId="429"/>
            <ac:spMk id="10" creationId="{7AAC67C3-831B-4AB1-A259-DFB839CAFAFC}"/>
          </ac:spMkLst>
        </pc:spChg>
        <pc:spChg chg="add">
          <ac:chgData name="Hema Mahadevu" userId="1c176bdd-a50d-403e-9444-f58f413c839b" providerId="ADAL" clId="{60339D2F-2DDF-42D8-8483-FA0F016A0E9F}" dt="2023-08-12T15:05:51.480" v="2045" actId="26606"/>
          <ac:spMkLst>
            <pc:docMk/>
            <pc:sldMk cId="2210248448" sldId="429"/>
            <ac:spMk id="12" creationId="{054B3F04-9EAC-45C0-B3CE-0387EEA10A0C}"/>
          </ac:spMkLst>
        </pc:spChg>
      </pc:sldChg>
    </pc:docChg>
  </pc:docChgLst>
  <pc:docChgLst>
    <pc:chgData name="Hema Mahadevu" userId="1c176bdd-a50d-403e-9444-f58f413c839b" providerId="ADAL" clId="{C67D13AF-AA02-4CFA-A62F-FD9EFEB09F76}"/>
    <pc:docChg chg="undo custSel addSld delSld modSld sldOrd">
      <pc:chgData name="Hema Mahadevu" userId="1c176bdd-a50d-403e-9444-f58f413c839b" providerId="ADAL" clId="{C67D13AF-AA02-4CFA-A62F-FD9EFEB09F76}" dt="2023-08-10T18:37:18.059" v="2367" actId="47"/>
      <pc:docMkLst>
        <pc:docMk/>
      </pc:docMkLst>
      <pc:sldChg chg="del">
        <pc:chgData name="Hema Mahadevu" userId="1c176bdd-a50d-403e-9444-f58f413c839b" providerId="ADAL" clId="{C67D13AF-AA02-4CFA-A62F-FD9EFEB09F76}" dt="2023-08-06T13:46:00.898" v="0" actId="47"/>
        <pc:sldMkLst>
          <pc:docMk/>
          <pc:sldMk cId="2689089790" sldId="258"/>
        </pc:sldMkLst>
      </pc:sldChg>
      <pc:sldChg chg="del">
        <pc:chgData name="Hema Mahadevu" userId="1c176bdd-a50d-403e-9444-f58f413c839b" providerId="ADAL" clId="{C67D13AF-AA02-4CFA-A62F-FD9EFEB09F76}" dt="2023-08-06T13:46:00.898" v="0" actId="47"/>
        <pc:sldMkLst>
          <pc:docMk/>
          <pc:sldMk cId="1822955653" sldId="260"/>
        </pc:sldMkLst>
      </pc:sldChg>
      <pc:sldChg chg="del">
        <pc:chgData name="Hema Mahadevu" userId="1c176bdd-a50d-403e-9444-f58f413c839b" providerId="ADAL" clId="{C67D13AF-AA02-4CFA-A62F-FD9EFEB09F76}" dt="2023-08-06T13:46:00.898" v="0" actId="47"/>
        <pc:sldMkLst>
          <pc:docMk/>
          <pc:sldMk cId="1610653771" sldId="261"/>
        </pc:sldMkLst>
      </pc:sldChg>
      <pc:sldChg chg="del">
        <pc:chgData name="Hema Mahadevu" userId="1c176bdd-a50d-403e-9444-f58f413c839b" providerId="ADAL" clId="{C67D13AF-AA02-4CFA-A62F-FD9EFEB09F76}" dt="2023-08-06T13:46:00.898" v="0" actId="47"/>
        <pc:sldMkLst>
          <pc:docMk/>
          <pc:sldMk cId="3094622909" sldId="262"/>
        </pc:sldMkLst>
      </pc:sldChg>
      <pc:sldChg chg="del">
        <pc:chgData name="Hema Mahadevu" userId="1c176bdd-a50d-403e-9444-f58f413c839b" providerId="ADAL" clId="{C67D13AF-AA02-4CFA-A62F-FD9EFEB09F76}" dt="2023-08-06T13:46:00.898" v="0" actId="47"/>
        <pc:sldMkLst>
          <pc:docMk/>
          <pc:sldMk cId="867487618" sldId="263"/>
        </pc:sldMkLst>
      </pc:sldChg>
      <pc:sldChg chg="del">
        <pc:chgData name="Hema Mahadevu" userId="1c176bdd-a50d-403e-9444-f58f413c839b" providerId="ADAL" clId="{C67D13AF-AA02-4CFA-A62F-FD9EFEB09F76}" dt="2023-08-06T13:46:00.898" v="0" actId="47"/>
        <pc:sldMkLst>
          <pc:docMk/>
          <pc:sldMk cId="3355940100" sldId="264"/>
        </pc:sldMkLst>
      </pc:sldChg>
      <pc:sldChg chg="del">
        <pc:chgData name="Hema Mahadevu" userId="1c176bdd-a50d-403e-9444-f58f413c839b" providerId="ADAL" clId="{C67D13AF-AA02-4CFA-A62F-FD9EFEB09F76}" dt="2023-08-06T13:46:00.898" v="0" actId="47"/>
        <pc:sldMkLst>
          <pc:docMk/>
          <pc:sldMk cId="1883482295" sldId="265"/>
        </pc:sldMkLst>
      </pc:sldChg>
      <pc:sldChg chg="del">
        <pc:chgData name="Hema Mahadevu" userId="1c176bdd-a50d-403e-9444-f58f413c839b" providerId="ADAL" clId="{C67D13AF-AA02-4CFA-A62F-FD9EFEB09F76}" dt="2023-08-06T13:46:00.898" v="0" actId="47"/>
        <pc:sldMkLst>
          <pc:docMk/>
          <pc:sldMk cId="2576531505" sldId="266"/>
        </pc:sldMkLst>
      </pc:sldChg>
      <pc:sldChg chg="del">
        <pc:chgData name="Hema Mahadevu" userId="1c176bdd-a50d-403e-9444-f58f413c839b" providerId="ADAL" clId="{C67D13AF-AA02-4CFA-A62F-FD9EFEB09F76}" dt="2023-08-06T13:46:00.898" v="0" actId="47"/>
        <pc:sldMkLst>
          <pc:docMk/>
          <pc:sldMk cId="3364364983" sldId="267"/>
        </pc:sldMkLst>
      </pc:sldChg>
      <pc:sldChg chg="del">
        <pc:chgData name="Hema Mahadevu" userId="1c176bdd-a50d-403e-9444-f58f413c839b" providerId="ADAL" clId="{C67D13AF-AA02-4CFA-A62F-FD9EFEB09F76}" dt="2023-08-06T13:46:00.898" v="0" actId="47"/>
        <pc:sldMkLst>
          <pc:docMk/>
          <pc:sldMk cId="93966713" sldId="268"/>
        </pc:sldMkLst>
      </pc:sldChg>
      <pc:sldChg chg="del">
        <pc:chgData name="Hema Mahadevu" userId="1c176bdd-a50d-403e-9444-f58f413c839b" providerId="ADAL" clId="{C67D13AF-AA02-4CFA-A62F-FD9EFEB09F76}" dt="2023-08-06T13:46:00.898" v="0" actId="47"/>
        <pc:sldMkLst>
          <pc:docMk/>
          <pc:sldMk cId="3260818576" sldId="269"/>
        </pc:sldMkLst>
      </pc:sldChg>
      <pc:sldChg chg="del">
        <pc:chgData name="Hema Mahadevu" userId="1c176bdd-a50d-403e-9444-f58f413c839b" providerId="ADAL" clId="{C67D13AF-AA02-4CFA-A62F-FD9EFEB09F76}" dt="2023-08-06T13:46:00.898" v="0" actId="47"/>
        <pc:sldMkLst>
          <pc:docMk/>
          <pc:sldMk cId="1126926348" sldId="271"/>
        </pc:sldMkLst>
      </pc:sldChg>
      <pc:sldChg chg="del">
        <pc:chgData name="Hema Mahadevu" userId="1c176bdd-a50d-403e-9444-f58f413c839b" providerId="ADAL" clId="{C67D13AF-AA02-4CFA-A62F-FD9EFEB09F76}" dt="2023-08-06T13:46:00.898" v="0" actId="47"/>
        <pc:sldMkLst>
          <pc:docMk/>
          <pc:sldMk cId="1070996217" sldId="272"/>
        </pc:sldMkLst>
      </pc:sldChg>
      <pc:sldChg chg="del">
        <pc:chgData name="Hema Mahadevu" userId="1c176bdd-a50d-403e-9444-f58f413c839b" providerId="ADAL" clId="{C67D13AF-AA02-4CFA-A62F-FD9EFEB09F76}" dt="2023-08-06T13:46:00.898" v="0" actId="47"/>
        <pc:sldMkLst>
          <pc:docMk/>
          <pc:sldMk cId="2295103155" sldId="273"/>
        </pc:sldMkLst>
      </pc:sldChg>
      <pc:sldChg chg="del">
        <pc:chgData name="Hema Mahadevu" userId="1c176bdd-a50d-403e-9444-f58f413c839b" providerId="ADAL" clId="{C67D13AF-AA02-4CFA-A62F-FD9EFEB09F76}" dt="2023-08-06T13:46:00.898" v="0" actId="47"/>
        <pc:sldMkLst>
          <pc:docMk/>
          <pc:sldMk cId="1771659182" sldId="274"/>
        </pc:sldMkLst>
      </pc:sldChg>
      <pc:sldChg chg="del">
        <pc:chgData name="Hema Mahadevu" userId="1c176bdd-a50d-403e-9444-f58f413c839b" providerId="ADAL" clId="{C67D13AF-AA02-4CFA-A62F-FD9EFEB09F76}" dt="2023-08-06T13:46:00.898" v="0" actId="47"/>
        <pc:sldMkLst>
          <pc:docMk/>
          <pc:sldMk cId="2309118581" sldId="275"/>
        </pc:sldMkLst>
      </pc:sldChg>
      <pc:sldChg chg="del">
        <pc:chgData name="Hema Mahadevu" userId="1c176bdd-a50d-403e-9444-f58f413c839b" providerId="ADAL" clId="{C67D13AF-AA02-4CFA-A62F-FD9EFEB09F76}" dt="2023-08-06T13:46:00.898" v="0" actId="47"/>
        <pc:sldMkLst>
          <pc:docMk/>
          <pc:sldMk cId="3606078487" sldId="276"/>
        </pc:sldMkLst>
      </pc:sldChg>
      <pc:sldChg chg="del">
        <pc:chgData name="Hema Mahadevu" userId="1c176bdd-a50d-403e-9444-f58f413c839b" providerId="ADAL" clId="{C67D13AF-AA02-4CFA-A62F-FD9EFEB09F76}" dt="2023-08-06T13:46:00.898" v="0" actId="47"/>
        <pc:sldMkLst>
          <pc:docMk/>
          <pc:sldMk cId="162832840" sldId="277"/>
        </pc:sldMkLst>
      </pc:sldChg>
      <pc:sldChg chg="del">
        <pc:chgData name="Hema Mahadevu" userId="1c176bdd-a50d-403e-9444-f58f413c839b" providerId="ADAL" clId="{C67D13AF-AA02-4CFA-A62F-FD9EFEB09F76}" dt="2023-08-06T13:46:00.898" v="0" actId="47"/>
        <pc:sldMkLst>
          <pc:docMk/>
          <pc:sldMk cId="3784497281" sldId="278"/>
        </pc:sldMkLst>
      </pc:sldChg>
      <pc:sldChg chg="del">
        <pc:chgData name="Hema Mahadevu" userId="1c176bdd-a50d-403e-9444-f58f413c839b" providerId="ADAL" clId="{C67D13AF-AA02-4CFA-A62F-FD9EFEB09F76}" dt="2023-08-06T13:46:00.898" v="0" actId="47"/>
        <pc:sldMkLst>
          <pc:docMk/>
          <pc:sldMk cId="8774846" sldId="279"/>
        </pc:sldMkLst>
      </pc:sldChg>
      <pc:sldChg chg="del">
        <pc:chgData name="Hema Mahadevu" userId="1c176bdd-a50d-403e-9444-f58f413c839b" providerId="ADAL" clId="{C67D13AF-AA02-4CFA-A62F-FD9EFEB09F76}" dt="2023-08-06T13:46:00.898" v="0" actId="47"/>
        <pc:sldMkLst>
          <pc:docMk/>
          <pc:sldMk cId="1568176873" sldId="280"/>
        </pc:sldMkLst>
      </pc:sldChg>
      <pc:sldChg chg="del">
        <pc:chgData name="Hema Mahadevu" userId="1c176bdd-a50d-403e-9444-f58f413c839b" providerId="ADAL" clId="{C67D13AF-AA02-4CFA-A62F-FD9EFEB09F76}" dt="2023-08-06T13:46:00.898" v="0" actId="47"/>
        <pc:sldMkLst>
          <pc:docMk/>
          <pc:sldMk cId="1308812606" sldId="281"/>
        </pc:sldMkLst>
      </pc:sldChg>
      <pc:sldChg chg="del">
        <pc:chgData name="Hema Mahadevu" userId="1c176bdd-a50d-403e-9444-f58f413c839b" providerId="ADAL" clId="{C67D13AF-AA02-4CFA-A62F-FD9EFEB09F76}" dt="2023-08-06T13:46:00.898" v="0" actId="47"/>
        <pc:sldMkLst>
          <pc:docMk/>
          <pc:sldMk cId="3007323321" sldId="282"/>
        </pc:sldMkLst>
      </pc:sldChg>
      <pc:sldChg chg="del">
        <pc:chgData name="Hema Mahadevu" userId="1c176bdd-a50d-403e-9444-f58f413c839b" providerId="ADAL" clId="{C67D13AF-AA02-4CFA-A62F-FD9EFEB09F76}" dt="2023-08-06T13:46:00.898" v="0" actId="47"/>
        <pc:sldMkLst>
          <pc:docMk/>
          <pc:sldMk cId="375852609" sldId="283"/>
        </pc:sldMkLst>
      </pc:sldChg>
      <pc:sldChg chg="del">
        <pc:chgData name="Hema Mahadevu" userId="1c176bdd-a50d-403e-9444-f58f413c839b" providerId="ADAL" clId="{C67D13AF-AA02-4CFA-A62F-FD9EFEB09F76}" dt="2023-08-06T13:46:00.898" v="0" actId="47"/>
        <pc:sldMkLst>
          <pc:docMk/>
          <pc:sldMk cId="527685310" sldId="284"/>
        </pc:sldMkLst>
      </pc:sldChg>
      <pc:sldChg chg="delSp modSp mod">
        <pc:chgData name="Hema Mahadevu" userId="1c176bdd-a50d-403e-9444-f58f413c839b" providerId="ADAL" clId="{C67D13AF-AA02-4CFA-A62F-FD9EFEB09F76}" dt="2023-08-09T17:51:10.959" v="1260" actId="478"/>
        <pc:sldMkLst>
          <pc:docMk/>
          <pc:sldMk cId="4110745402" sldId="285"/>
        </pc:sldMkLst>
        <pc:spChg chg="del mod">
          <ac:chgData name="Hema Mahadevu" userId="1c176bdd-a50d-403e-9444-f58f413c839b" providerId="ADAL" clId="{C67D13AF-AA02-4CFA-A62F-FD9EFEB09F76}" dt="2023-08-09T17:51:10.959" v="1260" actId="478"/>
          <ac:spMkLst>
            <pc:docMk/>
            <pc:sldMk cId="4110745402" sldId="285"/>
            <ac:spMk id="3" creationId="{4FC78D57-D31C-4C5F-7AFC-C573003E3305}"/>
          </ac:spMkLst>
        </pc:spChg>
      </pc:sldChg>
      <pc:sldChg chg="delSp modSp mod">
        <pc:chgData name="Hema Mahadevu" userId="1c176bdd-a50d-403e-9444-f58f413c839b" providerId="ADAL" clId="{C67D13AF-AA02-4CFA-A62F-FD9EFEB09F76}" dt="2023-08-10T18:04:27.097" v="1965" actId="313"/>
        <pc:sldMkLst>
          <pc:docMk/>
          <pc:sldMk cId="4249338150" sldId="286"/>
        </pc:sldMkLst>
        <pc:spChg chg="mod">
          <ac:chgData name="Hema Mahadevu" userId="1c176bdd-a50d-403e-9444-f58f413c839b" providerId="ADAL" clId="{C67D13AF-AA02-4CFA-A62F-FD9EFEB09F76}" dt="2023-08-10T18:04:27.097" v="1965" actId="313"/>
          <ac:spMkLst>
            <pc:docMk/>
            <pc:sldMk cId="4249338150" sldId="286"/>
            <ac:spMk id="2" creationId="{D24004A3-EA13-212D-9211-834078FFCBF6}"/>
          </ac:spMkLst>
        </pc:spChg>
        <pc:spChg chg="del">
          <ac:chgData name="Hema Mahadevu" userId="1c176bdd-a50d-403e-9444-f58f413c839b" providerId="ADAL" clId="{C67D13AF-AA02-4CFA-A62F-FD9EFEB09F76}" dt="2023-08-10T17:31:46.244" v="1672" actId="478"/>
          <ac:spMkLst>
            <pc:docMk/>
            <pc:sldMk cId="4249338150" sldId="286"/>
            <ac:spMk id="3" creationId="{4181E340-44F4-A266-3133-24B79584559F}"/>
          </ac:spMkLst>
        </pc:spChg>
      </pc:sldChg>
      <pc:sldChg chg="addSp modSp new del mod setBg">
        <pc:chgData name="Hema Mahadevu" userId="1c176bdd-a50d-403e-9444-f58f413c839b" providerId="ADAL" clId="{C67D13AF-AA02-4CFA-A62F-FD9EFEB09F76}" dt="2023-08-10T17:13:52.448" v="1624" actId="47"/>
        <pc:sldMkLst>
          <pc:docMk/>
          <pc:sldMk cId="2413303338" sldId="288"/>
        </pc:sldMkLst>
        <pc:spChg chg="mod">
          <ac:chgData name="Hema Mahadevu" userId="1c176bdd-a50d-403e-9444-f58f413c839b" providerId="ADAL" clId="{C67D13AF-AA02-4CFA-A62F-FD9EFEB09F76}" dt="2023-08-07T17:22:33.637" v="82" actId="2711"/>
          <ac:spMkLst>
            <pc:docMk/>
            <pc:sldMk cId="2413303338" sldId="288"/>
            <ac:spMk id="2" creationId="{C54243DE-6799-64A7-E51F-1EE3DEDEC912}"/>
          </ac:spMkLst>
        </pc:spChg>
        <pc:spChg chg="mod">
          <ac:chgData name="Hema Mahadevu" userId="1c176bdd-a50d-403e-9444-f58f413c839b" providerId="ADAL" clId="{C67D13AF-AA02-4CFA-A62F-FD9EFEB09F76}" dt="2023-08-07T17:40:27.985" v="188" actId="255"/>
          <ac:spMkLst>
            <pc:docMk/>
            <pc:sldMk cId="2413303338" sldId="288"/>
            <ac:spMk id="3" creationId="{9F3A396A-E942-2A72-E7B1-23581CF7E84B}"/>
          </ac:spMkLst>
        </pc:spChg>
        <pc:spChg chg="add">
          <ac:chgData name="Hema Mahadevu" userId="1c176bdd-a50d-403e-9444-f58f413c839b" providerId="ADAL" clId="{C67D13AF-AA02-4CFA-A62F-FD9EFEB09F76}" dt="2023-08-06T13:55:54.862" v="9" actId="26606"/>
          <ac:spMkLst>
            <pc:docMk/>
            <pc:sldMk cId="2413303338" sldId="288"/>
            <ac:spMk id="8" creationId="{3741B58E-3B65-4A01-A276-975AB2CF8A08}"/>
          </ac:spMkLst>
        </pc:spChg>
        <pc:spChg chg="add">
          <ac:chgData name="Hema Mahadevu" userId="1c176bdd-a50d-403e-9444-f58f413c839b" providerId="ADAL" clId="{C67D13AF-AA02-4CFA-A62F-FD9EFEB09F76}" dt="2023-08-06T13:55:54.862" v="9" actId="26606"/>
          <ac:spMkLst>
            <pc:docMk/>
            <pc:sldMk cId="2413303338" sldId="288"/>
            <ac:spMk id="10" creationId="{7AAC67C3-831B-4AB1-A259-DFB839CAFAFC}"/>
          </ac:spMkLst>
        </pc:spChg>
        <pc:spChg chg="add">
          <ac:chgData name="Hema Mahadevu" userId="1c176bdd-a50d-403e-9444-f58f413c839b" providerId="ADAL" clId="{C67D13AF-AA02-4CFA-A62F-FD9EFEB09F76}" dt="2023-08-06T13:55:54.862" v="9" actId="26606"/>
          <ac:spMkLst>
            <pc:docMk/>
            <pc:sldMk cId="2413303338" sldId="288"/>
            <ac:spMk id="12" creationId="{054B3F04-9EAC-45C0-B3CE-0387EEA10A0C}"/>
          </ac:spMkLst>
        </pc:spChg>
      </pc:sldChg>
      <pc:sldChg chg="modSp add mod">
        <pc:chgData name="Hema Mahadevu" userId="1c176bdd-a50d-403e-9444-f58f413c839b" providerId="ADAL" clId="{C67D13AF-AA02-4CFA-A62F-FD9EFEB09F76}" dt="2023-08-10T17:14:29.693" v="1631" actId="20577"/>
        <pc:sldMkLst>
          <pc:docMk/>
          <pc:sldMk cId="4150303425" sldId="310"/>
        </pc:sldMkLst>
        <pc:spChg chg="mod">
          <ac:chgData name="Hema Mahadevu" userId="1c176bdd-a50d-403e-9444-f58f413c839b" providerId="ADAL" clId="{C67D13AF-AA02-4CFA-A62F-FD9EFEB09F76}" dt="2023-08-10T17:14:29.693" v="1631" actId="20577"/>
          <ac:spMkLst>
            <pc:docMk/>
            <pc:sldMk cId="4150303425" sldId="310"/>
            <ac:spMk id="2" creationId="{00000000-0000-0000-0000-000000000000}"/>
          </ac:spMkLst>
        </pc:spChg>
        <pc:spChg chg="mod">
          <ac:chgData name="Hema Mahadevu" userId="1c176bdd-a50d-403e-9444-f58f413c839b" providerId="ADAL" clId="{C67D13AF-AA02-4CFA-A62F-FD9EFEB09F76}" dt="2023-08-10T17:13:36.091" v="1623" actId="20577"/>
          <ac:spMkLst>
            <pc:docMk/>
            <pc:sldMk cId="4150303425" sldId="310"/>
            <ac:spMk id="3" creationId="{00000000-0000-0000-0000-000000000000}"/>
          </ac:spMkLst>
        </pc:spChg>
      </pc:sldChg>
      <pc:sldChg chg="addSp delSp modSp new mod setBg">
        <pc:chgData name="Hema Mahadevu" userId="1c176bdd-a50d-403e-9444-f58f413c839b" providerId="ADAL" clId="{C67D13AF-AA02-4CFA-A62F-FD9EFEB09F76}" dt="2023-08-07T17:43:12.059" v="257" actId="2711"/>
        <pc:sldMkLst>
          <pc:docMk/>
          <pc:sldMk cId="2231813497" sldId="311"/>
        </pc:sldMkLst>
        <pc:spChg chg="mod">
          <ac:chgData name="Hema Mahadevu" userId="1c176bdd-a50d-403e-9444-f58f413c839b" providerId="ADAL" clId="{C67D13AF-AA02-4CFA-A62F-FD9EFEB09F76}" dt="2023-08-07T17:43:12.059" v="257" actId="2711"/>
          <ac:spMkLst>
            <pc:docMk/>
            <pc:sldMk cId="2231813497" sldId="311"/>
            <ac:spMk id="2" creationId="{D71868D9-EB4B-3794-15A8-D0029D7F661D}"/>
          </ac:spMkLst>
        </pc:spChg>
        <pc:spChg chg="mod">
          <ac:chgData name="Hema Mahadevu" userId="1c176bdd-a50d-403e-9444-f58f413c839b" providerId="ADAL" clId="{C67D13AF-AA02-4CFA-A62F-FD9EFEB09F76}" dt="2023-08-07T17:19:32.696" v="74" actId="14100"/>
          <ac:spMkLst>
            <pc:docMk/>
            <pc:sldMk cId="2231813497" sldId="311"/>
            <ac:spMk id="3" creationId="{807DC325-1945-D62D-4BBE-52EEB3CF03A0}"/>
          </ac:spMkLst>
        </pc:spChg>
        <pc:spChg chg="add mod">
          <ac:chgData name="Hema Mahadevu" userId="1c176bdd-a50d-403e-9444-f58f413c839b" providerId="ADAL" clId="{C67D13AF-AA02-4CFA-A62F-FD9EFEB09F76}" dt="2023-08-07T17:17:21.216" v="44" actId="21"/>
          <ac:spMkLst>
            <pc:docMk/>
            <pc:sldMk cId="2231813497" sldId="311"/>
            <ac:spMk id="4" creationId="{336D6298-789A-3EAA-1F4C-A20D3C460332}"/>
          </ac:spMkLst>
        </pc:spChg>
        <pc:spChg chg="add del">
          <ac:chgData name="Hema Mahadevu" userId="1c176bdd-a50d-403e-9444-f58f413c839b" providerId="ADAL" clId="{C67D13AF-AA02-4CFA-A62F-FD9EFEB09F76}" dt="2023-08-07T17:18:55.535" v="70" actId="26606"/>
          <ac:spMkLst>
            <pc:docMk/>
            <pc:sldMk cId="2231813497" sldId="311"/>
            <ac:spMk id="9" creationId="{3741B58E-3B65-4A01-A276-975AB2CF8A08}"/>
          </ac:spMkLst>
        </pc:spChg>
        <pc:spChg chg="add del">
          <ac:chgData name="Hema Mahadevu" userId="1c176bdd-a50d-403e-9444-f58f413c839b" providerId="ADAL" clId="{C67D13AF-AA02-4CFA-A62F-FD9EFEB09F76}" dt="2023-08-07T17:18:27.042" v="63" actId="26606"/>
          <ac:spMkLst>
            <pc:docMk/>
            <pc:sldMk cId="2231813497" sldId="311"/>
            <ac:spMk id="10" creationId="{311973C2-EB8B-452A-A698-4A252FD3AE28}"/>
          </ac:spMkLst>
        </pc:spChg>
        <pc:spChg chg="add del">
          <ac:chgData name="Hema Mahadevu" userId="1c176bdd-a50d-403e-9444-f58f413c839b" providerId="ADAL" clId="{C67D13AF-AA02-4CFA-A62F-FD9EFEB09F76}" dt="2023-08-07T17:18:55.535" v="70" actId="26606"/>
          <ac:spMkLst>
            <pc:docMk/>
            <pc:sldMk cId="2231813497" sldId="311"/>
            <ac:spMk id="11" creationId="{7AAC67C3-831B-4AB1-A259-DFB839CAFAFC}"/>
          </ac:spMkLst>
        </pc:spChg>
        <pc:spChg chg="add del">
          <ac:chgData name="Hema Mahadevu" userId="1c176bdd-a50d-403e-9444-f58f413c839b" providerId="ADAL" clId="{C67D13AF-AA02-4CFA-A62F-FD9EFEB09F76}" dt="2023-08-07T17:18:27.042" v="63" actId="26606"/>
          <ac:spMkLst>
            <pc:docMk/>
            <pc:sldMk cId="2231813497" sldId="311"/>
            <ac:spMk id="12" creationId="{10162E77-11AD-44A7-84EC-40C59EEFBD2E}"/>
          </ac:spMkLst>
        </pc:spChg>
        <pc:spChg chg="add del">
          <ac:chgData name="Hema Mahadevu" userId="1c176bdd-a50d-403e-9444-f58f413c839b" providerId="ADAL" clId="{C67D13AF-AA02-4CFA-A62F-FD9EFEB09F76}" dt="2023-08-07T17:18:55.535" v="70" actId="26606"/>
          <ac:spMkLst>
            <pc:docMk/>
            <pc:sldMk cId="2231813497" sldId="311"/>
            <ac:spMk id="13" creationId="{054B3F04-9EAC-45C0-B3CE-0387EEA10A0C}"/>
          </ac:spMkLst>
        </pc:spChg>
        <pc:spChg chg="add">
          <ac:chgData name="Hema Mahadevu" userId="1c176bdd-a50d-403e-9444-f58f413c839b" providerId="ADAL" clId="{C67D13AF-AA02-4CFA-A62F-FD9EFEB09F76}" dt="2023-08-07T17:18:55.535" v="70" actId="26606"/>
          <ac:spMkLst>
            <pc:docMk/>
            <pc:sldMk cId="2231813497" sldId="311"/>
            <ac:spMk id="18" creationId="{3741B58E-3B65-4A01-A276-975AB2CF8A08}"/>
          </ac:spMkLst>
        </pc:spChg>
        <pc:spChg chg="add">
          <ac:chgData name="Hema Mahadevu" userId="1c176bdd-a50d-403e-9444-f58f413c839b" providerId="ADAL" clId="{C67D13AF-AA02-4CFA-A62F-FD9EFEB09F76}" dt="2023-08-07T17:18:55.535" v="70" actId="26606"/>
          <ac:spMkLst>
            <pc:docMk/>
            <pc:sldMk cId="2231813497" sldId="311"/>
            <ac:spMk id="20" creationId="{7AAC67C3-831B-4AB1-A259-DFB839CAFAFC}"/>
          </ac:spMkLst>
        </pc:spChg>
        <pc:spChg chg="add">
          <ac:chgData name="Hema Mahadevu" userId="1c176bdd-a50d-403e-9444-f58f413c839b" providerId="ADAL" clId="{C67D13AF-AA02-4CFA-A62F-FD9EFEB09F76}" dt="2023-08-07T17:18:55.535" v="70" actId="26606"/>
          <ac:spMkLst>
            <pc:docMk/>
            <pc:sldMk cId="2231813497" sldId="311"/>
            <ac:spMk id="22" creationId="{054B3F04-9EAC-45C0-B3CE-0387EEA10A0C}"/>
          </ac:spMkLst>
        </pc:spChg>
        <pc:picChg chg="add del">
          <ac:chgData name="Hema Mahadevu" userId="1c176bdd-a50d-403e-9444-f58f413c839b" providerId="ADAL" clId="{C67D13AF-AA02-4CFA-A62F-FD9EFEB09F76}" dt="2023-08-07T17:18:27.042" v="63" actId="26606"/>
          <ac:picMkLst>
            <pc:docMk/>
            <pc:sldMk cId="2231813497" sldId="311"/>
            <ac:picMk id="6" creationId="{81B3D9EC-4F30-EE2D-E22D-3BC7D86AF373}"/>
          </ac:picMkLst>
        </pc:picChg>
        <pc:cxnChg chg="add del">
          <ac:chgData name="Hema Mahadevu" userId="1c176bdd-a50d-403e-9444-f58f413c839b" providerId="ADAL" clId="{C67D13AF-AA02-4CFA-A62F-FD9EFEB09F76}" dt="2023-08-07T17:18:27.042" v="63" actId="26606"/>
          <ac:cxnSpMkLst>
            <pc:docMk/>
            <pc:sldMk cId="2231813497" sldId="311"/>
            <ac:cxnSpMk id="14" creationId="{5AB158E9-1B40-4CD6-95F0-95CA11DF7B7A}"/>
          </ac:cxnSpMkLst>
        </pc:cxnChg>
      </pc:sldChg>
      <pc:sldChg chg="addSp delSp modSp new mod setBg">
        <pc:chgData name="Hema Mahadevu" userId="1c176bdd-a50d-403e-9444-f58f413c839b" providerId="ADAL" clId="{C67D13AF-AA02-4CFA-A62F-FD9EFEB09F76}" dt="2023-08-07T17:43:17.349" v="258" actId="2711"/>
        <pc:sldMkLst>
          <pc:docMk/>
          <pc:sldMk cId="2912956432" sldId="312"/>
        </pc:sldMkLst>
        <pc:spChg chg="mod">
          <ac:chgData name="Hema Mahadevu" userId="1c176bdd-a50d-403e-9444-f58f413c839b" providerId="ADAL" clId="{C67D13AF-AA02-4CFA-A62F-FD9EFEB09F76}" dt="2023-08-07T17:43:17.349" v="258" actId="2711"/>
          <ac:spMkLst>
            <pc:docMk/>
            <pc:sldMk cId="2912956432" sldId="312"/>
            <ac:spMk id="2" creationId="{C69618BF-D7E3-8921-9748-833064D53458}"/>
          </ac:spMkLst>
        </pc:spChg>
        <pc:spChg chg="mod">
          <ac:chgData name="Hema Mahadevu" userId="1c176bdd-a50d-403e-9444-f58f413c839b" providerId="ADAL" clId="{C67D13AF-AA02-4CFA-A62F-FD9EFEB09F76}" dt="2023-08-07T17:25:04.609" v="133" actId="27636"/>
          <ac:spMkLst>
            <pc:docMk/>
            <pc:sldMk cId="2912956432" sldId="312"/>
            <ac:spMk id="3" creationId="{F99A03E3-3BD7-90F9-42F6-55E56BCA6927}"/>
          </ac:spMkLst>
        </pc:spChg>
        <pc:spChg chg="add del">
          <ac:chgData name="Hema Mahadevu" userId="1c176bdd-a50d-403e-9444-f58f413c839b" providerId="ADAL" clId="{C67D13AF-AA02-4CFA-A62F-FD9EFEB09F76}" dt="2023-08-07T17:24:41.790" v="126" actId="26606"/>
          <ac:spMkLst>
            <pc:docMk/>
            <pc:sldMk cId="2912956432" sldId="312"/>
            <ac:spMk id="8" creationId="{3741B58E-3B65-4A01-A276-975AB2CF8A08}"/>
          </ac:spMkLst>
        </pc:spChg>
        <pc:spChg chg="add del">
          <ac:chgData name="Hema Mahadevu" userId="1c176bdd-a50d-403e-9444-f58f413c839b" providerId="ADAL" clId="{C67D13AF-AA02-4CFA-A62F-FD9EFEB09F76}" dt="2023-08-07T17:24:41.790" v="126" actId="26606"/>
          <ac:spMkLst>
            <pc:docMk/>
            <pc:sldMk cId="2912956432" sldId="312"/>
            <ac:spMk id="10" creationId="{7AAC67C3-831B-4AB1-A259-DFB839CAFAFC}"/>
          </ac:spMkLst>
        </pc:spChg>
        <pc:spChg chg="add del">
          <ac:chgData name="Hema Mahadevu" userId="1c176bdd-a50d-403e-9444-f58f413c839b" providerId="ADAL" clId="{C67D13AF-AA02-4CFA-A62F-FD9EFEB09F76}" dt="2023-08-07T17:24:41.790" v="126" actId="26606"/>
          <ac:spMkLst>
            <pc:docMk/>
            <pc:sldMk cId="2912956432" sldId="312"/>
            <ac:spMk id="12" creationId="{054B3F04-9EAC-45C0-B3CE-0387EEA10A0C}"/>
          </ac:spMkLst>
        </pc:spChg>
        <pc:spChg chg="add del">
          <ac:chgData name="Hema Mahadevu" userId="1c176bdd-a50d-403e-9444-f58f413c839b" providerId="ADAL" clId="{C67D13AF-AA02-4CFA-A62F-FD9EFEB09F76}" dt="2023-08-07T17:24:55.432" v="130" actId="26606"/>
          <ac:spMkLst>
            <pc:docMk/>
            <pc:sldMk cId="2912956432" sldId="312"/>
            <ac:spMk id="17" creationId="{3741B58E-3B65-4A01-A276-975AB2CF8A08}"/>
          </ac:spMkLst>
        </pc:spChg>
        <pc:spChg chg="add del">
          <ac:chgData name="Hema Mahadevu" userId="1c176bdd-a50d-403e-9444-f58f413c839b" providerId="ADAL" clId="{C67D13AF-AA02-4CFA-A62F-FD9EFEB09F76}" dt="2023-08-07T17:24:55.432" v="130" actId="26606"/>
          <ac:spMkLst>
            <pc:docMk/>
            <pc:sldMk cId="2912956432" sldId="312"/>
            <ac:spMk id="19" creationId="{7AAC67C3-831B-4AB1-A259-DFB839CAFAFC}"/>
          </ac:spMkLst>
        </pc:spChg>
        <pc:spChg chg="add del">
          <ac:chgData name="Hema Mahadevu" userId="1c176bdd-a50d-403e-9444-f58f413c839b" providerId="ADAL" clId="{C67D13AF-AA02-4CFA-A62F-FD9EFEB09F76}" dt="2023-08-07T17:24:55.432" v="130" actId="26606"/>
          <ac:spMkLst>
            <pc:docMk/>
            <pc:sldMk cId="2912956432" sldId="312"/>
            <ac:spMk id="21" creationId="{054B3F04-9EAC-45C0-B3CE-0387EEA10A0C}"/>
          </ac:spMkLst>
        </pc:spChg>
        <pc:spChg chg="add del">
          <ac:chgData name="Hema Mahadevu" userId="1c176bdd-a50d-403e-9444-f58f413c839b" providerId="ADAL" clId="{C67D13AF-AA02-4CFA-A62F-FD9EFEB09F76}" dt="2023-08-07T17:24:55.432" v="130" actId="26606"/>
          <ac:spMkLst>
            <pc:docMk/>
            <pc:sldMk cId="2912956432" sldId="312"/>
            <ac:spMk id="26" creationId="{3741B58E-3B65-4A01-A276-975AB2CF8A08}"/>
          </ac:spMkLst>
        </pc:spChg>
        <pc:spChg chg="add del">
          <ac:chgData name="Hema Mahadevu" userId="1c176bdd-a50d-403e-9444-f58f413c839b" providerId="ADAL" clId="{C67D13AF-AA02-4CFA-A62F-FD9EFEB09F76}" dt="2023-08-07T17:24:55.432" v="130" actId="26606"/>
          <ac:spMkLst>
            <pc:docMk/>
            <pc:sldMk cId="2912956432" sldId="312"/>
            <ac:spMk id="28" creationId="{7AAC67C3-831B-4AB1-A259-DFB839CAFAFC}"/>
          </ac:spMkLst>
        </pc:spChg>
        <pc:spChg chg="add del">
          <ac:chgData name="Hema Mahadevu" userId="1c176bdd-a50d-403e-9444-f58f413c839b" providerId="ADAL" clId="{C67D13AF-AA02-4CFA-A62F-FD9EFEB09F76}" dt="2023-08-07T17:24:55.432" v="130" actId="26606"/>
          <ac:spMkLst>
            <pc:docMk/>
            <pc:sldMk cId="2912956432" sldId="312"/>
            <ac:spMk id="30" creationId="{054B3F04-9EAC-45C0-B3CE-0387EEA10A0C}"/>
          </ac:spMkLst>
        </pc:spChg>
      </pc:sldChg>
      <pc:sldChg chg="addSp delSp modSp new mod setBg">
        <pc:chgData name="Hema Mahadevu" userId="1c176bdd-a50d-403e-9444-f58f413c839b" providerId="ADAL" clId="{C67D13AF-AA02-4CFA-A62F-FD9EFEB09F76}" dt="2023-08-07T17:42:21.730" v="233" actId="22"/>
        <pc:sldMkLst>
          <pc:docMk/>
          <pc:sldMk cId="2468620816" sldId="313"/>
        </pc:sldMkLst>
        <pc:spChg chg="mod">
          <ac:chgData name="Hema Mahadevu" userId="1c176bdd-a50d-403e-9444-f58f413c839b" providerId="ADAL" clId="{C67D13AF-AA02-4CFA-A62F-FD9EFEB09F76}" dt="2023-08-07T17:36:30.849" v="155" actId="26606"/>
          <ac:spMkLst>
            <pc:docMk/>
            <pc:sldMk cId="2468620816" sldId="313"/>
            <ac:spMk id="2" creationId="{7CC8456A-B252-6ABC-CF7B-F53EE3AC9DE5}"/>
          </ac:spMkLst>
        </pc:spChg>
        <pc:spChg chg="mod">
          <ac:chgData name="Hema Mahadevu" userId="1c176bdd-a50d-403e-9444-f58f413c839b" providerId="ADAL" clId="{C67D13AF-AA02-4CFA-A62F-FD9EFEB09F76}" dt="2023-08-07T17:41:16.465" v="194" actId="113"/>
          <ac:spMkLst>
            <pc:docMk/>
            <pc:sldMk cId="2468620816" sldId="313"/>
            <ac:spMk id="3" creationId="{7783D63E-88AD-11AF-0F07-90BCB7EE6B69}"/>
          </ac:spMkLst>
        </pc:spChg>
        <pc:spChg chg="add del mod">
          <ac:chgData name="Hema Mahadevu" userId="1c176bdd-a50d-403e-9444-f58f413c839b" providerId="ADAL" clId="{C67D13AF-AA02-4CFA-A62F-FD9EFEB09F76}" dt="2023-08-07T17:32:59.804" v="142" actId="478"/>
          <ac:spMkLst>
            <pc:docMk/>
            <pc:sldMk cId="2468620816" sldId="313"/>
            <ac:spMk id="4" creationId="{C9579341-98D6-3EA7-CC51-F95737B53E9E}"/>
          </ac:spMkLst>
        </pc:spChg>
        <pc:spChg chg="add del mod">
          <ac:chgData name="Hema Mahadevu" userId="1c176bdd-a50d-403e-9444-f58f413c839b" providerId="ADAL" clId="{C67D13AF-AA02-4CFA-A62F-FD9EFEB09F76}" dt="2023-08-07T17:33:25.816" v="147" actId="478"/>
          <ac:spMkLst>
            <pc:docMk/>
            <pc:sldMk cId="2468620816" sldId="313"/>
            <ac:spMk id="5" creationId="{033C9ADB-D083-6D51-FF6F-618724F9B874}"/>
          </ac:spMkLst>
        </pc:spChg>
        <pc:spChg chg="add del">
          <ac:chgData name="Hema Mahadevu" userId="1c176bdd-a50d-403e-9444-f58f413c839b" providerId="ADAL" clId="{C67D13AF-AA02-4CFA-A62F-FD9EFEB09F76}" dt="2023-08-07T17:42:21.730" v="233" actId="22"/>
          <ac:spMkLst>
            <pc:docMk/>
            <pc:sldMk cId="2468620816" sldId="313"/>
            <ac:spMk id="7" creationId="{B8E923CF-648D-6AEE-72A3-E072480227B9}"/>
          </ac:spMkLst>
        </pc:spChg>
        <pc:spChg chg="add del">
          <ac:chgData name="Hema Mahadevu" userId="1c176bdd-a50d-403e-9444-f58f413c839b" providerId="ADAL" clId="{C67D13AF-AA02-4CFA-A62F-FD9EFEB09F76}" dt="2023-08-07T17:36:30.841" v="154" actId="26606"/>
          <ac:spMkLst>
            <pc:docMk/>
            <pc:sldMk cId="2468620816" sldId="313"/>
            <ac:spMk id="8" creationId="{CECF0FC6-D57B-48B6-9036-F4FFD91A4B34}"/>
          </ac:spMkLst>
        </pc:spChg>
        <pc:spChg chg="add del">
          <ac:chgData name="Hema Mahadevu" userId="1c176bdd-a50d-403e-9444-f58f413c839b" providerId="ADAL" clId="{C67D13AF-AA02-4CFA-A62F-FD9EFEB09F76}" dt="2023-08-07T17:36:30.841" v="154" actId="26606"/>
          <ac:spMkLst>
            <pc:docMk/>
            <pc:sldMk cId="2468620816" sldId="313"/>
            <ac:spMk id="10" creationId="{717A211C-5863-4303-AC3D-AEBFDF6D6A4C}"/>
          </ac:spMkLst>
        </pc:spChg>
        <pc:spChg chg="add del">
          <ac:chgData name="Hema Mahadevu" userId="1c176bdd-a50d-403e-9444-f58f413c839b" providerId="ADAL" clId="{C67D13AF-AA02-4CFA-A62F-FD9EFEB09F76}" dt="2023-08-07T17:36:30.841" v="154" actId="26606"/>
          <ac:spMkLst>
            <pc:docMk/>
            <pc:sldMk cId="2468620816" sldId="313"/>
            <ac:spMk id="12" creationId="{087519CD-2FFF-42E3-BB0C-FEAA828BA5DB}"/>
          </ac:spMkLst>
        </pc:spChg>
        <pc:spChg chg="add del">
          <ac:chgData name="Hema Mahadevu" userId="1c176bdd-a50d-403e-9444-f58f413c839b" providerId="ADAL" clId="{C67D13AF-AA02-4CFA-A62F-FD9EFEB09F76}" dt="2023-08-07T17:38:23.191" v="181" actId="26606"/>
          <ac:spMkLst>
            <pc:docMk/>
            <pc:sldMk cId="2468620816" sldId="313"/>
            <ac:spMk id="14" creationId="{3741B58E-3B65-4A01-A276-975AB2CF8A08}"/>
          </ac:spMkLst>
        </pc:spChg>
        <pc:spChg chg="add del">
          <ac:chgData name="Hema Mahadevu" userId="1c176bdd-a50d-403e-9444-f58f413c839b" providerId="ADAL" clId="{C67D13AF-AA02-4CFA-A62F-FD9EFEB09F76}" dt="2023-08-07T17:38:23.191" v="181" actId="26606"/>
          <ac:spMkLst>
            <pc:docMk/>
            <pc:sldMk cId="2468620816" sldId="313"/>
            <ac:spMk id="15" creationId="{7AAC67C3-831B-4AB1-A259-DFB839CAFAFC}"/>
          </ac:spMkLst>
        </pc:spChg>
        <pc:spChg chg="add del">
          <ac:chgData name="Hema Mahadevu" userId="1c176bdd-a50d-403e-9444-f58f413c839b" providerId="ADAL" clId="{C67D13AF-AA02-4CFA-A62F-FD9EFEB09F76}" dt="2023-08-07T17:38:23.191" v="181" actId="26606"/>
          <ac:spMkLst>
            <pc:docMk/>
            <pc:sldMk cId="2468620816" sldId="313"/>
            <ac:spMk id="16" creationId="{054B3F04-9EAC-45C0-B3CE-0387EEA10A0C}"/>
          </ac:spMkLst>
        </pc:spChg>
        <pc:spChg chg="add">
          <ac:chgData name="Hema Mahadevu" userId="1c176bdd-a50d-403e-9444-f58f413c839b" providerId="ADAL" clId="{C67D13AF-AA02-4CFA-A62F-FD9EFEB09F76}" dt="2023-08-07T17:38:23.191" v="181" actId="26606"/>
          <ac:spMkLst>
            <pc:docMk/>
            <pc:sldMk cId="2468620816" sldId="313"/>
            <ac:spMk id="21" creationId="{3741B58E-3B65-4A01-A276-975AB2CF8A08}"/>
          </ac:spMkLst>
        </pc:spChg>
        <pc:spChg chg="add">
          <ac:chgData name="Hema Mahadevu" userId="1c176bdd-a50d-403e-9444-f58f413c839b" providerId="ADAL" clId="{C67D13AF-AA02-4CFA-A62F-FD9EFEB09F76}" dt="2023-08-07T17:38:23.191" v="181" actId="26606"/>
          <ac:spMkLst>
            <pc:docMk/>
            <pc:sldMk cId="2468620816" sldId="313"/>
            <ac:spMk id="23" creationId="{7AAC67C3-831B-4AB1-A259-DFB839CAFAFC}"/>
          </ac:spMkLst>
        </pc:spChg>
        <pc:spChg chg="add">
          <ac:chgData name="Hema Mahadevu" userId="1c176bdd-a50d-403e-9444-f58f413c839b" providerId="ADAL" clId="{C67D13AF-AA02-4CFA-A62F-FD9EFEB09F76}" dt="2023-08-07T17:38:23.191" v="181" actId="26606"/>
          <ac:spMkLst>
            <pc:docMk/>
            <pc:sldMk cId="2468620816" sldId="313"/>
            <ac:spMk id="25" creationId="{054B3F04-9EAC-45C0-B3CE-0387EEA10A0C}"/>
          </ac:spMkLst>
        </pc:spChg>
      </pc:sldChg>
      <pc:sldChg chg="add del">
        <pc:chgData name="Hema Mahadevu" userId="1c176bdd-a50d-403e-9444-f58f413c839b" providerId="ADAL" clId="{C67D13AF-AA02-4CFA-A62F-FD9EFEB09F76}" dt="2023-08-09T17:33:27.167" v="1202" actId="47"/>
        <pc:sldMkLst>
          <pc:docMk/>
          <pc:sldMk cId="3022833155" sldId="314"/>
        </pc:sldMkLst>
      </pc:sldChg>
      <pc:sldChg chg="modSp add mod">
        <pc:chgData name="Hema Mahadevu" userId="1c176bdd-a50d-403e-9444-f58f413c839b" providerId="ADAL" clId="{C67D13AF-AA02-4CFA-A62F-FD9EFEB09F76}" dt="2023-08-09T05:55:15.947" v="1191" actId="12"/>
        <pc:sldMkLst>
          <pc:docMk/>
          <pc:sldMk cId="2419107178" sldId="315"/>
        </pc:sldMkLst>
        <pc:spChg chg="mod">
          <ac:chgData name="Hema Mahadevu" userId="1c176bdd-a50d-403e-9444-f58f413c839b" providerId="ADAL" clId="{C67D13AF-AA02-4CFA-A62F-FD9EFEB09F76}" dt="2023-08-09T05:55:15.947" v="1191" actId="12"/>
          <ac:spMkLst>
            <pc:docMk/>
            <pc:sldMk cId="2419107178" sldId="315"/>
            <ac:spMk id="3" creationId="{00000000-0000-0000-0000-000000000000}"/>
          </ac:spMkLst>
        </pc:spChg>
      </pc:sldChg>
      <pc:sldChg chg="modSp add mod">
        <pc:chgData name="Hema Mahadevu" userId="1c176bdd-a50d-403e-9444-f58f413c839b" providerId="ADAL" clId="{C67D13AF-AA02-4CFA-A62F-FD9EFEB09F76}" dt="2023-08-09T05:55:28.318" v="1192" actId="12"/>
        <pc:sldMkLst>
          <pc:docMk/>
          <pc:sldMk cId="2932329000" sldId="316"/>
        </pc:sldMkLst>
        <pc:spChg chg="mod">
          <ac:chgData name="Hema Mahadevu" userId="1c176bdd-a50d-403e-9444-f58f413c839b" providerId="ADAL" clId="{C67D13AF-AA02-4CFA-A62F-FD9EFEB09F76}" dt="2023-08-09T05:55:28.318" v="1192" actId="12"/>
          <ac:spMkLst>
            <pc:docMk/>
            <pc:sldMk cId="2932329000" sldId="316"/>
            <ac:spMk id="3" creationId="{00000000-0000-0000-0000-000000000000}"/>
          </ac:spMkLst>
        </pc:spChg>
      </pc:sldChg>
      <pc:sldChg chg="add del">
        <pc:chgData name="Hema Mahadevu" userId="1c176bdd-a50d-403e-9444-f58f413c839b" providerId="ADAL" clId="{C67D13AF-AA02-4CFA-A62F-FD9EFEB09F76}" dt="2023-08-10T18:37:18.059" v="2367" actId="47"/>
        <pc:sldMkLst>
          <pc:docMk/>
          <pc:sldMk cId="610098916" sldId="317"/>
        </pc:sldMkLst>
      </pc:sldChg>
      <pc:sldChg chg="delSp add mod">
        <pc:chgData name="Hema Mahadevu" userId="1c176bdd-a50d-403e-9444-f58f413c839b" providerId="ADAL" clId="{C67D13AF-AA02-4CFA-A62F-FD9EFEB09F76}" dt="2023-08-10T18:14:12.550" v="2100" actId="478"/>
        <pc:sldMkLst>
          <pc:docMk/>
          <pc:sldMk cId="1362682101" sldId="318"/>
        </pc:sldMkLst>
        <pc:spChg chg="del">
          <ac:chgData name="Hema Mahadevu" userId="1c176bdd-a50d-403e-9444-f58f413c839b" providerId="ADAL" clId="{C67D13AF-AA02-4CFA-A62F-FD9EFEB09F76}" dt="2023-08-10T18:14:12.550" v="2100" actId="478"/>
          <ac:spMkLst>
            <pc:docMk/>
            <pc:sldMk cId="1362682101" sldId="318"/>
            <ac:spMk id="3" creationId="{00000000-0000-0000-0000-000000000000}"/>
          </ac:spMkLst>
        </pc:spChg>
      </pc:sldChg>
      <pc:sldChg chg="delSp modSp add mod">
        <pc:chgData name="Hema Mahadevu" userId="1c176bdd-a50d-403e-9444-f58f413c839b" providerId="ADAL" clId="{C67D13AF-AA02-4CFA-A62F-FD9EFEB09F76}" dt="2023-08-09T01:56:24.510" v="975" actId="478"/>
        <pc:sldMkLst>
          <pc:docMk/>
          <pc:sldMk cId="1936245770" sldId="319"/>
        </pc:sldMkLst>
        <pc:spChg chg="del mod">
          <ac:chgData name="Hema Mahadevu" userId="1c176bdd-a50d-403e-9444-f58f413c839b" providerId="ADAL" clId="{C67D13AF-AA02-4CFA-A62F-FD9EFEB09F76}" dt="2023-08-09T01:56:24.510" v="975" actId="478"/>
          <ac:spMkLst>
            <pc:docMk/>
            <pc:sldMk cId="1936245770" sldId="319"/>
            <ac:spMk id="3" creationId="{00000000-0000-0000-0000-000000000000}"/>
          </ac:spMkLst>
        </pc:spChg>
      </pc:sldChg>
      <pc:sldChg chg="modSp add mod">
        <pc:chgData name="Hema Mahadevu" userId="1c176bdd-a50d-403e-9444-f58f413c839b" providerId="ADAL" clId="{C67D13AF-AA02-4CFA-A62F-FD9EFEB09F76}" dt="2023-08-10T01:13:33.031" v="1350" actId="20577"/>
        <pc:sldMkLst>
          <pc:docMk/>
          <pc:sldMk cId="3695503190" sldId="320"/>
        </pc:sldMkLst>
        <pc:spChg chg="mod">
          <ac:chgData name="Hema Mahadevu" userId="1c176bdd-a50d-403e-9444-f58f413c839b" providerId="ADAL" clId="{C67D13AF-AA02-4CFA-A62F-FD9EFEB09F76}" dt="2023-08-10T01:13:33.031" v="1350" actId="20577"/>
          <ac:spMkLst>
            <pc:docMk/>
            <pc:sldMk cId="3695503190" sldId="320"/>
            <ac:spMk id="3" creationId="{00000000-0000-0000-0000-000000000000}"/>
          </ac:spMkLst>
        </pc:spChg>
      </pc:sldChg>
      <pc:sldChg chg="modSp add del mod ord">
        <pc:chgData name="Hema Mahadevu" userId="1c176bdd-a50d-403e-9444-f58f413c839b" providerId="ADAL" clId="{C67D13AF-AA02-4CFA-A62F-FD9EFEB09F76}" dt="2023-08-10T01:36:20.530" v="1437" actId="47"/>
        <pc:sldMkLst>
          <pc:docMk/>
          <pc:sldMk cId="368846384" sldId="321"/>
        </pc:sldMkLst>
        <pc:spChg chg="mod">
          <ac:chgData name="Hema Mahadevu" userId="1c176bdd-a50d-403e-9444-f58f413c839b" providerId="ADAL" clId="{C67D13AF-AA02-4CFA-A62F-FD9EFEB09F76}" dt="2023-08-10T01:36:12.696" v="1433" actId="21"/>
          <ac:spMkLst>
            <pc:docMk/>
            <pc:sldMk cId="368846384" sldId="321"/>
            <ac:spMk id="3" creationId="{00000000-0000-0000-0000-000000000000}"/>
          </ac:spMkLst>
        </pc:spChg>
      </pc:sldChg>
      <pc:sldChg chg="modSp add del mod">
        <pc:chgData name="Hema Mahadevu" userId="1c176bdd-a50d-403e-9444-f58f413c839b" providerId="ADAL" clId="{C67D13AF-AA02-4CFA-A62F-FD9EFEB09F76}" dt="2023-08-10T01:42:40.030" v="1463" actId="20577"/>
        <pc:sldMkLst>
          <pc:docMk/>
          <pc:sldMk cId="1567280977" sldId="322"/>
        </pc:sldMkLst>
        <pc:spChg chg="mod">
          <ac:chgData name="Hema Mahadevu" userId="1c176bdd-a50d-403e-9444-f58f413c839b" providerId="ADAL" clId="{C67D13AF-AA02-4CFA-A62F-FD9EFEB09F76}" dt="2023-08-10T01:04:12.911" v="1293" actId="2711"/>
          <ac:spMkLst>
            <pc:docMk/>
            <pc:sldMk cId="1567280977" sldId="322"/>
            <ac:spMk id="2" creationId="{00000000-0000-0000-0000-000000000000}"/>
          </ac:spMkLst>
        </pc:spChg>
        <pc:spChg chg="mod">
          <ac:chgData name="Hema Mahadevu" userId="1c176bdd-a50d-403e-9444-f58f413c839b" providerId="ADAL" clId="{C67D13AF-AA02-4CFA-A62F-FD9EFEB09F76}" dt="2023-08-10T01:42:40.030" v="1463" actId="20577"/>
          <ac:spMkLst>
            <pc:docMk/>
            <pc:sldMk cId="1567280977" sldId="322"/>
            <ac:spMk id="3" creationId="{00000000-0000-0000-0000-000000000000}"/>
          </ac:spMkLst>
        </pc:spChg>
      </pc:sldChg>
      <pc:sldChg chg="modSp add mod">
        <pc:chgData name="Hema Mahadevu" userId="1c176bdd-a50d-403e-9444-f58f413c839b" providerId="ADAL" clId="{C67D13AF-AA02-4CFA-A62F-FD9EFEB09F76}" dt="2023-08-10T18:09:26.382" v="2062" actId="20577"/>
        <pc:sldMkLst>
          <pc:docMk/>
          <pc:sldMk cId="1964009245" sldId="323"/>
        </pc:sldMkLst>
        <pc:spChg chg="mod">
          <ac:chgData name="Hema Mahadevu" userId="1c176bdd-a50d-403e-9444-f58f413c839b" providerId="ADAL" clId="{C67D13AF-AA02-4CFA-A62F-FD9EFEB09F76}" dt="2023-08-10T18:09:26.382" v="2062" actId="20577"/>
          <ac:spMkLst>
            <pc:docMk/>
            <pc:sldMk cId="1964009245" sldId="323"/>
            <ac:spMk id="3" creationId="{00000000-0000-0000-0000-000000000000}"/>
          </ac:spMkLst>
        </pc:spChg>
      </pc:sldChg>
      <pc:sldChg chg="add">
        <pc:chgData name="Hema Mahadevu" userId="1c176bdd-a50d-403e-9444-f58f413c839b" providerId="ADAL" clId="{C67D13AF-AA02-4CFA-A62F-FD9EFEB09F76}" dt="2023-08-10T01:26:53.461" v="1415"/>
        <pc:sldMkLst>
          <pc:docMk/>
          <pc:sldMk cId="327350408" sldId="324"/>
        </pc:sldMkLst>
      </pc:sldChg>
      <pc:sldChg chg="modSp add mod">
        <pc:chgData name="Hema Mahadevu" userId="1c176bdd-a50d-403e-9444-f58f413c839b" providerId="ADAL" clId="{C67D13AF-AA02-4CFA-A62F-FD9EFEB09F76}" dt="2023-08-10T01:36:57.894" v="1440" actId="21"/>
        <pc:sldMkLst>
          <pc:docMk/>
          <pc:sldMk cId="99117342" sldId="325"/>
        </pc:sldMkLst>
        <pc:spChg chg="mod">
          <ac:chgData name="Hema Mahadevu" userId="1c176bdd-a50d-403e-9444-f58f413c839b" providerId="ADAL" clId="{C67D13AF-AA02-4CFA-A62F-FD9EFEB09F76}" dt="2023-08-10T01:36:57.894" v="1440" actId="21"/>
          <ac:spMkLst>
            <pc:docMk/>
            <pc:sldMk cId="99117342" sldId="325"/>
            <ac:spMk id="3" creationId="{00000000-0000-0000-0000-000000000000}"/>
          </ac:spMkLst>
        </pc:spChg>
      </pc:sldChg>
      <pc:sldChg chg="addSp delSp modSp add mod ord setBg">
        <pc:chgData name="Hema Mahadevu" userId="1c176bdd-a50d-403e-9444-f58f413c839b" providerId="ADAL" clId="{C67D13AF-AA02-4CFA-A62F-FD9EFEB09F76}" dt="2023-08-10T18:15:23.637" v="2102"/>
        <pc:sldMkLst>
          <pc:docMk/>
          <pc:sldMk cId="524074794" sldId="326"/>
        </pc:sldMkLst>
        <pc:spChg chg="mod">
          <ac:chgData name="Hema Mahadevu" userId="1c176bdd-a50d-403e-9444-f58f413c839b" providerId="ADAL" clId="{C67D13AF-AA02-4CFA-A62F-FD9EFEB09F76}" dt="2023-08-10T18:03:54.748" v="1962" actId="2711"/>
          <ac:spMkLst>
            <pc:docMk/>
            <pc:sldMk cId="524074794" sldId="326"/>
            <ac:spMk id="2" creationId="{00000000-0000-0000-0000-000000000000}"/>
          </ac:spMkLst>
        </pc:spChg>
        <pc:spChg chg="mod">
          <ac:chgData name="Hema Mahadevu" userId="1c176bdd-a50d-403e-9444-f58f413c839b" providerId="ADAL" clId="{C67D13AF-AA02-4CFA-A62F-FD9EFEB09F76}" dt="2023-08-10T17:19:17.880" v="1667" actId="27107"/>
          <ac:spMkLst>
            <pc:docMk/>
            <pc:sldMk cId="524074794" sldId="326"/>
            <ac:spMk id="3" creationId="{00000000-0000-0000-0000-000000000000}"/>
          </ac:spMkLst>
        </pc:spChg>
        <pc:spChg chg="add del">
          <ac:chgData name="Hema Mahadevu" userId="1c176bdd-a50d-403e-9444-f58f413c839b" providerId="ADAL" clId="{C67D13AF-AA02-4CFA-A62F-FD9EFEB09F76}" dt="2023-08-10T17:17:28.913" v="1636"/>
          <ac:spMkLst>
            <pc:docMk/>
            <pc:sldMk cId="524074794" sldId="326"/>
            <ac:spMk id="4" creationId="{870D5C37-FBB8-B24E-0187-55B0A769F8F1}"/>
          </ac:spMkLst>
        </pc:spChg>
        <pc:spChg chg="add del">
          <ac:chgData name="Hema Mahadevu" userId="1c176bdd-a50d-403e-9444-f58f413c839b" providerId="ADAL" clId="{C67D13AF-AA02-4CFA-A62F-FD9EFEB09F76}" dt="2023-08-10T17:18:14.841" v="1648"/>
          <ac:spMkLst>
            <pc:docMk/>
            <pc:sldMk cId="524074794" sldId="326"/>
            <ac:spMk id="5" creationId="{FB0ABFAD-C170-BBEC-3223-E0878471CEFB}"/>
          </ac:spMkLst>
        </pc:spChg>
        <pc:spChg chg="add">
          <ac:chgData name="Hema Mahadevu" userId="1c176bdd-a50d-403e-9444-f58f413c839b" providerId="ADAL" clId="{C67D13AF-AA02-4CFA-A62F-FD9EFEB09F76}" dt="2023-08-10T17:18:34.563" v="1655" actId="26606"/>
          <ac:spMkLst>
            <pc:docMk/>
            <pc:sldMk cId="524074794" sldId="326"/>
            <ac:spMk id="8" creationId="{3741B58E-3B65-4A01-A276-975AB2CF8A08}"/>
          </ac:spMkLst>
        </pc:spChg>
        <pc:spChg chg="add">
          <ac:chgData name="Hema Mahadevu" userId="1c176bdd-a50d-403e-9444-f58f413c839b" providerId="ADAL" clId="{C67D13AF-AA02-4CFA-A62F-FD9EFEB09F76}" dt="2023-08-10T17:18:34.563" v="1655" actId="26606"/>
          <ac:spMkLst>
            <pc:docMk/>
            <pc:sldMk cId="524074794" sldId="326"/>
            <ac:spMk id="10" creationId="{7AAC67C3-831B-4AB1-A259-DFB839CAFAFC}"/>
          </ac:spMkLst>
        </pc:spChg>
        <pc:spChg chg="add">
          <ac:chgData name="Hema Mahadevu" userId="1c176bdd-a50d-403e-9444-f58f413c839b" providerId="ADAL" clId="{C67D13AF-AA02-4CFA-A62F-FD9EFEB09F76}" dt="2023-08-10T17:18:34.563" v="1655" actId="26606"/>
          <ac:spMkLst>
            <pc:docMk/>
            <pc:sldMk cId="524074794" sldId="326"/>
            <ac:spMk id="12" creationId="{054B3F04-9EAC-45C0-B3CE-0387EEA10A0C}"/>
          </ac:spMkLst>
        </pc:spChg>
      </pc:sldChg>
      <pc:sldChg chg="modSp add del mod ord">
        <pc:chgData name="Hema Mahadevu" userId="1c176bdd-a50d-403e-9444-f58f413c839b" providerId="ADAL" clId="{C67D13AF-AA02-4CFA-A62F-FD9EFEB09F76}" dt="2023-08-07T17:44:16.061" v="264"/>
        <pc:sldMkLst>
          <pc:docMk/>
          <pc:sldMk cId="1403016727" sldId="336"/>
        </pc:sldMkLst>
        <pc:spChg chg="mod">
          <ac:chgData name="Hema Mahadevu" userId="1c176bdd-a50d-403e-9444-f58f413c839b" providerId="ADAL" clId="{C67D13AF-AA02-4CFA-A62F-FD9EFEB09F76}" dt="2023-08-07T17:42:44.124" v="255" actId="20577"/>
          <ac:spMkLst>
            <pc:docMk/>
            <pc:sldMk cId="1403016727" sldId="336"/>
            <ac:spMk id="2" creationId="{00000000-0000-0000-0000-000000000000}"/>
          </ac:spMkLst>
        </pc:spChg>
      </pc:sldChg>
      <pc:sldChg chg="addSp modSp add mod setBg">
        <pc:chgData name="Hema Mahadevu" userId="1c176bdd-a50d-403e-9444-f58f413c839b" providerId="ADAL" clId="{C67D13AF-AA02-4CFA-A62F-FD9EFEB09F76}" dt="2023-08-07T17:50:35.994" v="318" actId="113"/>
        <pc:sldMkLst>
          <pc:docMk/>
          <pc:sldMk cId="3662933858" sldId="337"/>
        </pc:sldMkLst>
        <pc:spChg chg="mod">
          <ac:chgData name="Hema Mahadevu" userId="1c176bdd-a50d-403e-9444-f58f413c839b" providerId="ADAL" clId="{C67D13AF-AA02-4CFA-A62F-FD9EFEB09F76}" dt="2023-08-07T17:50:35.994" v="318" actId="113"/>
          <ac:spMkLst>
            <pc:docMk/>
            <pc:sldMk cId="3662933858" sldId="337"/>
            <ac:spMk id="2" creationId="{00000000-0000-0000-0000-000000000000}"/>
          </ac:spMkLst>
        </pc:spChg>
        <pc:spChg chg="mod">
          <ac:chgData name="Hema Mahadevu" userId="1c176bdd-a50d-403e-9444-f58f413c839b" providerId="ADAL" clId="{C67D13AF-AA02-4CFA-A62F-FD9EFEB09F76}" dt="2023-08-07T17:44:06.408" v="260" actId="26606"/>
          <ac:spMkLst>
            <pc:docMk/>
            <pc:sldMk cId="3662933858" sldId="337"/>
            <ac:spMk id="3" creationId="{00000000-0000-0000-0000-000000000000}"/>
          </ac:spMkLst>
        </pc:spChg>
        <pc:spChg chg="add">
          <ac:chgData name="Hema Mahadevu" userId="1c176bdd-a50d-403e-9444-f58f413c839b" providerId="ADAL" clId="{C67D13AF-AA02-4CFA-A62F-FD9EFEB09F76}" dt="2023-08-07T17:44:06.408" v="260" actId="26606"/>
          <ac:spMkLst>
            <pc:docMk/>
            <pc:sldMk cId="3662933858" sldId="337"/>
            <ac:spMk id="8" creationId="{3741B58E-3B65-4A01-A276-975AB2CF8A08}"/>
          </ac:spMkLst>
        </pc:spChg>
        <pc:spChg chg="add">
          <ac:chgData name="Hema Mahadevu" userId="1c176bdd-a50d-403e-9444-f58f413c839b" providerId="ADAL" clId="{C67D13AF-AA02-4CFA-A62F-FD9EFEB09F76}" dt="2023-08-07T17:44:06.408" v="260" actId="26606"/>
          <ac:spMkLst>
            <pc:docMk/>
            <pc:sldMk cId="3662933858" sldId="337"/>
            <ac:spMk id="10" creationId="{7AAC67C3-831B-4AB1-A259-DFB839CAFAFC}"/>
          </ac:spMkLst>
        </pc:spChg>
        <pc:spChg chg="add">
          <ac:chgData name="Hema Mahadevu" userId="1c176bdd-a50d-403e-9444-f58f413c839b" providerId="ADAL" clId="{C67D13AF-AA02-4CFA-A62F-FD9EFEB09F76}" dt="2023-08-07T17:44:06.408" v="260" actId="26606"/>
          <ac:spMkLst>
            <pc:docMk/>
            <pc:sldMk cId="3662933858" sldId="337"/>
            <ac:spMk id="12" creationId="{054B3F04-9EAC-45C0-B3CE-0387EEA10A0C}"/>
          </ac:spMkLst>
        </pc:spChg>
      </pc:sldChg>
      <pc:sldChg chg="addSp delSp modSp new mod setBg">
        <pc:chgData name="Hema Mahadevu" userId="1c176bdd-a50d-403e-9444-f58f413c839b" providerId="ADAL" clId="{C67D13AF-AA02-4CFA-A62F-FD9EFEB09F76}" dt="2023-08-07T17:49:40.623" v="316" actId="255"/>
        <pc:sldMkLst>
          <pc:docMk/>
          <pc:sldMk cId="2682973709" sldId="338"/>
        </pc:sldMkLst>
        <pc:spChg chg="mod">
          <ac:chgData name="Hema Mahadevu" userId="1c176bdd-a50d-403e-9444-f58f413c839b" providerId="ADAL" clId="{C67D13AF-AA02-4CFA-A62F-FD9EFEB09F76}" dt="2023-08-07T17:48:13.237" v="299" actId="26606"/>
          <ac:spMkLst>
            <pc:docMk/>
            <pc:sldMk cId="2682973709" sldId="338"/>
            <ac:spMk id="2" creationId="{D7B12CD2-01DE-2356-6209-142364AA61AA}"/>
          </ac:spMkLst>
        </pc:spChg>
        <pc:spChg chg="add del mod">
          <ac:chgData name="Hema Mahadevu" userId="1c176bdd-a50d-403e-9444-f58f413c839b" providerId="ADAL" clId="{C67D13AF-AA02-4CFA-A62F-FD9EFEB09F76}" dt="2023-08-07T17:49:40.623" v="316" actId="255"/>
          <ac:spMkLst>
            <pc:docMk/>
            <pc:sldMk cId="2682973709" sldId="338"/>
            <ac:spMk id="3" creationId="{07EB28E6-35D7-CA2C-61A4-36198FB4F078}"/>
          </ac:spMkLst>
        </pc:spChg>
        <pc:spChg chg="add del mod">
          <ac:chgData name="Hema Mahadevu" userId="1c176bdd-a50d-403e-9444-f58f413c839b" providerId="ADAL" clId="{C67D13AF-AA02-4CFA-A62F-FD9EFEB09F76}" dt="2023-08-07T17:46:03.458" v="271"/>
          <ac:spMkLst>
            <pc:docMk/>
            <pc:sldMk cId="2682973709" sldId="338"/>
            <ac:spMk id="4" creationId="{25118F03-F58B-AAF6-8160-124EB3E18E98}"/>
          </ac:spMkLst>
        </pc:spChg>
        <pc:spChg chg="add del mod">
          <ac:chgData name="Hema Mahadevu" userId="1c176bdd-a50d-403e-9444-f58f413c839b" providerId="ADAL" clId="{C67D13AF-AA02-4CFA-A62F-FD9EFEB09F76}" dt="2023-08-07T17:47:43.628" v="295" actId="478"/>
          <ac:spMkLst>
            <pc:docMk/>
            <pc:sldMk cId="2682973709" sldId="338"/>
            <ac:spMk id="5" creationId="{DB84500E-8105-0461-A50E-CF30A4286748}"/>
          </ac:spMkLst>
        </pc:spChg>
        <pc:spChg chg="add del">
          <ac:chgData name="Hema Mahadevu" userId="1c176bdd-a50d-403e-9444-f58f413c839b" providerId="ADAL" clId="{C67D13AF-AA02-4CFA-A62F-FD9EFEB09F76}" dt="2023-08-07T17:48:41.767" v="306" actId="26606"/>
          <ac:spMkLst>
            <pc:docMk/>
            <pc:sldMk cId="2682973709" sldId="338"/>
            <ac:spMk id="8" creationId="{3741B58E-3B65-4A01-A276-975AB2CF8A08}"/>
          </ac:spMkLst>
        </pc:spChg>
        <pc:spChg chg="add del">
          <ac:chgData name="Hema Mahadevu" userId="1c176bdd-a50d-403e-9444-f58f413c839b" providerId="ADAL" clId="{C67D13AF-AA02-4CFA-A62F-FD9EFEB09F76}" dt="2023-08-07T17:48:41.767" v="306" actId="26606"/>
          <ac:spMkLst>
            <pc:docMk/>
            <pc:sldMk cId="2682973709" sldId="338"/>
            <ac:spMk id="10" creationId="{7AAC67C3-831B-4AB1-A259-DFB839CAFAFC}"/>
          </ac:spMkLst>
        </pc:spChg>
        <pc:spChg chg="add del">
          <ac:chgData name="Hema Mahadevu" userId="1c176bdd-a50d-403e-9444-f58f413c839b" providerId="ADAL" clId="{C67D13AF-AA02-4CFA-A62F-FD9EFEB09F76}" dt="2023-08-07T17:48:41.767" v="306" actId="26606"/>
          <ac:spMkLst>
            <pc:docMk/>
            <pc:sldMk cId="2682973709" sldId="338"/>
            <ac:spMk id="12" creationId="{054B3F04-9EAC-45C0-B3CE-0387EEA10A0C}"/>
          </ac:spMkLst>
        </pc:spChg>
        <pc:spChg chg="add del">
          <ac:chgData name="Hema Mahadevu" userId="1c176bdd-a50d-403e-9444-f58f413c839b" providerId="ADAL" clId="{C67D13AF-AA02-4CFA-A62F-FD9EFEB09F76}" dt="2023-08-07T17:49:26.965" v="314" actId="26606"/>
          <ac:spMkLst>
            <pc:docMk/>
            <pc:sldMk cId="2682973709" sldId="338"/>
            <ac:spMk id="17" creationId="{3741B58E-3B65-4A01-A276-975AB2CF8A08}"/>
          </ac:spMkLst>
        </pc:spChg>
        <pc:spChg chg="add del">
          <ac:chgData name="Hema Mahadevu" userId="1c176bdd-a50d-403e-9444-f58f413c839b" providerId="ADAL" clId="{C67D13AF-AA02-4CFA-A62F-FD9EFEB09F76}" dt="2023-08-07T17:49:26.965" v="314" actId="26606"/>
          <ac:spMkLst>
            <pc:docMk/>
            <pc:sldMk cId="2682973709" sldId="338"/>
            <ac:spMk id="19" creationId="{7AAC67C3-831B-4AB1-A259-DFB839CAFAFC}"/>
          </ac:spMkLst>
        </pc:spChg>
        <pc:spChg chg="add del">
          <ac:chgData name="Hema Mahadevu" userId="1c176bdd-a50d-403e-9444-f58f413c839b" providerId="ADAL" clId="{C67D13AF-AA02-4CFA-A62F-FD9EFEB09F76}" dt="2023-08-07T17:49:26.965" v="314" actId="26606"/>
          <ac:spMkLst>
            <pc:docMk/>
            <pc:sldMk cId="2682973709" sldId="338"/>
            <ac:spMk id="21" creationId="{054B3F04-9EAC-45C0-B3CE-0387EEA10A0C}"/>
          </ac:spMkLst>
        </pc:spChg>
        <pc:spChg chg="add del">
          <ac:chgData name="Hema Mahadevu" userId="1c176bdd-a50d-403e-9444-f58f413c839b" providerId="ADAL" clId="{C67D13AF-AA02-4CFA-A62F-FD9EFEB09F76}" dt="2023-08-07T17:49:26.965" v="314" actId="26606"/>
          <ac:spMkLst>
            <pc:docMk/>
            <pc:sldMk cId="2682973709" sldId="338"/>
            <ac:spMk id="26" creationId="{3741B58E-3B65-4A01-A276-975AB2CF8A08}"/>
          </ac:spMkLst>
        </pc:spChg>
        <pc:spChg chg="add del">
          <ac:chgData name="Hema Mahadevu" userId="1c176bdd-a50d-403e-9444-f58f413c839b" providerId="ADAL" clId="{C67D13AF-AA02-4CFA-A62F-FD9EFEB09F76}" dt="2023-08-07T17:49:26.965" v="314" actId="26606"/>
          <ac:spMkLst>
            <pc:docMk/>
            <pc:sldMk cId="2682973709" sldId="338"/>
            <ac:spMk id="28" creationId="{7AAC67C3-831B-4AB1-A259-DFB839CAFAFC}"/>
          </ac:spMkLst>
        </pc:spChg>
        <pc:spChg chg="add del">
          <ac:chgData name="Hema Mahadevu" userId="1c176bdd-a50d-403e-9444-f58f413c839b" providerId="ADAL" clId="{C67D13AF-AA02-4CFA-A62F-FD9EFEB09F76}" dt="2023-08-07T17:49:26.965" v="314" actId="26606"/>
          <ac:spMkLst>
            <pc:docMk/>
            <pc:sldMk cId="2682973709" sldId="338"/>
            <ac:spMk id="30" creationId="{054B3F04-9EAC-45C0-B3CE-0387EEA10A0C}"/>
          </ac:spMkLst>
        </pc:spChg>
      </pc:sldChg>
      <pc:sldChg chg="addSp modSp new mod setBg">
        <pc:chgData name="Hema Mahadevu" userId="1c176bdd-a50d-403e-9444-f58f413c839b" providerId="ADAL" clId="{C67D13AF-AA02-4CFA-A62F-FD9EFEB09F76}" dt="2023-08-09T00:49:47.808" v="429" actId="113"/>
        <pc:sldMkLst>
          <pc:docMk/>
          <pc:sldMk cId="1652493751" sldId="339"/>
        </pc:sldMkLst>
        <pc:spChg chg="mod">
          <ac:chgData name="Hema Mahadevu" userId="1c176bdd-a50d-403e-9444-f58f413c839b" providerId="ADAL" clId="{C67D13AF-AA02-4CFA-A62F-FD9EFEB09F76}" dt="2023-08-09T00:47:16.883" v="420" actId="26606"/>
          <ac:spMkLst>
            <pc:docMk/>
            <pc:sldMk cId="1652493751" sldId="339"/>
            <ac:spMk id="2" creationId="{3B249E39-F3EB-36F0-E214-E36488AE4475}"/>
          </ac:spMkLst>
        </pc:spChg>
        <pc:spChg chg="mod">
          <ac:chgData name="Hema Mahadevu" userId="1c176bdd-a50d-403e-9444-f58f413c839b" providerId="ADAL" clId="{C67D13AF-AA02-4CFA-A62F-FD9EFEB09F76}" dt="2023-08-09T00:49:47.808" v="429" actId="113"/>
          <ac:spMkLst>
            <pc:docMk/>
            <pc:sldMk cId="1652493751" sldId="339"/>
            <ac:spMk id="3" creationId="{14DEB30C-A976-B918-6D81-CCDE958C7286}"/>
          </ac:spMkLst>
        </pc:spChg>
        <pc:spChg chg="add">
          <ac:chgData name="Hema Mahadevu" userId="1c176bdd-a50d-403e-9444-f58f413c839b" providerId="ADAL" clId="{C67D13AF-AA02-4CFA-A62F-FD9EFEB09F76}" dt="2023-08-09T00:47:16.883" v="420" actId="26606"/>
          <ac:spMkLst>
            <pc:docMk/>
            <pc:sldMk cId="1652493751" sldId="339"/>
            <ac:spMk id="8" creationId="{3741B58E-3B65-4A01-A276-975AB2CF8A08}"/>
          </ac:spMkLst>
        </pc:spChg>
        <pc:spChg chg="add">
          <ac:chgData name="Hema Mahadevu" userId="1c176bdd-a50d-403e-9444-f58f413c839b" providerId="ADAL" clId="{C67D13AF-AA02-4CFA-A62F-FD9EFEB09F76}" dt="2023-08-09T00:47:16.883" v="420" actId="26606"/>
          <ac:spMkLst>
            <pc:docMk/>
            <pc:sldMk cId="1652493751" sldId="339"/>
            <ac:spMk id="10" creationId="{7AAC67C3-831B-4AB1-A259-DFB839CAFAFC}"/>
          </ac:spMkLst>
        </pc:spChg>
        <pc:spChg chg="add">
          <ac:chgData name="Hema Mahadevu" userId="1c176bdd-a50d-403e-9444-f58f413c839b" providerId="ADAL" clId="{C67D13AF-AA02-4CFA-A62F-FD9EFEB09F76}" dt="2023-08-09T00:47:16.883" v="420" actId="26606"/>
          <ac:spMkLst>
            <pc:docMk/>
            <pc:sldMk cId="1652493751" sldId="339"/>
            <ac:spMk id="12" creationId="{054B3F04-9EAC-45C0-B3CE-0387EEA10A0C}"/>
          </ac:spMkLst>
        </pc:spChg>
      </pc:sldChg>
      <pc:sldChg chg="addSp modSp new mod setBg">
        <pc:chgData name="Hema Mahadevu" userId="1c176bdd-a50d-403e-9444-f58f413c839b" providerId="ADAL" clId="{C67D13AF-AA02-4CFA-A62F-FD9EFEB09F76}" dt="2023-08-09T17:51:41.173" v="1261" actId="2711"/>
        <pc:sldMkLst>
          <pc:docMk/>
          <pc:sldMk cId="1169329459" sldId="340"/>
        </pc:sldMkLst>
        <pc:spChg chg="mod">
          <ac:chgData name="Hema Mahadevu" userId="1c176bdd-a50d-403e-9444-f58f413c839b" providerId="ADAL" clId="{C67D13AF-AA02-4CFA-A62F-FD9EFEB09F76}" dt="2023-08-09T17:51:41.173" v="1261" actId="2711"/>
          <ac:spMkLst>
            <pc:docMk/>
            <pc:sldMk cId="1169329459" sldId="340"/>
            <ac:spMk id="2" creationId="{7C4C92B5-D744-2B19-6B67-21D206D98ADB}"/>
          </ac:spMkLst>
        </pc:spChg>
        <pc:spChg chg="mod">
          <ac:chgData name="Hema Mahadevu" userId="1c176bdd-a50d-403e-9444-f58f413c839b" providerId="ADAL" clId="{C67D13AF-AA02-4CFA-A62F-FD9EFEB09F76}" dt="2023-08-09T01:35:25.550" v="893" actId="255"/>
          <ac:spMkLst>
            <pc:docMk/>
            <pc:sldMk cId="1169329459" sldId="340"/>
            <ac:spMk id="3" creationId="{FEC65E90-82C2-AD61-620C-C659362E1BB0}"/>
          </ac:spMkLst>
        </pc:spChg>
        <pc:spChg chg="add">
          <ac:chgData name="Hema Mahadevu" userId="1c176bdd-a50d-403e-9444-f58f413c839b" providerId="ADAL" clId="{C67D13AF-AA02-4CFA-A62F-FD9EFEB09F76}" dt="2023-08-09T00:54:27.862" v="495" actId="26606"/>
          <ac:spMkLst>
            <pc:docMk/>
            <pc:sldMk cId="1169329459" sldId="340"/>
            <ac:spMk id="8" creationId="{3741B58E-3B65-4A01-A276-975AB2CF8A08}"/>
          </ac:spMkLst>
        </pc:spChg>
        <pc:spChg chg="add">
          <ac:chgData name="Hema Mahadevu" userId="1c176bdd-a50d-403e-9444-f58f413c839b" providerId="ADAL" clId="{C67D13AF-AA02-4CFA-A62F-FD9EFEB09F76}" dt="2023-08-09T00:54:27.862" v="495" actId="26606"/>
          <ac:spMkLst>
            <pc:docMk/>
            <pc:sldMk cId="1169329459" sldId="340"/>
            <ac:spMk id="10" creationId="{7AAC67C3-831B-4AB1-A259-DFB839CAFAFC}"/>
          </ac:spMkLst>
        </pc:spChg>
        <pc:spChg chg="add">
          <ac:chgData name="Hema Mahadevu" userId="1c176bdd-a50d-403e-9444-f58f413c839b" providerId="ADAL" clId="{C67D13AF-AA02-4CFA-A62F-FD9EFEB09F76}" dt="2023-08-09T00:54:27.862" v="495" actId="26606"/>
          <ac:spMkLst>
            <pc:docMk/>
            <pc:sldMk cId="1169329459" sldId="340"/>
            <ac:spMk id="12" creationId="{054B3F04-9EAC-45C0-B3CE-0387EEA10A0C}"/>
          </ac:spMkLst>
        </pc:spChg>
      </pc:sldChg>
      <pc:sldChg chg="modSp new del mod">
        <pc:chgData name="Hema Mahadevu" userId="1c176bdd-a50d-403e-9444-f58f413c839b" providerId="ADAL" clId="{C67D13AF-AA02-4CFA-A62F-FD9EFEB09F76}" dt="2023-08-09T00:51:26.443" v="439" actId="47"/>
        <pc:sldMkLst>
          <pc:docMk/>
          <pc:sldMk cId="914135709" sldId="341"/>
        </pc:sldMkLst>
        <pc:spChg chg="mod">
          <ac:chgData name="Hema Mahadevu" userId="1c176bdd-a50d-403e-9444-f58f413c839b" providerId="ADAL" clId="{C67D13AF-AA02-4CFA-A62F-FD9EFEB09F76}" dt="2023-08-09T00:51:21.632" v="438"/>
          <ac:spMkLst>
            <pc:docMk/>
            <pc:sldMk cId="914135709" sldId="341"/>
            <ac:spMk id="3" creationId="{9F3BCF2A-A73E-2209-9B31-0D345411E2B3}"/>
          </ac:spMkLst>
        </pc:spChg>
      </pc:sldChg>
      <pc:sldChg chg="addSp modSp new mod ord">
        <pc:chgData name="Hema Mahadevu" userId="1c176bdd-a50d-403e-9444-f58f413c839b" providerId="ADAL" clId="{C67D13AF-AA02-4CFA-A62F-FD9EFEB09F76}" dt="2023-08-09T02:10:13.109" v="1101" actId="20577"/>
        <pc:sldMkLst>
          <pc:docMk/>
          <pc:sldMk cId="4122684423" sldId="341"/>
        </pc:sldMkLst>
        <pc:spChg chg="add mod">
          <ac:chgData name="Hema Mahadevu" userId="1c176bdd-a50d-403e-9444-f58f413c839b" providerId="ADAL" clId="{C67D13AF-AA02-4CFA-A62F-FD9EFEB09F76}" dt="2023-08-09T02:10:13.109" v="1101" actId="20577"/>
          <ac:spMkLst>
            <pc:docMk/>
            <pc:sldMk cId="4122684423" sldId="341"/>
            <ac:spMk id="3" creationId="{179B6445-3D1C-CCFF-8DC2-FA56B835D62F}"/>
          </ac:spMkLst>
        </pc:spChg>
      </pc:sldChg>
      <pc:sldChg chg="modSp add del mod">
        <pc:chgData name="Hema Mahadevu" userId="1c176bdd-a50d-403e-9444-f58f413c839b" providerId="ADAL" clId="{C67D13AF-AA02-4CFA-A62F-FD9EFEB09F76}" dt="2023-08-10T17:20:12.732" v="1668" actId="47"/>
        <pc:sldMkLst>
          <pc:docMk/>
          <pc:sldMk cId="3116251094" sldId="342"/>
        </pc:sldMkLst>
        <pc:spChg chg="mod">
          <ac:chgData name="Hema Mahadevu" userId="1c176bdd-a50d-403e-9444-f58f413c839b" providerId="ADAL" clId="{C67D13AF-AA02-4CFA-A62F-FD9EFEB09F76}" dt="2023-08-09T05:55:41.581" v="1193" actId="12"/>
          <ac:spMkLst>
            <pc:docMk/>
            <pc:sldMk cId="3116251094" sldId="342"/>
            <ac:spMk id="3" creationId="{00000000-0000-0000-0000-000000000000}"/>
          </ac:spMkLst>
        </pc:spChg>
      </pc:sldChg>
      <pc:sldChg chg="addSp delSp modSp new del mod setBg">
        <pc:chgData name="Hema Mahadevu" userId="1c176bdd-a50d-403e-9444-f58f413c839b" providerId="ADAL" clId="{C67D13AF-AA02-4CFA-A62F-FD9EFEB09F76}" dt="2023-08-10T17:20:20.078" v="1669" actId="47"/>
        <pc:sldMkLst>
          <pc:docMk/>
          <pc:sldMk cId="2875313922" sldId="343"/>
        </pc:sldMkLst>
        <pc:spChg chg="mod">
          <ac:chgData name="Hema Mahadevu" userId="1c176bdd-a50d-403e-9444-f58f413c839b" providerId="ADAL" clId="{C67D13AF-AA02-4CFA-A62F-FD9EFEB09F76}" dt="2023-08-09T01:10:23.177" v="770" actId="26606"/>
          <ac:spMkLst>
            <pc:docMk/>
            <pc:sldMk cId="2875313922" sldId="343"/>
            <ac:spMk id="2" creationId="{5BDAACAE-40E7-F893-7554-6A8D44D63184}"/>
          </ac:spMkLst>
        </pc:spChg>
        <pc:spChg chg="mod">
          <ac:chgData name="Hema Mahadevu" userId="1c176bdd-a50d-403e-9444-f58f413c839b" providerId="ADAL" clId="{C67D13AF-AA02-4CFA-A62F-FD9EFEB09F76}" dt="2023-08-09T01:12:50.117" v="790" actId="5793"/>
          <ac:spMkLst>
            <pc:docMk/>
            <pc:sldMk cId="2875313922" sldId="343"/>
            <ac:spMk id="3" creationId="{99629EB2-845A-80BB-4B6B-34372E733F6D}"/>
          </ac:spMkLst>
        </pc:spChg>
        <pc:spChg chg="add del">
          <ac:chgData name="Hema Mahadevu" userId="1c176bdd-a50d-403e-9444-f58f413c839b" providerId="ADAL" clId="{C67D13AF-AA02-4CFA-A62F-FD9EFEB09F76}" dt="2023-08-09T01:12:43.398" v="784" actId="26606"/>
          <ac:spMkLst>
            <pc:docMk/>
            <pc:sldMk cId="2875313922" sldId="343"/>
            <ac:spMk id="8" creationId="{3741B58E-3B65-4A01-A276-975AB2CF8A08}"/>
          </ac:spMkLst>
        </pc:spChg>
        <pc:spChg chg="add del">
          <ac:chgData name="Hema Mahadevu" userId="1c176bdd-a50d-403e-9444-f58f413c839b" providerId="ADAL" clId="{C67D13AF-AA02-4CFA-A62F-FD9EFEB09F76}" dt="2023-08-09T01:10:23.172" v="769" actId="26606"/>
          <ac:spMkLst>
            <pc:docMk/>
            <pc:sldMk cId="2875313922" sldId="343"/>
            <ac:spMk id="10" creationId="{C33BF9DD-8A45-4EEE-B231-0A14D322E5F9}"/>
          </ac:spMkLst>
        </pc:spChg>
        <pc:spChg chg="add del">
          <ac:chgData name="Hema Mahadevu" userId="1c176bdd-a50d-403e-9444-f58f413c839b" providerId="ADAL" clId="{C67D13AF-AA02-4CFA-A62F-FD9EFEB09F76}" dt="2023-08-09T01:10:23.172" v="769" actId="26606"/>
          <ac:spMkLst>
            <pc:docMk/>
            <pc:sldMk cId="2875313922" sldId="343"/>
            <ac:spMk id="14" creationId="{D5FBCAC9-BD8B-4F3B-AD74-EF37D4211349}"/>
          </ac:spMkLst>
        </pc:spChg>
        <pc:spChg chg="add del">
          <ac:chgData name="Hema Mahadevu" userId="1c176bdd-a50d-403e-9444-f58f413c839b" providerId="ADAL" clId="{C67D13AF-AA02-4CFA-A62F-FD9EFEB09F76}" dt="2023-08-09T01:10:23.172" v="769" actId="26606"/>
          <ac:spMkLst>
            <pc:docMk/>
            <pc:sldMk cId="2875313922" sldId="343"/>
            <ac:spMk id="16" creationId="{9556C5A8-AD7E-4CE7-87BE-9EA3B5E1786F}"/>
          </ac:spMkLst>
        </pc:spChg>
        <pc:spChg chg="add del">
          <ac:chgData name="Hema Mahadevu" userId="1c176bdd-a50d-403e-9444-f58f413c839b" providerId="ADAL" clId="{C67D13AF-AA02-4CFA-A62F-FD9EFEB09F76}" dt="2023-08-09T01:12:43.398" v="784" actId="26606"/>
          <ac:spMkLst>
            <pc:docMk/>
            <pc:sldMk cId="2875313922" sldId="343"/>
            <ac:spMk id="18" creationId="{7AAC67C3-831B-4AB1-A259-DFB839CAFAFC}"/>
          </ac:spMkLst>
        </pc:spChg>
        <pc:spChg chg="add del">
          <ac:chgData name="Hema Mahadevu" userId="1c176bdd-a50d-403e-9444-f58f413c839b" providerId="ADAL" clId="{C67D13AF-AA02-4CFA-A62F-FD9EFEB09F76}" dt="2023-08-09T01:12:43.398" v="784" actId="26606"/>
          <ac:spMkLst>
            <pc:docMk/>
            <pc:sldMk cId="2875313922" sldId="343"/>
            <ac:spMk id="19" creationId="{054B3F04-9EAC-45C0-B3CE-0387EEA10A0C}"/>
          </ac:spMkLst>
        </pc:spChg>
        <pc:spChg chg="add del">
          <ac:chgData name="Hema Mahadevu" userId="1c176bdd-a50d-403e-9444-f58f413c839b" providerId="ADAL" clId="{C67D13AF-AA02-4CFA-A62F-FD9EFEB09F76}" dt="2023-08-09T01:12:43.398" v="784" actId="26606"/>
          <ac:spMkLst>
            <pc:docMk/>
            <pc:sldMk cId="2875313922" sldId="343"/>
            <ac:spMk id="24" creationId="{3741B58E-3B65-4A01-A276-975AB2CF8A08}"/>
          </ac:spMkLst>
        </pc:spChg>
        <pc:spChg chg="add del">
          <ac:chgData name="Hema Mahadevu" userId="1c176bdd-a50d-403e-9444-f58f413c839b" providerId="ADAL" clId="{C67D13AF-AA02-4CFA-A62F-FD9EFEB09F76}" dt="2023-08-09T01:12:43.398" v="784" actId="26606"/>
          <ac:spMkLst>
            <pc:docMk/>
            <pc:sldMk cId="2875313922" sldId="343"/>
            <ac:spMk id="26" creationId="{7AAC67C3-831B-4AB1-A259-DFB839CAFAFC}"/>
          </ac:spMkLst>
        </pc:spChg>
        <pc:spChg chg="add del">
          <ac:chgData name="Hema Mahadevu" userId="1c176bdd-a50d-403e-9444-f58f413c839b" providerId="ADAL" clId="{C67D13AF-AA02-4CFA-A62F-FD9EFEB09F76}" dt="2023-08-09T01:12:43.398" v="784" actId="26606"/>
          <ac:spMkLst>
            <pc:docMk/>
            <pc:sldMk cId="2875313922" sldId="343"/>
            <ac:spMk id="28" creationId="{054B3F04-9EAC-45C0-B3CE-0387EEA10A0C}"/>
          </ac:spMkLst>
        </pc:spChg>
        <pc:picChg chg="add del">
          <ac:chgData name="Hema Mahadevu" userId="1c176bdd-a50d-403e-9444-f58f413c839b" providerId="ADAL" clId="{C67D13AF-AA02-4CFA-A62F-FD9EFEB09F76}" dt="2023-08-09T01:10:23.172" v="769" actId="26606"/>
          <ac:picMkLst>
            <pc:docMk/>
            <pc:sldMk cId="2875313922" sldId="343"/>
            <ac:picMk id="7" creationId="{AEDDDF57-C5E2-91A9-F306-2FBABD7718D5}"/>
          </ac:picMkLst>
        </pc:picChg>
        <pc:cxnChg chg="add del">
          <ac:chgData name="Hema Mahadevu" userId="1c176bdd-a50d-403e-9444-f58f413c839b" providerId="ADAL" clId="{C67D13AF-AA02-4CFA-A62F-FD9EFEB09F76}" dt="2023-08-09T01:10:23.172" v="769" actId="26606"/>
          <ac:cxnSpMkLst>
            <pc:docMk/>
            <pc:sldMk cId="2875313922" sldId="343"/>
            <ac:cxnSpMk id="12" creationId="{9020DCC9-F851-4562-BB20-1AB3C51BFD08}"/>
          </ac:cxnSpMkLst>
        </pc:cxnChg>
      </pc:sldChg>
      <pc:sldChg chg="addSp modSp new del mod setBg">
        <pc:chgData name="Hema Mahadevu" userId="1c176bdd-a50d-403e-9444-f58f413c839b" providerId="ADAL" clId="{C67D13AF-AA02-4CFA-A62F-FD9EFEB09F76}" dt="2023-08-10T17:20:22.618" v="1670" actId="47"/>
        <pc:sldMkLst>
          <pc:docMk/>
          <pc:sldMk cId="450263909" sldId="344"/>
        </pc:sldMkLst>
        <pc:spChg chg="mod">
          <ac:chgData name="Hema Mahadevu" userId="1c176bdd-a50d-403e-9444-f58f413c839b" providerId="ADAL" clId="{C67D13AF-AA02-4CFA-A62F-FD9EFEB09F76}" dt="2023-08-09T01:15:42.714" v="798" actId="26606"/>
          <ac:spMkLst>
            <pc:docMk/>
            <pc:sldMk cId="450263909" sldId="344"/>
            <ac:spMk id="2" creationId="{EF4D433E-B121-D964-EB48-69E827F5D87F}"/>
          </ac:spMkLst>
        </pc:spChg>
        <pc:spChg chg="mod">
          <ac:chgData name="Hema Mahadevu" userId="1c176bdd-a50d-403e-9444-f58f413c839b" providerId="ADAL" clId="{C67D13AF-AA02-4CFA-A62F-FD9EFEB09F76}" dt="2023-08-09T01:26:48.624" v="802" actId="5793"/>
          <ac:spMkLst>
            <pc:docMk/>
            <pc:sldMk cId="450263909" sldId="344"/>
            <ac:spMk id="3" creationId="{258B28C2-D62E-C0FF-9A7A-C274BC981CE0}"/>
          </ac:spMkLst>
        </pc:spChg>
        <pc:spChg chg="add">
          <ac:chgData name="Hema Mahadevu" userId="1c176bdd-a50d-403e-9444-f58f413c839b" providerId="ADAL" clId="{C67D13AF-AA02-4CFA-A62F-FD9EFEB09F76}" dt="2023-08-09T01:15:42.714" v="798" actId="26606"/>
          <ac:spMkLst>
            <pc:docMk/>
            <pc:sldMk cId="450263909" sldId="344"/>
            <ac:spMk id="8" creationId="{3741B58E-3B65-4A01-A276-975AB2CF8A08}"/>
          </ac:spMkLst>
        </pc:spChg>
        <pc:spChg chg="add">
          <ac:chgData name="Hema Mahadevu" userId="1c176bdd-a50d-403e-9444-f58f413c839b" providerId="ADAL" clId="{C67D13AF-AA02-4CFA-A62F-FD9EFEB09F76}" dt="2023-08-09T01:15:42.714" v="798" actId="26606"/>
          <ac:spMkLst>
            <pc:docMk/>
            <pc:sldMk cId="450263909" sldId="344"/>
            <ac:spMk id="10" creationId="{7AAC67C3-831B-4AB1-A259-DFB839CAFAFC}"/>
          </ac:spMkLst>
        </pc:spChg>
        <pc:spChg chg="add">
          <ac:chgData name="Hema Mahadevu" userId="1c176bdd-a50d-403e-9444-f58f413c839b" providerId="ADAL" clId="{C67D13AF-AA02-4CFA-A62F-FD9EFEB09F76}" dt="2023-08-09T01:15:42.714" v="798" actId="26606"/>
          <ac:spMkLst>
            <pc:docMk/>
            <pc:sldMk cId="450263909" sldId="344"/>
            <ac:spMk id="12" creationId="{054B3F04-9EAC-45C0-B3CE-0387EEA10A0C}"/>
          </ac:spMkLst>
        </pc:spChg>
      </pc:sldChg>
      <pc:sldChg chg="modSp new del mod">
        <pc:chgData name="Hema Mahadevu" userId="1c176bdd-a50d-403e-9444-f58f413c839b" providerId="ADAL" clId="{C67D13AF-AA02-4CFA-A62F-FD9EFEB09F76}" dt="2023-08-09T01:27:01.041" v="807" actId="47"/>
        <pc:sldMkLst>
          <pc:docMk/>
          <pc:sldMk cId="2933222259" sldId="345"/>
        </pc:sldMkLst>
        <pc:spChg chg="mod">
          <ac:chgData name="Hema Mahadevu" userId="1c176bdd-a50d-403e-9444-f58f413c839b" providerId="ADAL" clId="{C67D13AF-AA02-4CFA-A62F-FD9EFEB09F76}" dt="2023-08-09T01:26:57.876" v="806"/>
          <ac:spMkLst>
            <pc:docMk/>
            <pc:sldMk cId="2933222259" sldId="345"/>
            <ac:spMk id="3" creationId="{37828096-242A-A3FE-7571-13F84CCEFDAA}"/>
          </ac:spMkLst>
        </pc:spChg>
      </pc:sldChg>
      <pc:sldChg chg="modSp new del mod ord">
        <pc:chgData name="Hema Mahadevu" userId="1c176bdd-a50d-403e-9444-f58f413c839b" providerId="ADAL" clId="{C67D13AF-AA02-4CFA-A62F-FD9EFEB09F76}" dt="2023-08-10T17:15:45.058" v="1632" actId="47"/>
        <pc:sldMkLst>
          <pc:docMk/>
          <pc:sldMk cId="3440374619" sldId="345"/>
        </pc:sldMkLst>
        <pc:spChg chg="mod">
          <ac:chgData name="Hema Mahadevu" userId="1c176bdd-a50d-403e-9444-f58f413c839b" providerId="ADAL" clId="{C67D13AF-AA02-4CFA-A62F-FD9EFEB09F76}" dt="2023-08-09T01:29:27.686" v="858" actId="255"/>
          <ac:spMkLst>
            <pc:docMk/>
            <pc:sldMk cId="3440374619" sldId="345"/>
            <ac:spMk id="2" creationId="{9B70262A-5CF0-E27C-FBFB-893E94DD241E}"/>
          </ac:spMkLst>
        </pc:spChg>
        <pc:spChg chg="mod">
          <ac:chgData name="Hema Mahadevu" userId="1c176bdd-a50d-403e-9444-f58f413c839b" providerId="ADAL" clId="{C67D13AF-AA02-4CFA-A62F-FD9EFEB09F76}" dt="2023-08-09T01:29:45.842" v="876" actId="20577"/>
          <ac:spMkLst>
            <pc:docMk/>
            <pc:sldMk cId="3440374619" sldId="345"/>
            <ac:spMk id="3" creationId="{502DEA0D-BECB-6F60-90E9-9CA37BC04C96}"/>
          </ac:spMkLst>
        </pc:spChg>
      </pc:sldChg>
      <pc:sldChg chg="new del">
        <pc:chgData name="Hema Mahadevu" userId="1c176bdd-a50d-403e-9444-f58f413c839b" providerId="ADAL" clId="{C67D13AF-AA02-4CFA-A62F-FD9EFEB09F76}" dt="2023-08-09T01:27:35.041" v="809" actId="47"/>
        <pc:sldMkLst>
          <pc:docMk/>
          <pc:sldMk cId="3811079628" sldId="345"/>
        </pc:sldMkLst>
      </pc:sldChg>
      <pc:sldChg chg="addSp delSp modSp new del mod ord">
        <pc:chgData name="Hema Mahadevu" userId="1c176bdd-a50d-403e-9444-f58f413c839b" providerId="ADAL" clId="{C67D13AF-AA02-4CFA-A62F-FD9EFEB09F76}" dt="2023-08-09T01:28:56.316" v="820" actId="47"/>
        <pc:sldMkLst>
          <pc:docMk/>
          <pc:sldMk cId="4225959089" sldId="345"/>
        </pc:sldMkLst>
        <pc:spChg chg="add del mod">
          <ac:chgData name="Hema Mahadevu" userId="1c176bdd-a50d-403e-9444-f58f413c839b" providerId="ADAL" clId="{C67D13AF-AA02-4CFA-A62F-FD9EFEB09F76}" dt="2023-08-09T01:28:43.827" v="819" actId="478"/>
          <ac:spMkLst>
            <pc:docMk/>
            <pc:sldMk cId="4225959089" sldId="345"/>
            <ac:spMk id="3" creationId="{1BCF821B-B83B-8BF0-0649-135672DF01E8}"/>
          </ac:spMkLst>
        </pc:spChg>
      </pc:sldChg>
      <pc:sldChg chg="addSp modSp new mod setBg">
        <pc:chgData name="Hema Mahadevu" userId="1c176bdd-a50d-403e-9444-f58f413c839b" providerId="ADAL" clId="{C67D13AF-AA02-4CFA-A62F-FD9EFEB09F76}" dt="2023-08-09T17:52:07.881" v="1262" actId="255"/>
        <pc:sldMkLst>
          <pc:docMk/>
          <pc:sldMk cId="20429154" sldId="346"/>
        </pc:sldMkLst>
        <pc:spChg chg="mod">
          <ac:chgData name="Hema Mahadevu" userId="1c176bdd-a50d-403e-9444-f58f413c839b" providerId="ADAL" clId="{C67D13AF-AA02-4CFA-A62F-FD9EFEB09F76}" dt="2023-08-09T01:38:24.888" v="899" actId="2711"/>
          <ac:spMkLst>
            <pc:docMk/>
            <pc:sldMk cId="20429154" sldId="346"/>
            <ac:spMk id="2" creationId="{550F14A7-001E-05C3-5CBF-58DFA41652F4}"/>
          </ac:spMkLst>
        </pc:spChg>
        <pc:spChg chg="mod">
          <ac:chgData name="Hema Mahadevu" userId="1c176bdd-a50d-403e-9444-f58f413c839b" providerId="ADAL" clId="{C67D13AF-AA02-4CFA-A62F-FD9EFEB09F76}" dt="2023-08-09T17:52:07.881" v="1262" actId="255"/>
          <ac:spMkLst>
            <pc:docMk/>
            <pc:sldMk cId="20429154" sldId="346"/>
            <ac:spMk id="3" creationId="{AA583534-93A9-D501-731C-96F2EC22F097}"/>
          </ac:spMkLst>
        </pc:spChg>
        <pc:spChg chg="add">
          <ac:chgData name="Hema Mahadevu" userId="1c176bdd-a50d-403e-9444-f58f413c839b" providerId="ADAL" clId="{C67D13AF-AA02-4CFA-A62F-FD9EFEB09F76}" dt="2023-08-09T01:37:54.455" v="896" actId="26606"/>
          <ac:spMkLst>
            <pc:docMk/>
            <pc:sldMk cId="20429154" sldId="346"/>
            <ac:spMk id="8" creationId="{3741B58E-3B65-4A01-A276-975AB2CF8A08}"/>
          </ac:spMkLst>
        </pc:spChg>
        <pc:spChg chg="add">
          <ac:chgData name="Hema Mahadevu" userId="1c176bdd-a50d-403e-9444-f58f413c839b" providerId="ADAL" clId="{C67D13AF-AA02-4CFA-A62F-FD9EFEB09F76}" dt="2023-08-09T01:37:54.455" v="896" actId="26606"/>
          <ac:spMkLst>
            <pc:docMk/>
            <pc:sldMk cId="20429154" sldId="346"/>
            <ac:spMk id="10" creationId="{7AAC67C3-831B-4AB1-A259-DFB839CAFAFC}"/>
          </ac:spMkLst>
        </pc:spChg>
        <pc:spChg chg="add">
          <ac:chgData name="Hema Mahadevu" userId="1c176bdd-a50d-403e-9444-f58f413c839b" providerId="ADAL" clId="{C67D13AF-AA02-4CFA-A62F-FD9EFEB09F76}" dt="2023-08-09T01:37:54.455" v="896" actId="26606"/>
          <ac:spMkLst>
            <pc:docMk/>
            <pc:sldMk cId="20429154" sldId="346"/>
            <ac:spMk id="12" creationId="{054B3F04-9EAC-45C0-B3CE-0387EEA10A0C}"/>
          </ac:spMkLst>
        </pc:spChg>
      </pc:sldChg>
      <pc:sldChg chg="modSp add mod">
        <pc:chgData name="Hema Mahadevu" userId="1c176bdd-a50d-403e-9444-f58f413c839b" providerId="ADAL" clId="{C67D13AF-AA02-4CFA-A62F-FD9EFEB09F76}" dt="2023-08-09T05:55:51.328" v="1194" actId="12"/>
        <pc:sldMkLst>
          <pc:docMk/>
          <pc:sldMk cId="2124409273" sldId="347"/>
        </pc:sldMkLst>
        <pc:spChg chg="mod">
          <ac:chgData name="Hema Mahadevu" userId="1c176bdd-a50d-403e-9444-f58f413c839b" providerId="ADAL" clId="{C67D13AF-AA02-4CFA-A62F-FD9EFEB09F76}" dt="2023-08-09T05:55:51.328" v="1194" actId="12"/>
          <ac:spMkLst>
            <pc:docMk/>
            <pc:sldMk cId="2124409273" sldId="347"/>
            <ac:spMk id="3" creationId="{00000000-0000-0000-0000-000000000000}"/>
          </ac:spMkLst>
        </pc:spChg>
      </pc:sldChg>
      <pc:sldChg chg="modSp new mod">
        <pc:chgData name="Hema Mahadevu" userId="1c176bdd-a50d-403e-9444-f58f413c839b" providerId="ADAL" clId="{C67D13AF-AA02-4CFA-A62F-FD9EFEB09F76}" dt="2023-08-09T01:42:13.983" v="950" actId="20577"/>
        <pc:sldMkLst>
          <pc:docMk/>
          <pc:sldMk cId="3238662152" sldId="348"/>
        </pc:sldMkLst>
        <pc:spChg chg="mod">
          <ac:chgData name="Hema Mahadevu" userId="1c176bdd-a50d-403e-9444-f58f413c839b" providerId="ADAL" clId="{C67D13AF-AA02-4CFA-A62F-FD9EFEB09F76}" dt="2023-08-09T01:41:15.760" v="924" actId="255"/>
          <ac:spMkLst>
            <pc:docMk/>
            <pc:sldMk cId="3238662152" sldId="348"/>
            <ac:spMk id="2" creationId="{0DF1CCDF-D794-5B8A-4801-A5F390282515}"/>
          </ac:spMkLst>
        </pc:spChg>
        <pc:spChg chg="mod">
          <ac:chgData name="Hema Mahadevu" userId="1c176bdd-a50d-403e-9444-f58f413c839b" providerId="ADAL" clId="{C67D13AF-AA02-4CFA-A62F-FD9EFEB09F76}" dt="2023-08-09T01:42:13.983" v="950" actId="20577"/>
          <ac:spMkLst>
            <pc:docMk/>
            <pc:sldMk cId="3238662152" sldId="348"/>
            <ac:spMk id="3" creationId="{4143EF15-E4A1-6929-7351-133E19AE99DA}"/>
          </ac:spMkLst>
        </pc:spChg>
      </pc:sldChg>
      <pc:sldChg chg="addSp delSp modSp new del mod">
        <pc:chgData name="Hema Mahadevu" userId="1c176bdd-a50d-403e-9444-f58f413c839b" providerId="ADAL" clId="{C67D13AF-AA02-4CFA-A62F-FD9EFEB09F76}" dt="2023-08-09T01:40:24.548" v="915" actId="47"/>
        <pc:sldMkLst>
          <pc:docMk/>
          <pc:sldMk cId="3906509180" sldId="348"/>
        </pc:sldMkLst>
        <pc:spChg chg="mod">
          <ac:chgData name="Hema Mahadevu" userId="1c176bdd-a50d-403e-9444-f58f413c839b" providerId="ADAL" clId="{C67D13AF-AA02-4CFA-A62F-FD9EFEB09F76}" dt="2023-08-09T01:39:01.302" v="903" actId="27636"/>
          <ac:spMkLst>
            <pc:docMk/>
            <pc:sldMk cId="3906509180" sldId="348"/>
            <ac:spMk id="2" creationId="{62576909-E4D9-6F13-9DF2-3B7633F683BC}"/>
          </ac:spMkLst>
        </pc:spChg>
        <pc:spChg chg="add del mod">
          <ac:chgData name="Hema Mahadevu" userId="1c176bdd-a50d-403e-9444-f58f413c839b" providerId="ADAL" clId="{C67D13AF-AA02-4CFA-A62F-FD9EFEB09F76}" dt="2023-08-09T01:40:17.927" v="914" actId="20577"/>
          <ac:spMkLst>
            <pc:docMk/>
            <pc:sldMk cId="3906509180" sldId="348"/>
            <ac:spMk id="3" creationId="{B7C1C3C8-F6A6-5911-41F8-E5E0F1B84E38}"/>
          </ac:spMkLst>
        </pc:spChg>
        <pc:spChg chg="add del mod">
          <ac:chgData name="Hema Mahadevu" userId="1c176bdd-a50d-403e-9444-f58f413c839b" providerId="ADAL" clId="{C67D13AF-AA02-4CFA-A62F-FD9EFEB09F76}" dt="2023-08-09T01:39:35.049" v="905"/>
          <ac:spMkLst>
            <pc:docMk/>
            <pc:sldMk cId="3906509180" sldId="348"/>
            <ac:spMk id="4" creationId="{827D2930-B360-67C7-4CAC-6ACDC3304E56}"/>
          </ac:spMkLst>
        </pc:spChg>
      </pc:sldChg>
      <pc:sldChg chg="addSp delSp modSp new mod setBg">
        <pc:chgData name="Hema Mahadevu" userId="1c176bdd-a50d-403e-9444-f58f413c839b" providerId="ADAL" clId="{C67D13AF-AA02-4CFA-A62F-FD9EFEB09F76}" dt="2023-08-09T17:52:39.614" v="1265" actId="27636"/>
        <pc:sldMkLst>
          <pc:docMk/>
          <pc:sldMk cId="987436760" sldId="349"/>
        </pc:sldMkLst>
        <pc:spChg chg="mod">
          <ac:chgData name="Hema Mahadevu" userId="1c176bdd-a50d-403e-9444-f58f413c839b" providerId="ADAL" clId="{C67D13AF-AA02-4CFA-A62F-FD9EFEB09F76}" dt="2023-08-09T02:00:40.946" v="1000" actId="20577"/>
          <ac:spMkLst>
            <pc:docMk/>
            <pc:sldMk cId="987436760" sldId="349"/>
            <ac:spMk id="2" creationId="{2DE5D23F-473C-F517-BDD9-1612BB4BA0B8}"/>
          </ac:spMkLst>
        </pc:spChg>
        <pc:spChg chg="mod">
          <ac:chgData name="Hema Mahadevu" userId="1c176bdd-a50d-403e-9444-f58f413c839b" providerId="ADAL" clId="{C67D13AF-AA02-4CFA-A62F-FD9EFEB09F76}" dt="2023-08-09T17:52:39.614" v="1265" actId="27636"/>
          <ac:spMkLst>
            <pc:docMk/>
            <pc:sldMk cId="987436760" sldId="349"/>
            <ac:spMk id="3" creationId="{31D02918-1358-1E84-2836-CC240FA9B370}"/>
          </ac:spMkLst>
        </pc:spChg>
        <pc:spChg chg="add del">
          <ac:chgData name="Hema Mahadevu" userId="1c176bdd-a50d-403e-9444-f58f413c839b" providerId="ADAL" clId="{C67D13AF-AA02-4CFA-A62F-FD9EFEB09F76}" dt="2023-08-09T02:00:14.695" v="994" actId="26606"/>
          <ac:spMkLst>
            <pc:docMk/>
            <pc:sldMk cId="987436760" sldId="349"/>
            <ac:spMk id="8" creationId="{3741B58E-3B65-4A01-A276-975AB2CF8A08}"/>
          </ac:spMkLst>
        </pc:spChg>
        <pc:spChg chg="add del">
          <ac:chgData name="Hema Mahadevu" userId="1c176bdd-a50d-403e-9444-f58f413c839b" providerId="ADAL" clId="{C67D13AF-AA02-4CFA-A62F-FD9EFEB09F76}" dt="2023-08-09T02:00:14.695" v="994" actId="26606"/>
          <ac:spMkLst>
            <pc:docMk/>
            <pc:sldMk cId="987436760" sldId="349"/>
            <ac:spMk id="10" creationId="{7AAC67C3-831B-4AB1-A259-DFB839CAFAFC}"/>
          </ac:spMkLst>
        </pc:spChg>
        <pc:spChg chg="add del">
          <ac:chgData name="Hema Mahadevu" userId="1c176bdd-a50d-403e-9444-f58f413c839b" providerId="ADAL" clId="{C67D13AF-AA02-4CFA-A62F-FD9EFEB09F76}" dt="2023-08-09T02:00:14.695" v="994" actId="26606"/>
          <ac:spMkLst>
            <pc:docMk/>
            <pc:sldMk cId="987436760" sldId="349"/>
            <ac:spMk id="12" creationId="{054B3F04-9EAC-45C0-B3CE-0387EEA10A0C}"/>
          </ac:spMkLst>
        </pc:spChg>
        <pc:spChg chg="add">
          <ac:chgData name="Hema Mahadevu" userId="1c176bdd-a50d-403e-9444-f58f413c839b" providerId="ADAL" clId="{C67D13AF-AA02-4CFA-A62F-FD9EFEB09F76}" dt="2023-08-09T02:00:14.695" v="994" actId="26606"/>
          <ac:spMkLst>
            <pc:docMk/>
            <pc:sldMk cId="987436760" sldId="349"/>
            <ac:spMk id="17" creationId="{3741B58E-3B65-4A01-A276-975AB2CF8A08}"/>
          </ac:spMkLst>
        </pc:spChg>
        <pc:spChg chg="add">
          <ac:chgData name="Hema Mahadevu" userId="1c176bdd-a50d-403e-9444-f58f413c839b" providerId="ADAL" clId="{C67D13AF-AA02-4CFA-A62F-FD9EFEB09F76}" dt="2023-08-09T02:00:14.695" v="994" actId="26606"/>
          <ac:spMkLst>
            <pc:docMk/>
            <pc:sldMk cId="987436760" sldId="349"/>
            <ac:spMk id="19" creationId="{7AAC67C3-831B-4AB1-A259-DFB839CAFAFC}"/>
          </ac:spMkLst>
        </pc:spChg>
        <pc:spChg chg="add">
          <ac:chgData name="Hema Mahadevu" userId="1c176bdd-a50d-403e-9444-f58f413c839b" providerId="ADAL" clId="{C67D13AF-AA02-4CFA-A62F-FD9EFEB09F76}" dt="2023-08-09T02:00:14.695" v="994" actId="26606"/>
          <ac:spMkLst>
            <pc:docMk/>
            <pc:sldMk cId="987436760" sldId="349"/>
            <ac:spMk id="21" creationId="{054B3F04-9EAC-45C0-B3CE-0387EEA10A0C}"/>
          </ac:spMkLst>
        </pc:spChg>
      </pc:sldChg>
      <pc:sldChg chg="addSp modSp new mod setBg">
        <pc:chgData name="Hema Mahadevu" userId="1c176bdd-a50d-403e-9444-f58f413c839b" providerId="ADAL" clId="{C67D13AF-AA02-4CFA-A62F-FD9EFEB09F76}" dt="2023-08-09T02:07:11.606" v="1025" actId="20577"/>
        <pc:sldMkLst>
          <pc:docMk/>
          <pc:sldMk cId="3833203338" sldId="350"/>
        </pc:sldMkLst>
        <pc:spChg chg="mod">
          <ac:chgData name="Hema Mahadevu" userId="1c176bdd-a50d-403e-9444-f58f413c839b" providerId="ADAL" clId="{C67D13AF-AA02-4CFA-A62F-FD9EFEB09F76}" dt="2023-08-09T02:05:08.707" v="1015" actId="26606"/>
          <ac:spMkLst>
            <pc:docMk/>
            <pc:sldMk cId="3833203338" sldId="350"/>
            <ac:spMk id="2" creationId="{19135B47-17E3-DB3F-B207-343C57A53652}"/>
          </ac:spMkLst>
        </pc:spChg>
        <pc:spChg chg="mod">
          <ac:chgData name="Hema Mahadevu" userId="1c176bdd-a50d-403e-9444-f58f413c839b" providerId="ADAL" clId="{C67D13AF-AA02-4CFA-A62F-FD9EFEB09F76}" dt="2023-08-09T02:07:11.606" v="1025" actId="20577"/>
          <ac:spMkLst>
            <pc:docMk/>
            <pc:sldMk cId="3833203338" sldId="350"/>
            <ac:spMk id="3" creationId="{CCD9FE7C-0DE1-72D4-5052-E8903742A55B}"/>
          </ac:spMkLst>
        </pc:spChg>
        <pc:spChg chg="add mod">
          <ac:chgData name="Hema Mahadevu" userId="1c176bdd-a50d-403e-9444-f58f413c839b" providerId="ADAL" clId="{C67D13AF-AA02-4CFA-A62F-FD9EFEB09F76}" dt="2023-08-09T02:04:57.075" v="1011" actId="21"/>
          <ac:spMkLst>
            <pc:docMk/>
            <pc:sldMk cId="3833203338" sldId="350"/>
            <ac:spMk id="4" creationId="{4DE2C69D-09FC-CAEB-7702-BAC4F157AD28}"/>
          </ac:spMkLst>
        </pc:spChg>
        <pc:spChg chg="add">
          <ac:chgData name="Hema Mahadevu" userId="1c176bdd-a50d-403e-9444-f58f413c839b" providerId="ADAL" clId="{C67D13AF-AA02-4CFA-A62F-FD9EFEB09F76}" dt="2023-08-09T02:05:08.707" v="1015" actId="26606"/>
          <ac:spMkLst>
            <pc:docMk/>
            <pc:sldMk cId="3833203338" sldId="350"/>
            <ac:spMk id="9" creationId="{3741B58E-3B65-4A01-A276-975AB2CF8A08}"/>
          </ac:spMkLst>
        </pc:spChg>
        <pc:spChg chg="add">
          <ac:chgData name="Hema Mahadevu" userId="1c176bdd-a50d-403e-9444-f58f413c839b" providerId="ADAL" clId="{C67D13AF-AA02-4CFA-A62F-FD9EFEB09F76}" dt="2023-08-09T02:05:08.707" v="1015" actId="26606"/>
          <ac:spMkLst>
            <pc:docMk/>
            <pc:sldMk cId="3833203338" sldId="350"/>
            <ac:spMk id="11" creationId="{7AAC67C3-831B-4AB1-A259-DFB839CAFAFC}"/>
          </ac:spMkLst>
        </pc:spChg>
        <pc:spChg chg="add">
          <ac:chgData name="Hema Mahadevu" userId="1c176bdd-a50d-403e-9444-f58f413c839b" providerId="ADAL" clId="{C67D13AF-AA02-4CFA-A62F-FD9EFEB09F76}" dt="2023-08-09T02:05:08.707" v="1015" actId="26606"/>
          <ac:spMkLst>
            <pc:docMk/>
            <pc:sldMk cId="3833203338" sldId="350"/>
            <ac:spMk id="13" creationId="{054B3F04-9EAC-45C0-B3CE-0387EEA10A0C}"/>
          </ac:spMkLst>
        </pc:spChg>
      </pc:sldChg>
      <pc:sldChg chg="delSp modSp new mod ord">
        <pc:chgData name="Hema Mahadevu" userId="1c176bdd-a50d-403e-9444-f58f413c839b" providerId="ADAL" clId="{C67D13AF-AA02-4CFA-A62F-FD9EFEB09F76}" dt="2023-08-10T18:29:29.535" v="2283"/>
        <pc:sldMkLst>
          <pc:docMk/>
          <pc:sldMk cId="3752000182" sldId="351"/>
        </pc:sldMkLst>
        <pc:spChg chg="mod">
          <ac:chgData name="Hema Mahadevu" userId="1c176bdd-a50d-403e-9444-f58f413c839b" providerId="ADAL" clId="{C67D13AF-AA02-4CFA-A62F-FD9EFEB09F76}" dt="2023-08-09T02:07:47.807" v="1046" actId="20577"/>
          <ac:spMkLst>
            <pc:docMk/>
            <pc:sldMk cId="3752000182" sldId="351"/>
            <ac:spMk id="2" creationId="{41C76DDA-CA99-67EA-42EE-540DFFED7CD5}"/>
          </ac:spMkLst>
        </pc:spChg>
        <pc:spChg chg="del">
          <ac:chgData name="Hema Mahadevu" userId="1c176bdd-a50d-403e-9444-f58f413c839b" providerId="ADAL" clId="{C67D13AF-AA02-4CFA-A62F-FD9EFEB09F76}" dt="2023-08-09T02:07:52.644" v="1047" actId="478"/>
          <ac:spMkLst>
            <pc:docMk/>
            <pc:sldMk cId="3752000182" sldId="351"/>
            <ac:spMk id="3" creationId="{3C246B8A-0064-5955-3FC1-D277458FD6C7}"/>
          </ac:spMkLst>
        </pc:spChg>
      </pc:sldChg>
      <pc:sldChg chg="new del">
        <pc:chgData name="Hema Mahadevu" userId="1c176bdd-a50d-403e-9444-f58f413c839b" providerId="ADAL" clId="{C67D13AF-AA02-4CFA-A62F-FD9EFEB09F76}" dt="2023-08-09T02:07:36.672" v="1027" actId="680"/>
        <pc:sldMkLst>
          <pc:docMk/>
          <pc:sldMk cId="3891500689" sldId="351"/>
        </pc:sldMkLst>
      </pc:sldChg>
      <pc:sldChg chg="addSp delSp modSp new mod ord setBg">
        <pc:chgData name="Hema Mahadevu" userId="1c176bdd-a50d-403e-9444-f58f413c839b" providerId="ADAL" clId="{C67D13AF-AA02-4CFA-A62F-FD9EFEB09F76}" dt="2023-08-10T01:41:48.886" v="1461"/>
        <pc:sldMkLst>
          <pc:docMk/>
          <pc:sldMk cId="396795563" sldId="352"/>
        </pc:sldMkLst>
        <pc:spChg chg="mod">
          <ac:chgData name="Hema Mahadevu" userId="1c176bdd-a50d-403e-9444-f58f413c839b" providerId="ADAL" clId="{C67D13AF-AA02-4CFA-A62F-FD9EFEB09F76}" dt="2023-08-10T01:34:51.868" v="1432" actId="207"/>
          <ac:spMkLst>
            <pc:docMk/>
            <pc:sldMk cId="396795563" sldId="352"/>
            <ac:spMk id="2" creationId="{C5FDEDF4-8651-89B5-50A8-7FE710A30017}"/>
          </ac:spMkLst>
        </pc:spChg>
        <pc:spChg chg="del">
          <ac:chgData name="Hema Mahadevu" userId="1c176bdd-a50d-403e-9444-f58f413c839b" providerId="ADAL" clId="{C67D13AF-AA02-4CFA-A62F-FD9EFEB09F76}" dt="2023-08-09T02:12:53.256" v="1104"/>
          <ac:spMkLst>
            <pc:docMk/>
            <pc:sldMk cId="396795563" sldId="352"/>
            <ac:spMk id="3" creationId="{682C1CBF-535C-2F3B-332C-DF01A2AF4F31}"/>
          </ac:spMkLst>
        </pc:spChg>
        <pc:spChg chg="add mod">
          <ac:chgData name="Hema Mahadevu" userId="1c176bdd-a50d-403e-9444-f58f413c839b" providerId="ADAL" clId="{C67D13AF-AA02-4CFA-A62F-FD9EFEB09F76}" dt="2023-08-10T01:41:48.886" v="1461"/>
          <ac:spMkLst>
            <pc:docMk/>
            <pc:sldMk cId="396795563" sldId="352"/>
            <ac:spMk id="4" creationId="{F3FFAA12-87FE-907A-696E-18E1186F1A1B}"/>
          </ac:spMkLst>
        </pc:spChg>
        <pc:spChg chg="add">
          <ac:chgData name="Hema Mahadevu" userId="1c176bdd-a50d-403e-9444-f58f413c839b" providerId="ADAL" clId="{C67D13AF-AA02-4CFA-A62F-FD9EFEB09F76}" dt="2023-08-09T02:13:01.123" v="1105" actId="26606"/>
          <ac:spMkLst>
            <pc:docMk/>
            <pc:sldMk cId="396795563" sldId="352"/>
            <ac:spMk id="9" creationId="{3741B58E-3B65-4A01-A276-975AB2CF8A08}"/>
          </ac:spMkLst>
        </pc:spChg>
        <pc:spChg chg="add">
          <ac:chgData name="Hema Mahadevu" userId="1c176bdd-a50d-403e-9444-f58f413c839b" providerId="ADAL" clId="{C67D13AF-AA02-4CFA-A62F-FD9EFEB09F76}" dt="2023-08-09T02:13:01.123" v="1105" actId="26606"/>
          <ac:spMkLst>
            <pc:docMk/>
            <pc:sldMk cId="396795563" sldId="352"/>
            <ac:spMk id="11" creationId="{7AAC67C3-831B-4AB1-A259-DFB839CAFAFC}"/>
          </ac:spMkLst>
        </pc:spChg>
        <pc:spChg chg="add">
          <ac:chgData name="Hema Mahadevu" userId="1c176bdd-a50d-403e-9444-f58f413c839b" providerId="ADAL" clId="{C67D13AF-AA02-4CFA-A62F-FD9EFEB09F76}" dt="2023-08-09T02:13:01.123" v="1105" actId="26606"/>
          <ac:spMkLst>
            <pc:docMk/>
            <pc:sldMk cId="396795563" sldId="352"/>
            <ac:spMk id="13" creationId="{054B3F04-9EAC-45C0-B3CE-0387EEA10A0C}"/>
          </ac:spMkLst>
        </pc:spChg>
      </pc:sldChg>
      <pc:sldChg chg="new del">
        <pc:chgData name="Hema Mahadevu" userId="1c176bdd-a50d-403e-9444-f58f413c839b" providerId="ADAL" clId="{C67D13AF-AA02-4CFA-A62F-FD9EFEB09F76}" dt="2023-08-09T02:08:55.373" v="1049" actId="680"/>
        <pc:sldMkLst>
          <pc:docMk/>
          <pc:sldMk cId="3619508524" sldId="352"/>
        </pc:sldMkLst>
      </pc:sldChg>
      <pc:sldChg chg="addSp delSp modSp new del">
        <pc:chgData name="Hema Mahadevu" userId="1c176bdd-a50d-403e-9444-f58f413c839b" providerId="ADAL" clId="{C67D13AF-AA02-4CFA-A62F-FD9EFEB09F76}" dt="2023-08-09T17:51:05.120" v="1258" actId="47"/>
        <pc:sldMkLst>
          <pc:docMk/>
          <pc:sldMk cId="1665200143" sldId="353"/>
        </pc:sldMkLst>
        <pc:spChg chg="add del">
          <ac:chgData name="Hema Mahadevu" userId="1c176bdd-a50d-403e-9444-f58f413c839b" providerId="ADAL" clId="{C67D13AF-AA02-4CFA-A62F-FD9EFEB09F76}" dt="2023-08-09T05:57:17.725" v="1201"/>
          <ac:spMkLst>
            <pc:docMk/>
            <pc:sldMk cId="1665200143" sldId="353"/>
            <ac:spMk id="3" creationId="{066D74B9-5C91-13F5-97D7-AD3FCE46DC04}"/>
          </ac:spMkLst>
        </pc:spChg>
        <pc:spChg chg="add del mod">
          <ac:chgData name="Hema Mahadevu" userId="1c176bdd-a50d-403e-9444-f58f413c839b" providerId="ADAL" clId="{C67D13AF-AA02-4CFA-A62F-FD9EFEB09F76}" dt="2023-08-09T05:57:17.725" v="1201"/>
          <ac:spMkLst>
            <pc:docMk/>
            <pc:sldMk cId="1665200143" sldId="353"/>
            <ac:spMk id="4" creationId="{586E0752-0602-AE16-7F07-0CECA6E44CDF}"/>
          </ac:spMkLst>
        </pc:spChg>
      </pc:sldChg>
      <pc:sldChg chg="new del">
        <pc:chgData name="Hema Mahadevu" userId="1c176bdd-a50d-403e-9444-f58f413c839b" providerId="ADAL" clId="{C67D13AF-AA02-4CFA-A62F-FD9EFEB09F76}" dt="2023-08-09T17:47:19.347" v="1204" actId="680"/>
        <pc:sldMkLst>
          <pc:docMk/>
          <pc:sldMk cId="1781243716" sldId="354"/>
        </pc:sldMkLst>
      </pc:sldChg>
      <pc:sldChg chg="addSp delSp modSp new del mod setBg">
        <pc:chgData name="Hema Mahadevu" userId="1c176bdd-a50d-403e-9444-f58f413c839b" providerId="ADAL" clId="{C67D13AF-AA02-4CFA-A62F-FD9EFEB09F76}" dt="2023-08-10T17:37:41.006" v="1807" actId="47"/>
        <pc:sldMkLst>
          <pc:docMk/>
          <pc:sldMk cId="3743832763" sldId="354"/>
        </pc:sldMkLst>
        <pc:spChg chg="mod">
          <ac:chgData name="Hema Mahadevu" userId="1c176bdd-a50d-403e-9444-f58f413c839b" providerId="ADAL" clId="{C67D13AF-AA02-4CFA-A62F-FD9EFEB09F76}" dt="2023-08-09T17:47:55.249" v="1226" actId="2711"/>
          <ac:spMkLst>
            <pc:docMk/>
            <pc:sldMk cId="3743832763" sldId="354"/>
            <ac:spMk id="2" creationId="{F29167A5-E817-5466-C390-77F0BDCCAD60}"/>
          </ac:spMkLst>
        </pc:spChg>
        <pc:spChg chg="del">
          <ac:chgData name="Hema Mahadevu" userId="1c176bdd-a50d-403e-9444-f58f413c839b" providerId="ADAL" clId="{C67D13AF-AA02-4CFA-A62F-FD9EFEB09F76}" dt="2023-08-09T17:47:25.214" v="1206"/>
          <ac:spMkLst>
            <pc:docMk/>
            <pc:sldMk cId="3743832763" sldId="354"/>
            <ac:spMk id="3" creationId="{4F517DC7-CCCB-1E35-0FF5-529D02347AA4}"/>
          </ac:spMkLst>
        </pc:spChg>
        <pc:spChg chg="add mod">
          <ac:chgData name="Hema Mahadevu" userId="1c176bdd-a50d-403e-9444-f58f413c839b" providerId="ADAL" clId="{C67D13AF-AA02-4CFA-A62F-FD9EFEB09F76}" dt="2023-08-09T17:48:52.264" v="1232" actId="255"/>
          <ac:spMkLst>
            <pc:docMk/>
            <pc:sldMk cId="3743832763" sldId="354"/>
            <ac:spMk id="4" creationId="{41475DC7-0157-C5B2-13EB-2193D3BE8AB1}"/>
          </ac:spMkLst>
        </pc:spChg>
        <pc:spChg chg="add">
          <ac:chgData name="Hema Mahadevu" userId="1c176bdd-a50d-403e-9444-f58f413c839b" providerId="ADAL" clId="{C67D13AF-AA02-4CFA-A62F-FD9EFEB09F76}" dt="2023-08-09T17:47:40.042" v="1207" actId="26606"/>
          <ac:spMkLst>
            <pc:docMk/>
            <pc:sldMk cId="3743832763" sldId="354"/>
            <ac:spMk id="9" creationId="{3741B58E-3B65-4A01-A276-975AB2CF8A08}"/>
          </ac:spMkLst>
        </pc:spChg>
        <pc:spChg chg="add">
          <ac:chgData name="Hema Mahadevu" userId="1c176bdd-a50d-403e-9444-f58f413c839b" providerId="ADAL" clId="{C67D13AF-AA02-4CFA-A62F-FD9EFEB09F76}" dt="2023-08-09T17:47:40.042" v="1207" actId="26606"/>
          <ac:spMkLst>
            <pc:docMk/>
            <pc:sldMk cId="3743832763" sldId="354"/>
            <ac:spMk id="11" creationId="{7AAC67C3-831B-4AB1-A259-DFB839CAFAFC}"/>
          </ac:spMkLst>
        </pc:spChg>
        <pc:spChg chg="add">
          <ac:chgData name="Hema Mahadevu" userId="1c176bdd-a50d-403e-9444-f58f413c839b" providerId="ADAL" clId="{C67D13AF-AA02-4CFA-A62F-FD9EFEB09F76}" dt="2023-08-09T17:47:40.042" v="1207" actId="26606"/>
          <ac:spMkLst>
            <pc:docMk/>
            <pc:sldMk cId="3743832763" sldId="354"/>
            <ac:spMk id="13" creationId="{054B3F04-9EAC-45C0-B3CE-0387EEA10A0C}"/>
          </ac:spMkLst>
        </pc:spChg>
      </pc:sldChg>
      <pc:sldChg chg="addSp delSp modSp new del mod setBg">
        <pc:chgData name="Hema Mahadevu" userId="1c176bdd-a50d-403e-9444-f58f413c839b" providerId="ADAL" clId="{C67D13AF-AA02-4CFA-A62F-FD9EFEB09F76}" dt="2023-08-10T17:37:43.512" v="1808" actId="47"/>
        <pc:sldMkLst>
          <pc:docMk/>
          <pc:sldMk cId="3423691570" sldId="355"/>
        </pc:sldMkLst>
        <pc:spChg chg="mod">
          <ac:chgData name="Hema Mahadevu" userId="1c176bdd-a50d-403e-9444-f58f413c839b" providerId="ADAL" clId="{C67D13AF-AA02-4CFA-A62F-FD9EFEB09F76}" dt="2023-08-09T17:49:39.174" v="1248" actId="26606"/>
          <ac:spMkLst>
            <pc:docMk/>
            <pc:sldMk cId="3423691570" sldId="355"/>
            <ac:spMk id="2" creationId="{D0E7A6CB-5831-9D12-32C3-8C62B0CC74DD}"/>
          </ac:spMkLst>
        </pc:spChg>
        <pc:spChg chg="del">
          <ac:chgData name="Hema Mahadevu" userId="1c176bdd-a50d-403e-9444-f58f413c839b" providerId="ADAL" clId="{C67D13AF-AA02-4CFA-A62F-FD9EFEB09F76}" dt="2023-08-09T17:49:25.461" v="1234"/>
          <ac:spMkLst>
            <pc:docMk/>
            <pc:sldMk cId="3423691570" sldId="355"/>
            <ac:spMk id="3" creationId="{1BF9FC73-BFBF-C466-114A-3AF424F5309A}"/>
          </ac:spMkLst>
        </pc:spChg>
        <pc:spChg chg="add mod">
          <ac:chgData name="Hema Mahadevu" userId="1c176bdd-a50d-403e-9444-f58f413c839b" providerId="ADAL" clId="{C67D13AF-AA02-4CFA-A62F-FD9EFEB09F76}" dt="2023-08-09T17:50:37.904" v="1254" actId="255"/>
          <ac:spMkLst>
            <pc:docMk/>
            <pc:sldMk cId="3423691570" sldId="355"/>
            <ac:spMk id="4" creationId="{75984392-C1CC-F690-DD87-19D577721B6C}"/>
          </ac:spMkLst>
        </pc:spChg>
        <pc:spChg chg="add">
          <ac:chgData name="Hema Mahadevu" userId="1c176bdd-a50d-403e-9444-f58f413c839b" providerId="ADAL" clId="{C67D13AF-AA02-4CFA-A62F-FD9EFEB09F76}" dt="2023-08-09T17:49:39.174" v="1248" actId="26606"/>
          <ac:spMkLst>
            <pc:docMk/>
            <pc:sldMk cId="3423691570" sldId="355"/>
            <ac:spMk id="9" creationId="{3741B58E-3B65-4A01-A276-975AB2CF8A08}"/>
          </ac:spMkLst>
        </pc:spChg>
        <pc:spChg chg="add">
          <ac:chgData name="Hema Mahadevu" userId="1c176bdd-a50d-403e-9444-f58f413c839b" providerId="ADAL" clId="{C67D13AF-AA02-4CFA-A62F-FD9EFEB09F76}" dt="2023-08-09T17:49:39.174" v="1248" actId="26606"/>
          <ac:spMkLst>
            <pc:docMk/>
            <pc:sldMk cId="3423691570" sldId="355"/>
            <ac:spMk id="11" creationId="{7AAC67C3-831B-4AB1-A259-DFB839CAFAFC}"/>
          </ac:spMkLst>
        </pc:spChg>
        <pc:spChg chg="add">
          <ac:chgData name="Hema Mahadevu" userId="1c176bdd-a50d-403e-9444-f58f413c839b" providerId="ADAL" clId="{C67D13AF-AA02-4CFA-A62F-FD9EFEB09F76}" dt="2023-08-09T17:49:39.174" v="1248" actId="26606"/>
          <ac:spMkLst>
            <pc:docMk/>
            <pc:sldMk cId="3423691570" sldId="355"/>
            <ac:spMk id="13" creationId="{054B3F04-9EAC-45C0-B3CE-0387EEA10A0C}"/>
          </ac:spMkLst>
        </pc:spChg>
      </pc:sldChg>
      <pc:sldChg chg="addSp delSp modSp new mod setBg">
        <pc:chgData name="Hema Mahadevu" userId="1c176bdd-a50d-403e-9444-f58f413c839b" providerId="ADAL" clId="{C67D13AF-AA02-4CFA-A62F-FD9EFEB09F76}" dt="2023-08-10T01:02:54.819" v="1292" actId="27636"/>
        <pc:sldMkLst>
          <pc:docMk/>
          <pc:sldMk cId="3722459370" sldId="356"/>
        </pc:sldMkLst>
        <pc:spChg chg="mod">
          <ac:chgData name="Hema Mahadevu" userId="1c176bdd-a50d-403e-9444-f58f413c839b" providerId="ADAL" clId="{C67D13AF-AA02-4CFA-A62F-FD9EFEB09F76}" dt="2023-08-10T01:02:30.502" v="1288" actId="255"/>
          <ac:spMkLst>
            <pc:docMk/>
            <pc:sldMk cId="3722459370" sldId="356"/>
            <ac:spMk id="2" creationId="{88ADEED3-DCA4-9827-72B3-0CC8B5FF18D6}"/>
          </ac:spMkLst>
        </pc:spChg>
        <pc:spChg chg="del">
          <ac:chgData name="Hema Mahadevu" userId="1c176bdd-a50d-403e-9444-f58f413c839b" providerId="ADAL" clId="{C67D13AF-AA02-4CFA-A62F-FD9EFEB09F76}" dt="2023-08-10T00:58:46.052" v="1267"/>
          <ac:spMkLst>
            <pc:docMk/>
            <pc:sldMk cId="3722459370" sldId="356"/>
            <ac:spMk id="3" creationId="{AEA29C76-BD31-7343-3760-25C56C596D02}"/>
          </ac:spMkLst>
        </pc:spChg>
        <pc:spChg chg="add mod ord">
          <ac:chgData name="Hema Mahadevu" userId="1c176bdd-a50d-403e-9444-f58f413c839b" providerId="ADAL" clId="{C67D13AF-AA02-4CFA-A62F-FD9EFEB09F76}" dt="2023-08-10T01:02:54.819" v="1292" actId="27636"/>
          <ac:spMkLst>
            <pc:docMk/>
            <pc:sldMk cId="3722459370" sldId="356"/>
            <ac:spMk id="4" creationId="{C0FA1BEA-96EE-D442-EB7D-619B34390627}"/>
          </ac:spMkLst>
        </pc:spChg>
        <pc:spChg chg="add del">
          <ac:chgData name="Hema Mahadevu" userId="1c176bdd-a50d-403e-9444-f58f413c839b" providerId="ADAL" clId="{C67D13AF-AA02-4CFA-A62F-FD9EFEB09F76}" dt="2023-08-10T01:02:19.645" v="1286" actId="26606"/>
          <ac:spMkLst>
            <pc:docMk/>
            <pc:sldMk cId="3722459370" sldId="356"/>
            <ac:spMk id="9" creationId="{3741B58E-3B65-4A01-A276-975AB2CF8A08}"/>
          </ac:spMkLst>
        </pc:spChg>
        <pc:spChg chg="add del">
          <ac:chgData name="Hema Mahadevu" userId="1c176bdd-a50d-403e-9444-f58f413c839b" providerId="ADAL" clId="{C67D13AF-AA02-4CFA-A62F-FD9EFEB09F76}" dt="2023-08-10T01:02:19.645" v="1286" actId="26606"/>
          <ac:spMkLst>
            <pc:docMk/>
            <pc:sldMk cId="3722459370" sldId="356"/>
            <ac:spMk id="11" creationId="{7AAC67C3-831B-4AB1-A259-DFB839CAFAFC}"/>
          </ac:spMkLst>
        </pc:spChg>
        <pc:spChg chg="add del">
          <ac:chgData name="Hema Mahadevu" userId="1c176bdd-a50d-403e-9444-f58f413c839b" providerId="ADAL" clId="{C67D13AF-AA02-4CFA-A62F-FD9EFEB09F76}" dt="2023-08-10T01:02:19.645" v="1286" actId="26606"/>
          <ac:spMkLst>
            <pc:docMk/>
            <pc:sldMk cId="3722459370" sldId="356"/>
            <ac:spMk id="13" creationId="{054B3F04-9EAC-45C0-B3CE-0387EEA10A0C}"/>
          </ac:spMkLst>
        </pc:spChg>
        <pc:spChg chg="add del">
          <ac:chgData name="Hema Mahadevu" userId="1c176bdd-a50d-403e-9444-f58f413c839b" providerId="ADAL" clId="{C67D13AF-AA02-4CFA-A62F-FD9EFEB09F76}" dt="2023-08-10T01:02:17.713" v="1283" actId="26606"/>
          <ac:spMkLst>
            <pc:docMk/>
            <pc:sldMk cId="3722459370" sldId="356"/>
            <ac:spMk id="1032" creationId="{52ABB703-2B0E-4C3B-B4A2-F3973548E561}"/>
          </ac:spMkLst>
        </pc:spChg>
        <pc:spChg chg="add del">
          <ac:chgData name="Hema Mahadevu" userId="1c176bdd-a50d-403e-9444-f58f413c839b" providerId="ADAL" clId="{C67D13AF-AA02-4CFA-A62F-FD9EFEB09F76}" dt="2023-08-10T01:02:17.713" v="1283" actId="26606"/>
          <ac:spMkLst>
            <pc:docMk/>
            <pc:sldMk cId="3722459370" sldId="356"/>
            <ac:spMk id="1036" creationId="{E95DA498-D9A2-4DA9-B9DA-B3776E08CF7E}"/>
          </ac:spMkLst>
        </pc:spChg>
        <pc:spChg chg="add del">
          <ac:chgData name="Hema Mahadevu" userId="1c176bdd-a50d-403e-9444-f58f413c839b" providerId="ADAL" clId="{C67D13AF-AA02-4CFA-A62F-FD9EFEB09F76}" dt="2023-08-10T01:02:17.713" v="1283" actId="26606"/>
          <ac:spMkLst>
            <pc:docMk/>
            <pc:sldMk cId="3722459370" sldId="356"/>
            <ac:spMk id="1038" creationId="{82A73093-4B9D-420D-B17E-52293703A1D4}"/>
          </ac:spMkLst>
        </pc:spChg>
        <pc:spChg chg="add del">
          <ac:chgData name="Hema Mahadevu" userId="1c176bdd-a50d-403e-9444-f58f413c839b" providerId="ADAL" clId="{C67D13AF-AA02-4CFA-A62F-FD9EFEB09F76}" dt="2023-08-10T01:02:19.629" v="1285" actId="26606"/>
          <ac:spMkLst>
            <pc:docMk/>
            <pc:sldMk cId="3722459370" sldId="356"/>
            <ac:spMk id="1040" creationId="{C33BF9DD-8A45-4EEE-B231-0A14D322E5F9}"/>
          </ac:spMkLst>
        </pc:spChg>
        <pc:spChg chg="add del">
          <ac:chgData name="Hema Mahadevu" userId="1c176bdd-a50d-403e-9444-f58f413c839b" providerId="ADAL" clId="{C67D13AF-AA02-4CFA-A62F-FD9EFEB09F76}" dt="2023-08-10T01:02:19.629" v="1285" actId="26606"/>
          <ac:spMkLst>
            <pc:docMk/>
            <pc:sldMk cId="3722459370" sldId="356"/>
            <ac:spMk id="1042" creationId="{D5FBCAC9-BD8B-4F3B-AD74-EF37D4211349}"/>
          </ac:spMkLst>
        </pc:spChg>
        <pc:spChg chg="add del">
          <ac:chgData name="Hema Mahadevu" userId="1c176bdd-a50d-403e-9444-f58f413c839b" providerId="ADAL" clId="{C67D13AF-AA02-4CFA-A62F-FD9EFEB09F76}" dt="2023-08-10T01:02:19.629" v="1285" actId="26606"/>
          <ac:spMkLst>
            <pc:docMk/>
            <pc:sldMk cId="3722459370" sldId="356"/>
            <ac:spMk id="1043" creationId="{9556C5A8-AD7E-4CE7-87BE-9EA3B5E1786F}"/>
          </ac:spMkLst>
        </pc:spChg>
        <pc:spChg chg="add">
          <ac:chgData name="Hema Mahadevu" userId="1c176bdd-a50d-403e-9444-f58f413c839b" providerId="ADAL" clId="{C67D13AF-AA02-4CFA-A62F-FD9EFEB09F76}" dt="2023-08-10T01:02:19.645" v="1286" actId="26606"/>
          <ac:spMkLst>
            <pc:docMk/>
            <pc:sldMk cId="3722459370" sldId="356"/>
            <ac:spMk id="1045" creationId="{52ABB703-2B0E-4C3B-B4A2-F3973548E561}"/>
          </ac:spMkLst>
        </pc:spChg>
        <pc:spChg chg="add">
          <ac:chgData name="Hema Mahadevu" userId="1c176bdd-a50d-403e-9444-f58f413c839b" providerId="ADAL" clId="{C67D13AF-AA02-4CFA-A62F-FD9EFEB09F76}" dt="2023-08-10T01:02:19.645" v="1286" actId="26606"/>
          <ac:spMkLst>
            <pc:docMk/>
            <pc:sldMk cId="3722459370" sldId="356"/>
            <ac:spMk id="1047" creationId="{E95DA498-D9A2-4DA9-B9DA-B3776E08CF7E}"/>
          </ac:spMkLst>
        </pc:spChg>
        <pc:spChg chg="add">
          <ac:chgData name="Hema Mahadevu" userId="1c176bdd-a50d-403e-9444-f58f413c839b" providerId="ADAL" clId="{C67D13AF-AA02-4CFA-A62F-FD9EFEB09F76}" dt="2023-08-10T01:02:19.645" v="1286" actId="26606"/>
          <ac:spMkLst>
            <pc:docMk/>
            <pc:sldMk cId="3722459370" sldId="356"/>
            <ac:spMk id="1048" creationId="{82A73093-4B9D-420D-B17E-52293703A1D4}"/>
          </ac:spMkLst>
        </pc:spChg>
        <pc:picChg chg="add mod">
          <ac:chgData name="Hema Mahadevu" userId="1c176bdd-a50d-403e-9444-f58f413c839b" providerId="ADAL" clId="{C67D13AF-AA02-4CFA-A62F-FD9EFEB09F76}" dt="2023-08-10T01:02:19.645" v="1286" actId="26606"/>
          <ac:picMkLst>
            <pc:docMk/>
            <pc:sldMk cId="3722459370" sldId="356"/>
            <ac:picMk id="1027" creationId="{5DE27D0A-3EEA-0164-6E18-EA3237D80C0E}"/>
          </ac:picMkLst>
        </pc:picChg>
        <pc:cxnChg chg="add del">
          <ac:chgData name="Hema Mahadevu" userId="1c176bdd-a50d-403e-9444-f58f413c839b" providerId="ADAL" clId="{C67D13AF-AA02-4CFA-A62F-FD9EFEB09F76}" dt="2023-08-10T01:02:17.713" v="1283" actId="26606"/>
          <ac:cxnSpMkLst>
            <pc:docMk/>
            <pc:sldMk cId="3722459370" sldId="356"/>
            <ac:cxnSpMk id="1034" creationId="{9C21570E-E159-49A6-9891-FA397B7A92D3}"/>
          </ac:cxnSpMkLst>
        </pc:cxnChg>
        <pc:cxnChg chg="add del">
          <ac:chgData name="Hema Mahadevu" userId="1c176bdd-a50d-403e-9444-f58f413c839b" providerId="ADAL" clId="{C67D13AF-AA02-4CFA-A62F-FD9EFEB09F76}" dt="2023-08-10T01:02:19.629" v="1285" actId="26606"/>
          <ac:cxnSpMkLst>
            <pc:docMk/>
            <pc:sldMk cId="3722459370" sldId="356"/>
            <ac:cxnSpMk id="1041" creationId="{9020DCC9-F851-4562-BB20-1AB3C51BFD08}"/>
          </ac:cxnSpMkLst>
        </pc:cxnChg>
        <pc:cxnChg chg="add">
          <ac:chgData name="Hema Mahadevu" userId="1c176bdd-a50d-403e-9444-f58f413c839b" providerId="ADAL" clId="{C67D13AF-AA02-4CFA-A62F-FD9EFEB09F76}" dt="2023-08-10T01:02:19.645" v="1286" actId="26606"/>
          <ac:cxnSpMkLst>
            <pc:docMk/>
            <pc:sldMk cId="3722459370" sldId="356"/>
            <ac:cxnSpMk id="1046" creationId="{9C21570E-E159-49A6-9891-FA397B7A92D3}"/>
          </ac:cxnSpMkLst>
        </pc:cxnChg>
      </pc:sldChg>
      <pc:sldChg chg="addSp delSp modSp new del mod setBg">
        <pc:chgData name="Hema Mahadevu" userId="1c176bdd-a50d-403e-9444-f58f413c839b" providerId="ADAL" clId="{C67D13AF-AA02-4CFA-A62F-FD9EFEB09F76}" dt="2023-08-10T01:41:54.082" v="1462" actId="47"/>
        <pc:sldMkLst>
          <pc:docMk/>
          <pc:sldMk cId="3641670641" sldId="357"/>
        </pc:sldMkLst>
        <pc:spChg chg="mod">
          <ac:chgData name="Hema Mahadevu" userId="1c176bdd-a50d-403e-9444-f58f413c839b" providerId="ADAL" clId="{C67D13AF-AA02-4CFA-A62F-FD9EFEB09F76}" dt="2023-08-10T01:11:21.183" v="1346" actId="2711"/>
          <ac:spMkLst>
            <pc:docMk/>
            <pc:sldMk cId="3641670641" sldId="357"/>
            <ac:spMk id="2" creationId="{0FFEEEFE-83A8-9008-77D0-2D28E1EF9580}"/>
          </ac:spMkLst>
        </pc:spChg>
        <pc:spChg chg="del">
          <ac:chgData name="Hema Mahadevu" userId="1c176bdd-a50d-403e-9444-f58f413c839b" providerId="ADAL" clId="{C67D13AF-AA02-4CFA-A62F-FD9EFEB09F76}" dt="2023-08-10T01:05:16.808" v="1296"/>
          <ac:spMkLst>
            <pc:docMk/>
            <pc:sldMk cId="3641670641" sldId="357"/>
            <ac:spMk id="3" creationId="{1EB7D3C6-2A53-E167-39D4-F69025356FC3}"/>
          </ac:spMkLst>
        </pc:spChg>
        <pc:spChg chg="add mod">
          <ac:chgData name="Hema Mahadevu" userId="1c176bdd-a50d-403e-9444-f58f413c839b" providerId="ADAL" clId="{C67D13AF-AA02-4CFA-A62F-FD9EFEB09F76}" dt="2023-08-10T01:40:40.031" v="1460" actId="27636"/>
          <ac:spMkLst>
            <pc:docMk/>
            <pc:sldMk cId="3641670641" sldId="357"/>
            <ac:spMk id="4" creationId="{9C70E8BE-F487-D4AA-BE81-1FF232820512}"/>
          </ac:spMkLst>
        </pc:spChg>
        <pc:spChg chg="add">
          <ac:chgData name="Hema Mahadevu" userId="1c176bdd-a50d-403e-9444-f58f413c839b" providerId="ADAL" clId="{C67D13AF-AA02-4CFA-A62F-FD9EFEB09F76}" dt="2023-08-10T01:07:18.929" v="1336" actId="26606"/>
          <ac:spMkLst>
            <pc:docMk/>
            <pc:sldMk cId="3641670641" sldId="357"/>
            <ac:spMk id="9" creationId="{3741B58E-3B65-4A01-A276-975AB2CF8A08}"/>
          </ac:spMkLst>
        </pc:spChg>
        <pc:spChg chg="add">
          <ac:chgData name="Hema Mahadevu" userId="1c176bdd-a50d-403e-9444-f58f413c839b" providerId="ADAL" clId="{C67D13AF-AA02-4CFA-A62F-FD9EFEB09F76}" dt="2023-08-10T01:07:18.929" v="1336" actId="26606"/>
          <ac:spMkLst>
            <pc:docMk/>
            <pc:sldMk cId="3641670641" sldId="357"/>
            <ac:spMk id="11" creationId="{7AAC67C3-831B-4AB1-A259-DFB839CAFAFC}"/>
          </ac:spMkLst>
        </pc:spChg>
        <pc:spChg chg="add">
          <ac:chgData name="Hema Mahadevu" userId="1c176bdd-a50d-403e-9444-f58f413c839b" providerId="ADAL" clId="{C67D13AF-AA02-4CFA-A62F-FD9EFEB09F76}" dt="2023-08-10T01:07:18.929" v="1336" actId="26606"/>
          <ac:spMkLst>
            <pc:docMk/>
            <pc:sldMk cId="3641670641" sldId="357"/>
            <ac:spMk id="13" creationId="{054B3F04-9EAC-45C0-B3CE-0387EEA10A0C}"/>
          </ac:spMkLst>
        </pc:spChg>
      </pc:sldChg>
      <pc:sldChg chg="addSp modSp new mod setBg">
        <pc:chgData name="Hema Mahadevu" userId="1c176bdd-a50d-403e-9444-f58f413c839b" providerId="ADAL" clId="{C67D13AF-AA02-4CFA-A62F-FD9EFEB09F76}" dt="2023-08-10T01:20:20.285" v="1358" actId="26606"/>
        <pc:sldMkLst>
          <pc:docMk/>
          <pc:sldMk cId="1426038854" sldId="358"/>
        </pc:sldMkLst>
        <pc:spChg chg="mod">
          <ac:chgData name="Hema Mahadevu" userId="1c176bdd-a50d-403e-9444-f58f413c839b" providerId="ADAL" clId="{C67D13AF-AA02-4CFA-A62F-FD9EFEB09F76}" dt="2023-08-10T01:20:20.285" v="1358" actId="26606"/>
          <ac:spMkLst>
            <pc:docMk/>
            <pc:sldMk cId="1426038854" sldId="358"/>
            <ac:spMk id="2" creationId="{11DBB926-8447-AFA8-F777-AA54AB236F47}"/>
          </ac:spMkLst>
        </pc:spChg>
        <pc:spChg chg="mod">
          <ac:chgData name="Hema Mahadevu" userId="1c176bdd-a50d-403e-9444-f58f413c839b" providerId="ADAL" clId="{C67D13AF-AA02-4CFA-A62F-FD9EFEB09F76}" dt="2023-08-10T01:20:20.285" v="1358" actId="26606"/>
          <ac:spMkLst>
            <pc:docMk/>
            <pc:sldMk cId="1426038854" sldId="358"/>
            <ac:spMk id="3" creationId="{8CFDDED2-6FE0-4A0F-DA78-5F5AB3ABA653}"/>
          </ac:spMkLst>
        </pc:spChg>
        <pc:spChg chg="add">
          <ac:chgData name="Hema Mahadevu" userId="1c176bdd-a50d-403e-9444-f58f413c839b" providerId="ADAL" clId="{C67D13AF-AA02-4CFA-A62F-FD9EFEB09F76}" dt="2023-08-10T01:20:20.285" v="1358" actId="26606"/>
          <ac:spMkLst>
            <pc:docMk/>
            <pc:sldMk cId="1426038854" sldId="358"/>
            <ac:spMk id="8" creationId="{3741B58E-3B65-4A01-A276-975AB2CF8A08}"/>
          </ac:spMkLst>
        </pc:spChg>
        <pc:spChg chg="add">
          <ac:chgData name="Hema Mahadevu" userId="1c176bdd-a50d-403e-9444-f58f413c839b" providerId="ADAL" clId="{C67D13AF-AA02-4CFA-A62F-FD9EFEB09F76}" dt="2023-08-10T01:20:20.285" v="1358" actId="26606"/>
          <ac:spMkLst>
            <pc:docMk/>
            <pc:sldMk cId="1426038854" sldId="358"/>
            <ac:spMk id="10" creationId="{7AAC67C3-831B-4AB1-A259-DFB839CAFAFC}"/>
          </ac:spMkLst>
        </pc:spChg>
        <pc:spChg chg="add">
          <ac:chgData name="Hema Mahadevu" userId="1c176bdd-a50d-403e-9444-f58f413c839b" providerId="ADAL" clId="{C67D13AF-AA02-4CFA-A62F-FD9EFEB09F76}" dt="2023-08-10T01:20:20.285" v="1358" actId="26606"/>
          <ac:spMkLst>
            <pc:docMk/>
            <pc:sldMk cId="1426038854" sldId="358"/>
            <ac:spMk id="12" creationId="{054B3F04-9EAC-45C0-B3CE-0387EEA10A0C}"/>
          </ac:spMkLst>
        </pc:spChg>
      </pc:sldChg>
      <pc:sldChg chg="modSp new del mod">
        <pc:chgData name="Hema Mahadevu" userId="1c176bdd-a50d-403e-9444-f58f413c839b" providerId="ADAL" clId="{C67D13AF-AA02-4CFA-A62F-FD9EFEB09F76}" dt="2023-08-10T01:25:23.505" v="1398" actId="47"/>
        <pc:sldMkLst>
          <pc:docMk/>
          <pc:sldMk cId="647034534" sldId="359"/>
        </pc:sldMkLst>
        <pc:spChg chg="mod">
          <ac:chgData name="Hema Mahadevu" userId="1c176bdd-a50d-403e-9444-f58f413c839b" providerId="ADAL" clId="{C67D13AF-AA02-4CFA-A62F-FD9EFEB09F76}" dt="2023-08-10T01:24:20.339" v="1369" actId="27636"/>
          <ac:spMkLst>
            <pc:docMk/>
            <pc:sldMk cId="647034534" sldId="359"/>
            <ac:spMk id="3" creationId="{44BC46AB-F5D4-E4E5-C788-BE1092230BBD}"/>
          </ac:spMkLst>
        </pc:spChg>
      </pc:sldChg>
      <pc:sldChg chg="delSp modSp new del mod">
        <pc:chgData name="Hema Mahadevu" userId="1c176bdd-a50d-403e-9444-f58f413c839b" providerId="ADAL" clId="{C67D13AF-AA02-4CFA-A62F-FD9EFEB09F76}" dt="2023-08-10T01:34:07.717" v="1425" actId="47"/>
        <pc:sldMkLst>
          <pc:docMk/>
          <pc:sldMk cId="1187396934" sldId="360"/>
        </pc:sldMkLst>
        <pc:spChg chg="mod">
          <ac:chgData name="Hema Mahadevu" userId="1c176bdd-a50d-403e-9444-f58f413c839b" providerId="ADAL" clId="{C67D13AF-AA02-4CFA-A62F-FD9EFEB09F76}" dt="2023-08-10T01:25:00.253" v="1391" actId="255"/>
          <ac:spMkLst>
            <pc:docMk/>
            <pc:sldMk cId="1187396934" sldId="360"/>
            <ac:spMk id="2" creationId="{A1403669-1E6E-D057-399A-AE5B7DBCB667}"/>
          </ac:spMkLst>
        </pc:spChg>
        <pc:spChg chg="del mod">
          <ac:chgData name="Hema Mahadevu" userId="1c176bdd-a50d-403e-9444-f58f413c839b" providerId="ADAL" clId="{C67D13AF-AA02-4CFA-A62F-FD9EFEB09F76}" dt="2023-08-10T01:25:04.587" v="1393" actId="478"/>
          <ac:spMkLst>
            <pc:docMk/>
            <pc:sldMk cId="1187396934" sldId="360"/>
            <ac:spMk id="3" creationId="{48100F67-23AB-F52E-E15A-F126979B9271}"/>
          </ac:spMkLst>
        </pc:spChg>
      </pc:sldChg>
      <pc:sldChg chg="new del">
        <pc:chgData name="Hema Mahadevu" userId="1c176bdd-a50d-403e-9444-f58f413c839b" providerId="ADAL" clId="{C67D13AF-AA02-4CFA-A62F-FD9EFEB09F76}" dt="2023-08-10T01:25:10.803" v="1395" actId="47"/>
        <pc:sldMkLst>
          <pc:docMk/>
          <pc:sldMk cId="999116409" sldId="361"/>
        </pc:sldMkLst>
      </pc:sldChg>
      <pc:sldChg chg="addSp modSp new del mod">
        <pc:chgData name="Hema Mahadevu" userId="1c176bdd-a50d-403e-9444-f58f413c839b" providerId="ADAL" clId="{C67D13AF-AA02-4CFA-A62F-FD9EFEB09F76}" dt="2023-08-10T01:34:03.903" v="1424" actId="47"/>
        <pc:sldMkLst>
          <pc:docMk/>
          <pc:sldMk cId="2693901580" sldId="361"/>
        </pc:sldMkLst>
        <pc:spChg chg="add mod">
          <ac:chgData name="Hema Mahadevu" userId="1c176bdd-a50d-403e-9444-f58f413c839b" providerId="ADAL" clId="{C67D13AF-AA02-4CFA-A62F-FD9EFEB09F76}" dt="2023-08-10T01:25:44.504" v="1414" actId="20577"/>
          <ac:spMkLst>
            <pc:docMk/>
            <pc:sldMk cId="2693901580" sldId="361"/>
            <ac:spMk id="3" creationId="{70BFC2D0-BC1D-61C5-6FC7-DCDF7AFD6494}"/>
          </ac:spMkLst>
        </pc:spChg>
      </pc:sldChg>
      <pc:sldChg chg="addSp delSp modSp add mod setBg delDesignElem">
        <pc:chgData name="Hema Mahadevu" userId="1c176bdd-a50d-403e-9444-f58f413c839b" providerId="ADAL" clId="{C67D13AF-AA02-4CFA-A62F-FD9EFEB09F76}" dt="2023-08-10T01:44:25.405" v="1475" actId="20577"/>
        <pc:sldMkLst>
          <pc:docMk/>
          <pc:sldMk cId="1200144551" sldId="389"/>
        </pc:sldMkLst>
        <pc:spChg chg="mod">
          <ac:chgData name="Hema Mahadevu" userId="1c176bdd-a50d-403e-9444-f58f413c839b" providerId="ADAL" clId="{C67D13AF-AA02-4CFA-A62F-FD9EFEB09F76}" dt="2023-08-10T01:44:25.405" v="1475" actId="20577"/>
          <ac:spMkLst>
            <pc:docMk/>
            <pc:sldMk cId="1200144551" sldId="389"/>
            <ac:spMk id="4" creationId="{CF2BDFE6-4BB5-DB42-DD7B-20839E1E5B7C}"/>
          </ac:spMkLst>
        </pc:spChg>
        <pc:spChg chg="add">
          <ac:chgData name="Hema Mahadevu" userId="1c176bdd-a50d-403e-9444-f58f413c839b" providerId="ADAL" clId="{C67D13AF-AA02-4CFA-A62F-FD9EFEB09F76}" dt="2023-08-10T01:32:03.974" v="1418" actId="26606"/>
          <ac:spMkLst>
            <pc:docMk/>
            <pc:sldMk cId="1200144551" sldId="389"/>
            <ac:spMk id="6" creationId="{3741B58E-3B65-4A01-A276-975AB2CF8A08}"/>
          </ac:spMkLst>
        </pc:spChg>
        <pc:spChg chg="add">
          <ac:chgData name="Hema Mahadevu" userId="1c176bdd-a50d-403e-9444-f58f413c839b" providerId="ADAL" clId="{C67D13AF-AA02-4CFA-A62F-FD9EFEB09F76}" dt="2023-08-10T01:32:03.974" v="1418" actId="26606"/>
          <ac:spMkLst>
            <pc:docMk/>
            <pc:sldMk cId="1200144551" sldId="389"/>
            <ac:spMk id="7" creationId="{7AAC67C3-831B-4AB1-A259-DFB839CAFAFC}"/>
          </ac:spMkLst>
        </pc:spChg>
        <pc:spChg chg="add">
          <ac:chgData name="Hema Mahadevu" userId="1c176bdd-a50d-403e-9444-f58f413c839b" providerId="ADAL" clId="{C67D13AF-AA02-4CFA-A62F-FD9EFEB09F76}" dt="2023-08-10T01:32:03.974" v="1418" actId="26606"/>
          <ac:spMkLst>
            <pc:docMk/>
            <pc:sldMk cId="1200144551" sldId="389"/>
            <ac:spMk id="8" creationId="{054B3F04-9EAC-45C0-B3CE-0387EEA10A0C}"/>
          </ac:spMkLst>
        </pc:spChg>
        <pc:spChg chg="del">
          <ac:chgData name="Hema Mahadevu" userId="1c176bdd-a50d-403e-9444-f58f413c839b" providerId="ADAL" clId="{C67D13AF-AA02-4CFA-A62F-FD9EFEB09F76}" dt="2023-08-10T01:31:58.416" v="1417"/>
          <ac:spMkLst>
            <pc:docMk/>
            <pc:sldMk cId="1200144551" sldId="389"/>
            <ac:spMk id="9" creationId="{3741B58E-3B65-4A01-A276-975AB2CF8A08}"/>
          </ac:spMkLst>
        </pc:spChg>
        <pc:spChg chg="del">
          <ac:chgData name="Hema Mahadevu" userId="1c176bdd-a50d-403e-9444-f58f413c839b" providerId="ADAL" clId="{C67D13AF-AA02-4CFA-A62F-FD9EFEB09F76}" dt="2023-08-10T01:31:58.416" v="1417"/>
          <ac:spMkLst>
            <pc:docMk/>
            <pc:sldMk cId="1200144551" sldId="389"/>
            <ac:spMk id="11" creationId="{7AAC67C3-831B-4AB1-A259-DFB839CAFAFC}"/>
          </ac:spMkLst>
        </pc:spChg>
        <pc:spChg chg="del">
          <ac:chgData name="Hema Mahadevu" userId="1c176bdd-a50d-403e-9444-f58f413c839b" providerId="ADAL" clId="{C67D13AF-AA02-4CFA-A62F-FD9EFEB09F76}" dt="2023-08-10T01:31:58.416" v="1417"/>
          <ac:spMkLst>
            <pc:docMk/>
            <pc:sldMk cId="1200144551" sldId="389"/>
            <ac:spMk id="13" creationId="{054B3F04-9EAC-45C0-B3CE-0387EEA10A0C}"/>
          </ac:spMkLst>
        </pc:spChg>
      </pc:sldChg>
      <pc:sldChg chg="addSp delSp modSp new mod setBg">
        <pc:chgData name="Hema Mahadevu" userId="1c176bdd-a50d-403e-9444-f58f413c839b" providerId="ADAL" clId="{C67D13AF-AA02-4CFA-A62F-FD9EFEB09F76}" dt="2023-08-10T01:54:37.244" v="1509" actId="113"/>
        <pc:sldMkLst>
          <pc:docMk/>
          <pc:sldMk cId="1926661304" sldId="390"/>
        </pc:sldMkLst>
        <pc:spChg chg="mod">
          <ac:chgData name="Hema Mahadevu" userId="1c176bdd-a50d-403e-9444-f58f413c839b" providerId="ADAL" clId="{C67D13AF-AA02-4CFA-A62F-FD9EFEB09F76}" dt="2023-08-10T01:52:45.035" v="1482" actId="2711"/>
          <ac:spMkLst>
            <pc:docMk/>
            <pc:sldMk cId="1926661304" sldId="390"/>
            <ac:spMk id="2" creationId="{53BD1DF4-942A-AAA5-1BDE-EDB709EB2CCA}"/>
          </ac:spMkLst>
        </pc:spChg>
        <pc:spChg chg="del">
          <ac:chgData name="Hema Mahadevu" userId="1c176bdd-a50d-403e-9444-f58f413c839b" providerId="ADAL" clId="{C67D13AF-AA02-4CFA-A62F-FD9EFEB09F76}" dt="2023-08-10T01:52:17.047" v="1477"/>
          <ac:spMkLst>
            <pc:docMk/>
            <pc:sldMk cId="1926661304" sldId="390"/>
            <ac:spMk id="3" creationId="{ADECDD43-22CD-2D21-3C3C-00009FE892E3}"/>
          </ac:spMkLst>
        </pc:spChg>
        <pc:spChg chg="add mod">
          <ac:chgData name="Hema Mahadevu" userId="1c176bdd-a50d-403e-9444-f58f413c839b" providerId="ADAL" clId="{C67D13AF-AA02-4CFA-A62F-FD9EFEB09F76}" dt="2023-08-10T01:54:37.244" v="1509" actId="113"/>
          <ac:spMkLst>
            <pc:docMk/>
            <pc:sldMk cId="1926661304" sldId="390"/>
            <ac:spMk id="4" creationId="{E50C4450-F295-D76F-9659-DEE58BAF15E2}"/>
          </ac:spMkLst>
        </pc:spChg>
        <pc:spChg chg="add">
          <ac:chgData name="Hema Mahadevu" userId="1c176bdd-a50d-403e-9444-f58f413c839b" providerId="ADAL" clId="{C67D13AF-AA02-4CFA-A62F-FD9EFEB09F76}" dt="2023-08-10T01:52:31.015" v="1479" actId="26606"/>
          <ac:spMkLst>
            <pc:docMk/>
            <pc:sldMk cId="1926661304" sldId="390"/>
            <ac:spMk id="9" creationId="{3741B58E-3B65-4A01-A276-975AB2CF8A08}"/>
          </ac:spMkLst>
        </pc:spChg>
        <pc:spChg chg="add">
          <ac:chgData name="Hema Mahadevu" userId="1c176bdd-a50d-403e-9444-f58f413c839b" providerId="ADAL" clId="{C67D13AF-AA02-4CFA-A62F-FD9EFEB09F76}" dt="2023-08-10T01:52:31.015" v="1479" actId="26606"/>
          <ac:spMkLst>
            <pc:docMk/>
            <pc:sldMk cId="1926661304" sldId="390"/>
            <ac:spMk id="11" creationId="{7AAC67C3-831B-4AB1-A259-DFB839CAFAFC}"/>
          </ac:spMkLst>
        </pc:spChg>
        <pc:spChg chg="add">
          <ac:chgData name="Hema Mahadevu" userId="1c176bdd-a50d-403e-9444-f58f413c839b" providerId="ADAL" clId="{C67D13AF-AA02-4CFA-A62F-FD9EFEB09F76}" dt="2023-08-10T01:52:31.015" v="1479" actId="26606"/>
          <ac:spMkLst>
            <pc:docMk/>
            <pc:sldMk cId="1926661304" sldId="390"/>
            <ac:spMk id="13" creationId="{054B3F04-9EAC-45C0-B3CE-0387EEA10A0C}"/>
          </ac:spMkLst>
        </pc:spChg>
      </pc:sldChg>
      <pc:sldChg chg="addSp delSp modSp new mod setBg">
        <pc:chgData name="Hema Mahadevu" userId="1c176bdd-a50d-403e-9444-f58f413c839b" providerId="ADAL" clId="{C67D13AF-AA02-4CFA-A62F-FD9EFEB09F76}" dt="2023-08-10T01:56:15.337" v="1534" actId="20577"/>
        <pc:sldMkLst>
          <pc:docMk/>
          <pc:sldMk cId="89861117" sldId="391"/>
        </pc:sldMkLst>
        <pc:spChg chg="mod">
          <ac:chgData name="Hema Mahadevu" userId="1c176bdd-a50d-403e-9444-f58f413c839b" providerId="ADAL" clId="{C67D13AF-AA02-4CFA-A62F-FD9EFEB09F76}" dt="2023-08-10T01:55:29.745" v="1514" actId="26606"/>
          <ac:spMkLst>
            <pc:docMk/>
            <pc:sldMk cId="89861117" sldId="391"/>
            <ac:spMk id="2" creationId="{14E723BB-71B2-2F72-381A-809D4F2BB73B}"/>
          </ac:spMkLst>
        </pc:spChg>
        <pc:spChg chg="del">
          <ac:chgData name="Hema Mahadevu" userId="1c176bdd-a50d-403e-9444-f58f413c839b" providerId="ADAL" clId="{C67D13AF-AA02-4CFA-A62F-FD9EFEB09F76}" dt="2023-08-10T01:55:24.416" v="1513"/>
          <ac:spMkLst>
            <pc:docMk/>
            <pc:sldMk cId="89861117" sldId="391"/>
            <ac:spMk id="3" creationId="{E3616931-343A-EAE4-419D-A58CAB0F476A}"/>
          </ac:spMkLst>
        </pc:spChg>
        <pc:spChg chg="add mod">
          <ac:chgData name="Hema Mahadevu" userId="1c176bdd-a50d-403e-9444-f58f413c839b" providerId="ADAL" clId="{C67D13AF-AA02-4CFA-A62F-FD9EFEB09F76}" dt="2023-08-10T01:56:15.337" v="1534" actId="20577"/>
          <ac:spMkLst>
            <pc:docMk/>
            <pc:sldMk cId="89861117" sldId="391"/>
            <ac:spMk id="4" creationId="{5CC62C5F-3089-7D21-AACF-AC151D472193}"/>
          </ac:spMkLst>
        </pc:spChg>
        <pc:spChg chg="add">
          <ac:chgData name="Hema Mahadevu" userId="1c176bdd-a50d-403e-9444-f58f413c839b" providerId="ADAL" clId="{C67D13AF-AA02-4CFA-A62F-FD9EFEB09F76}" dt="2023-08-10T01:55:29.745" v="1514" actId="26606"/>
          <ac:spMkLst>
            <pc:docMk/>
            <pc:sldMk cId="89861117" sldId="391"/>
            <ac:spMk id="9" creationId="{3741B58E-3B65-4A01-A276-975AB2CF8A08}"/>
          </ac:spMkLst>
        </pc:spChg>
        <pc:spChg chg="add">
          <ac:chgData name="Hema Mahadevu" userId="1c176bdd-a50d-403e-9444-f58f413c839b" providerId="ADAL" clId="{C67D13AF-AA02-4CFA-A62F-FD9EFEB09F76}" dt="2023-08-10T01:55:29.745" v="1514" actId="26606"/>
          <ac:spMkLst>
            <pc:docMk/>
            <pc:sldMk cId="89861117" sldId="391"/>
            <ac:spMk id="11" creationId="{7AAC67C3-831B-4AB1-A259-DFB839CAFAFC}"/>
          </ac:spMkLst>
        </pc:spChg>
        <pc:spChg chg="add">
          <ac:chgData name="Hema Mahadevu" userId="1c176bdd-a50d-403e-9444-f58f413c839b" providerId="ADAL" clId="{C67D13AF-AA02-4CFA-A62F-FD9EFEB09F76}" dt="2023-08-10T01:55:29.745" v="1514" actId="26606"/>
          <ac:spMkLst>
            <pc:docMk/>
            <pc:sldMk cId="89861117" sldId="391"/>
            <ac:spMk id="13" creationId="{054B3F04-9EAC-45C0-B3CE-0387EEA10A0C}"/>
          </ac:spMkLst>
        </pc:spChg>
      </pc:sldChg>
      <pc:sldChg chg="addSp modSp new mod setBg">
        <pc:chgData name="Hema Mahadevu" userId="1c176bdd-a50d-403e-9444-f58f413c839b" providerId="ADAL" clId="{C67D13AF-AA02-4CFA-A62F-FD9EFEB09F76}" dt="2023-08-10T01:59:43.463" v="1567" actId="27636"/>
        <pc:sldMkLst>
          <pc:docMk/>
          <pc:sldMk cId="3373441803" sldId="392"/>
        </pc:sldMkLst>
        <pc:spChg chg="mod">
          <ac:chgData name="Hema Mahadevu" userId="1c176bdd-a50d-403e-9444-f58f413c839b" providerId="ADAL" clId="{C67D13AF-AA02-4CFA-A62F-FD9EFEB09F76}" dt="2023-08-10T01:57:48.388" v="1550" actId="26606"/>
          <ac:spMkLst>
            <pc:docMk/>
            <pc:sldMk cId="3373441803" sldId="392"/>
            <ac:spMk id="2" creationId="{18086002-C217-7A92-9AB9-96E24DB182EB}"/>
          </ac:spMkLst>
        </pc:spChg>
        <pc:spChg chg="mod">
          <ac:chgData name="Hema Mahadevu" userId="1c176bdd-a50d-403e-9444-f58f413c839b" providerId="ADAL" clId="{C67D13AF-AA02-4CFA-A62F-FD9EFEB09F76}" dt="2023-08-10T01:59:43.463" v="1567" actId="27636"/>
          <ac:spMkLst>
            <pc:docMk/>
            <pc:sldMk cId="3373441803" sldId="392"/>
            <ac:spMk id="3" creationId="{A2C3FEB6-D8F3-9B9A-00B9-80908B3EB080}"/>
          </ac:spMkLst>
        </pc:spChg>
        <pc:spChg chg="add">
          <ac:chgData name="Hema Mahadevu" userId="1c176bdd-a50d-403e-9444-f58f413c839b" providerId="ADAL" clId="{C67D13AF-AA02-4CFA-A62F-FD9EFEB09F76}" dt="2023-08-10T01:57:48.388" v="1550" actId="26606"/>
          <ac:spMkLst>
            <pc:docMk/>
            <pc:sldMk cId="3373441803" sldId="392"/>
            <ac:spMk id="8" creationId="{3741B58E-3B65-4A01-A276-975AB2CF8A08}"/>
          </ac:spMkLst>
        </pc:spChg>
        <pc:spChg chg="add">
          <ac:chgData name="Hema Mahadevu" userId="1c176bdd-a50d-403e-9444-f58f413c839b" providerId="ADAL" clId="{C67D13AF-AA02-4CFA-A62F-FD9EFEB09F76}" dt="2023-08-10T01:57:48.388" v="1550" actId="26606"/>
          <ac:spMkLst>
            <pc:docMk/>
            <pc:sldMk cId="3373441803" sldId="392"/>
            <ac:spMk id="10" creationId="{7AAC67C3-831B-4AB1-A259-DFB839CAFAFC}"/>
          </ac:spMkLst>
        </pc:spChg>
        <pc:spChg chg="add">
          <ac:chgData name="Hema Mahadevu" userId="1c176bdd-a50d-403e-9444-f58f413c839b" providerId="ADAL" clId="{C67D13AF-AA02-4CFA-A62F-FD9EFEB09F76}" dt="2023-08-10T01:57:48.388" v="1550" actId="26606"/>
          <ac:spMkLst>
            <pc:docMk/>
            <pc:sldMk cId="3373441803" sldId="392"/>
            <ac:spMk id="12" creationId="{054B3F04-9EAC-45C0-B3CE-0387EEA10A0C}"/>
          </ac:spMkLst>
        </pc:spChg>
      </pc:sldChg>
      <pc:sldChg chg="addSp delSp modSp new mod setBg">
        <pc:chgData name="Hema Mahadevu" userId="1c176bdd-a50d-403e-9444-f58f413c839b" providerId="ADAL" clId="{C67D13AF-AA02-4CFA-A62F-FD9EFEB09F76}" dt="2023-08-10T18:16:04.879" v="2105" actId="255"/>
        <pc:sldMkLst>
          <pc:docMk/>
          <pc:sldMk cId="2028817758" sldId="393"/>
        </pc:sldMkLst>
        <pc:spChg chg="mod">
          <ac:chgData name="Hema Mahadevu" userId="1c176bdd-a50d-403e-9444-f58f413c839b" providerId="ADAL" clId="{C67D13AF-AA02-4CFA-A62F-FD9EFEB09F76}" dt="2023-08-10T02:00:46.975" v="1581" actId="26606"/>
          <ac:spMkLst>
            <pc:docMk/>
            <pc:sldMk cId="2028817758" sldId="393"/>
            <ac:spMk id="2" creationId="{D8CD6647-5032-48A1-7482-EEE0945389AC}"/>
          </ac:spMkLst>
        </pc:spChg>
        <pc:spChg chg="mod">
          <ac:chgData name="Hema Mahadevu" userId="1c176bdd-a50d-403e-9444-f58f413c839b" providerId="ADAL" clId="{C67D13AF-AA02-4CFA-A62F-FD9EFEB09F76}" dt="2023-08-10T18:16:04.879" v="2105" actId="255"/>
          <ac:spMkLst>
            <pc:docMk/>
            <pc:sldMk cId="2028817758" sldId="393"/>
            <ac:spMk id="3" creationId="{E57F9599-6389-80CA-5DC9-C5D092E3795A}"/>
          </ac:spMkLst>
        </pc:spChg>
        <pc:spChg chg="add del">
          <ac:chgData name="Hema Mahadevu" userId="1c176bdd-a50d-403e-9444-f58f413c839b" providerId="ADAL" clId="{C67D13AF-AA02-4CFA-A62F-FD9EFEB09F76}" dt="2023-08-10T02:02:17.585" v="1612" actId="26606"/>
          <ac:spMkLst>
            <pc:docMk/>
            <pc:sldMk cId="2028817758" sldId="393"/>
            <ac:spMk id="5" creationId="{3741B58E-3B65-4A01-A276-975AB2CF8A08}"/>
          </ac:spMkLst>
        </pc:spChg>
        <pc:spChg chg="add del">
          <ac:chgData name="Hema Mahadevu" userId="1c176bdd-a50d-403e-9444-f58f413c839b" providerId="ADAL" clId="{C67D13AF-AA02-4CFA-A62F-FD9EFEB09F76}" dt="2023-08-10T02:02:17.585" v="1612" actId="26606"/>
          <ac:spMkLst>
            <pc:docMk/>
            <pc:sldMk cId="2028817758" sldId="393"/>
            <ac:spMk id="6" creationId="{7AAC67C3-831B-4AB1-A259-DFB839CAFAFC}"/>
          </ac:spMkLst>
        </pc:spChg>
        <pc:spChg chg="add del">
          <ac:chgData name="Hema Mahadevu" userId="1c176bdd-a50d-403e-9444-f58f413c839b" providerId="ADAL" clId="{C67D13AF-AA02-4CFA-A62F-FD9EFEB09F76}" dt="2023-08-10T02:02:17.585" v="1612" actId="26606"/>
          <ac:spMkLst>
            <pc:docMk/>
            <pc:sldMk cId="2028817758" sldId="393"/>
            <ac:spMk id="7" creationId="{054B3F04-9EAC-45C0-B3CE-0387EEA10A0C}"/>
          </ac:spMkLst>
        </pc:spChg>
        <pc:spChg chg="add del">
          <ac:chgData name="Hema Mahadevu" userId="1c176bdd-a50d-403e-9444-f58f413c839b" providerId="ADAL" clId="{C67D13AF-AA02-4CFA-A62F-FD9EFEB09F76}" dt="2023-08-10T02:00:43.527" v="1579" actId="26606"/>
          <ac:spMkLst>
            <pc:docMk/>
            <pc:sldMk cId="2028817758" sldId="393"/>
            <ac:spMk id="8" creationId="{3741B58E-3B65-4A01-A276-975AB2CF8A08}"/>
          </ac:spMkLst>
        </pc:spChg>
        <pc:spChg chg="add del">
          <ac:chgData name="Hema Mahadevu" userId="1c176bdd-a50d-403e-9444-f58f413c839b" providerId="ADAL" clId="{C67D13AF-AA02-4CFA-A62F-FD9EFEB09F76}" dt="2023-08-10T02:02:17.585" v="1612" actId="26606"/>
          <ac:spMkLst>
            <pc:docMk/>
            <pc:sldMk cId="2028817758" sldId="393"/>
            <ac:spMk id="9" creationId="{3741B58E-3B65-4A01-A276-975AB2CF8A08}"/>
          </ac:spMkLst>
        </pc:spChg>
        <pc:spChg chg="add del">
          <ac:chgData name="Hema Mahadevu" userId="1c176bdd-a50d-403e-9444-f58f413c839b" providerId="ADAL" clId="{C67D13AF-AA02-4CFA-A62F-FD9EFEB09F76}" dt="2023-08-10T02:00:43.527" v="1579" actId="26606"/>
          <ac:spMkLst>
            <pc:docMk/>
            <pc:sldMk cId="2028817758" sldId="393"/>
            <ac:spMk id="10" creationId="{7AAC67C3-831B-4AB1-A259-DFB839CAFAFC}"/>
          </ac:spMkLst>
        </pc:spChg>
        <pc:spChg chg="add del">
          <ac:chgData name="Hema Mahadevu" userId="1c176bdd-a50d-403e-9444-f58f413c839b" providerId="ADAL" clId="{C67D13AF-AA02-4CFA-A62F-FD9EFEB09F76}" dt="2023-08-10T02:00:43.527" v="1579" actId="26606"/>
          <ac:spMkLst>
            <pc:docMk/>
            <pc:sldMk cId="2028817758" sldId="393"/>
            <ac:spMk id="12" creationId="{054B3F04-9EAC-45C0-B3CE-0387EEA10A0C}"/>
          </ac:spMkLst>
        </pc:spChg>
        <pc:spChg chg="add del">
          <ac:chgData name="Hema Mahadevu" userId="1c176bdd-a50d-403e-9444-f58f413c839b" providerId="ADAL" clId="{C67D13AF-AA02-4CFA-A62F-FD9EFEB09F76}" dt="2023-08-10T02:02:17.585" v="1612" actId="26606"/>
          <ac:spMkLst>
            <pc:docMk/>
            <pc:sldMk cId="2028817758" sldId="393"/>
            <ac:spMk id="14" creationId="{7AAC67C3-831B-4AB1-A259-DFB839CAFAFC}"/>
          </ac:spMkLst>
        </pc:spChg>
        <pc:spChg chg="add del">
          <ac:chgData name="Hema Mahadevu" userId="1c176bdd-a50d-403e-9444-f58f413c839b" providerId="ADAL" clId="{C67D13AF-AA02-4CFA-A62F-FD9EFEB09F76}" dt="2023-08-10T02:02:17.585" v="1612" actId="26606"/>
          <ac:spMkLst>
            <pc:docMk/>
            <pc:sldMk cId="2028817758" sldId="393"/>
            <ac:spMk id="16" creationId="{054B3F04-9EAC-45C0-B3CE-0387EEA10A0C}"/>
          </ac:spMkLst>
        </pc:spChg>
      </pc:sldChg>
      <pc:sldChg chg="addSp delSp modSp new mod setBg">
        <pc:chgData name="Hema Mahadevu" userId="1c176bdd-a50d-403e-9444-f58f413c839b" providerId="ADAL" clId="{C67D13AF-AA02-4CFA-A62F-FD9EFEB09F76}" dt="2023-08-10T18:04:38.159" v="1967" actId="2711"/>
        <pc:sldMkLst>
          <pc:docMk/>
          <pc:sldMk cId="3687680313" sldId="394"/>
        </pc:sldMkLst>
        <pc:spChg chg="mod">
          <ac:chgData name="Hema Mahadevu" userId="1c176bdd-a50d-403e-9444-f58f413c839b" providerId="ADAL" clId="{C67D13AF-AA02-4CFA-A62F-FD9EFEB09F76}" dt="2023-08-10T18:04:38.159" v="1967" actId="2711"/>
          <ac:spMkLst>
            <pc:docMk/>
            <pc:sldMk cId="3687680313" sldId="394"/>
            <ac:spMk id="2" creationId="{CD7CDB9B-EDBD-E6BE-983F-6A9279941F5D}"/>
          </ac:spMkLst>
        </pc:spChg>
        <pc:spChg chg="add del mod">
          <ac:chgData name="Hema Mahadevu" userId="1c176bdd-a50d-403e-9444-f58f413c839b" providerId="ADAL" clId="{C67D13AF-AA02-4CFA-A62F-FD9EFEB09F76}" dt="2023-08-10T17:37:12.156" v="1806" actId="255"/>
          <ac:spMkLst>
            <pc:docMk/>
            <pc:sldMk cId="3687680313" sldId="394"/>
            <ac:spMk id="3" creationId="{5B580422-42C6-3180-37B6-B3AB5DB9517F}"/>
          </ac:spMkLst>
        </pc:spChg>
        <pc:spChg chg="add del mod">
          <ac:chgData name="Hema Mahadevu" userId="1c176bdd-a50d-403e-9444-f58f413c839b" providerId="ADAL" clId="{C67D13AF-AA02-4CFA-A62F-FD9EFEB09F76}" dt="2023-08-10T17:32:24.983" v="1697"/>
          <ac:spMkLst>
            <pc:docMk/>
            <pc:sldMk cId="3687680313" sldId="394"/>
            <ac:spMk id="4" creationId="{D6A69EE1-D4D8-430E-0619-1E283AE39EA9}"/>
          </ac:spMkLst>
        </pc:spChg>
        <pc:spChg chg="add del">
          <ac:chgData name="Hema Mahadevu" userId="1c176bdd-a50d-403e-9444-f58f413c839b" providerId="ADAL" clId="{C67D13AF-AA02-4CFA-A62F-FD9EFEB09F76}" dt="2023-08-10T17:32:16.839" v="1693"/>
          <ac:spMkLst>
            <pc:docMk/>
            <pc:sldMk cId="3687680313" sldId="394"/>
            <ac:spMk id="5" creationId="{A158FA9B-9EF0-A69E-3C22-F7D2CA1B0C10}"/>
          </ac:spMkLst>
        </pc:spChg>
        <pc:spChg chg="add del mod">
          <ac:chgData name="Hema Mahadevu" userId="1c176bdd-a50d-403e-9444-f58f413c839b" providerId="ADAL" clId="{C67D13AF-AA02-4CFA-A62F-FD9EFEB09F76}" dt="2023-08-10T17:32:39.740" v="1718"/>
          <ac:spMkLst>
            <pc:docMk/>
            <pc:sldMk cId="3687680313" sldId="394"/>
            <ac:spMk id="6" creationId="{671E22C6-7482-E5EE-BBB0-5835F573E30F}"/>
          </ac:spMkLst>
        </pc:spChg>
        <pc:spChg chg="add del">
          <ac:chgData name="Hema Mahadevu" userId="1c176bdd-a50d-403e-9444-f58f413c839b" providerId="ADAL" clId="{C67D13AF-AA02-4CFA-A62F-FD9EFEB09F76}" dt="2023-08-10T17:33:00.383" v="1726"/>
          <ac:spMkLst>
            <pc:docMk/>
            <pc:sldMk cId="3687680313" sldId="394"/>
            <ac:spMk id="7" creationId="{2D149CF8-2721-5EC0-4873-7B10031FD4B0}"/>
          </ac:spMkLst>
        </pc:spChg>
        <pc:spChg chg="add">
          <ac:chgData name="Hema Mahadevu" userId="1c176bdd-a50d-403e-9444-f58f413c839b" providerId="ADAL" clId="{C67D13AF-AA02-4CFA-A62F-FD9EFEB09F76}" dt="2023-08-10T17:33:13.310" v="1732" actId="26606"/>
          <ac:spMkLst>
            <pc:docMk/>
            <pc:sldMk cId="3687680313" sldId="394"/>
            <ac:spMk id="8" creationId="{3741B58E-3B65-4A01-A276-975AB2CF8A08}"/>
          </ac:spMkLst>
        </pc:spChg>
        <pc:spChg chg="add">
          <ac:chgData name="Hema Mahadevu" userId="1c176bdd-a50d-403e-9444-f58f413c839b" providerId="ADAL" clId="{C67D13AF-AA02-4CFA-A62F-FD9EFEB09F76}" dt="2023-08-10T17:33:13.310" v="1732" actId="26606"/>
          <ac:spMkLst>
            <pc:docMk/>
            <pc:sldMk cId="3687680313" sldId="394"/>
            <ac:spMk id="10" creationId="{7AAC67C3-831B-4AB1-A259-DFB839CAFAFC}"/>
          </ac:spMkLst>
        </pc:spChg>
        <pc:spChg chg="add">
          <ac:chgData name="Hema Mahadevu" userId="1c176bdd-a50d-403e-9444-f58f413c839b" providerId="ADAL" clId="{C67D13AF-AA02-4CFA-A62F-FD9EFEB09F76}" dt="2023-08-10T17:33:13.310" v="1732" actId="26606"/>
          <ac:spMkLst>
            <pc:docMk/>
            <pc:sldMk cId="3687680313" sldId="394"/>
            <ac:spMk id="12" creationId="{054B3F04-9EAC-45C0-B3CE-0387EEA10A0C}"/>
          </ac:spMkLst>
        </pc:spChg>
      </pc:sldChg>
      <pc:sldChg chg="addSp modSp new mod setBg">
        <pc:chgData name="Hema Mahadevu" userId="1c176bdd-a50d-403e-9444-f58f413c839b" providerId="ADAL" clId="{C67D13AF-AA02-4CFA-A62F-FD9EFEB09F76}" dt="2023-08-10T18:04:46.718" v="1968"/>
        <pc:sldMkLst>
          <pc:docMk/>
          <pc:sldMk cId="2798992233" sldId="395"/>
        </pc:sldMkLst>
        <pc:spChg chg="mod">
          <ac:chgData name="Hema Mahadevu" userId="1c176bdd-a50d-403e-9444-f58f413c839b" providerId="ADAL" clId="{C67D13AF-AA02-4CFA-A62F-FD9EFEB09F76}" dt="2023-08-10T18:04:46.718" v="1968"/>
          <ac:spMkLst>
            <pc:docMk/>
            <pc:sldMk cId="2798992233" sldId="395"/>
            <ac:spMk id="2" creationId="{A4070C48-AC76-8A5E-5DAF-BEFD87AACB1C}"/>
          </ac:spMkLst>
        </pc:spChg>
        <pc:spChg chg="mod">
          <ac:chgData name="Hema Mahadevu" userId="1c176bdd-a50d-403e-9444-f58f413c839b" providerId="ADAL" clId="{C67D13AF-AA02-4CFA-A62F-FD9EFEB09F76}" dt="2023-08-10T17:37:04.080" v="1805" actId="20577"/>
          <ac:spMkLst>
            <pc:docMk/>
            <pc:sldMk cId="2798992233" sldId="395"/>
            <ac:spMk id="3" creationId="{066B65C7-4850-EE69-C39D-B655C833C7B8}"/>
          </ac:spMkLst>
        </pc:spChg>
        <pc:spChg chg="add">
          <ac:chgData name="Hema Mahadevu" userId="1c176bdd-a50d-403e-9444-f58f413c839b" providerId="ADAL" clId="{C67D13AF-AA02-4CFA-A62F-FD9EFEB09F76}" dt="2023-08-10T17:36:03.156" v="1783" actId="26606"/>
          <ac:spMkLst>
            <pc:docMk/>
            <pc:sldMk cId="2798992233" sldId="395"/>
            <ac:spMk id="8" creationId="{3741B58E-3B65-4A01-A276-975AB2CF8A08}"/>
          </ac:spMkLst>
        </pc:spChg>
        <pc:spChg chg="add">
          <ac:chgData name="Hema Mahadevu" userId="1c176bdd-a50d-403e-9444-f58f413c839b" providerId="ADAL" clId="{C67D13AF-AA02-4CFA-A62F-FD9EFEB09F76}" dt="2023-08-10T17:36:03.156" v="1783" actId="26606"/>
          <ac:spMkLst>
            <pc:docMk/>
            <pc:sldMk cId="2798992233" sldId="395"/>
            <ac:spMk id="10" creationId="{7AAC67C3-831B-4AB1-A259-DFB839CAFAFC}"/>
          </ac:spMkLst>
        </pc:spChg>
        <pc:spChg chg="add">
          <ac:chgData name="Hema Mahadevu" userId="1c176bdd-a50d-403e-9444-f58f413c839b" providerId="ADAL" clId="{C67D13AF-AA02-4CFA-A62F-FD9EFEB09F76}" dt="2023-08-10T17:36:03.156" v="1783" actId="26606"/>
          <ac:spMkLst>
            <pc:docMk/>
            <pc:sldMk cId="2798992233" sldId="395"/>
            <ac:spMk id="12" creationId="{054B3F04-9EAC-45C0-B3CE-0387EEA10A0C}"/>
          </ac:spMkLst>
        </pc:spChg>
      </pc:sldChg>
      <pc:sldChg chg="addSp delSp modSp new mod setBg">
        <pc:chgData name="Hema Mahadevu" userId="1c176bdd-a50d-403e-9444-f58f413c839b" providerId="ADAL" clId="{C67D13AF-AA02-4CFA-A62F-FD9EFEB09F76}" dt="2023-08-10T17:46:14.272" v="1919" actId="20577"/>
        <pc:sldMkLst>
          <pc:docMk/>
          <pc:sldMk cId="229797219" sldId="396"/>
        </pc:sldMkLst>
        <pc:spChg chg="mod">
          <ac:chgData name="Hema Mahadevu" userId="1c176bdd-a50d-403e-9444-f58f413c839b" providerId="ADAL" clId="{C67D13AF-AA02-4CFA-A62F-FD9EFEB09F76}" dt="2023-08-10T17:46:14.272" v="1919" actId="20577"/>
          <ac:spMkLst>
            <pc:docMk/>
            <pc:sldMk cId="229797219" sldId="396"/>
            <ac:spMk id="2" creationId="{FD16A93D-3B36-1CB1-8031-2530B2E08BDC}"/>
          </ac:spMkLst>
        </pc:spChg>
        <pc:spChg chg="add del mod">
          <ac:chgData name="Hema Mahadevu" userId="1c176bdd-a50d-403e-9444-f58f413c839b" providerId="ADAL" clId="{C67D13AF-AA02-4CFA-A62F-FD9EFEB09F76}" dt="2023-08-10T17:42:09.497" v="1824" actId="20577"/>
          <ac:spMkLst>
            <pc:docMk/>
            <pc:sldMk cId="229797219" sldId="396"/>
            <ac:spMk id="3" creationId="{BE554550-E999-093F-743A-F4A77CED84EE}"/>
          </ac:spMkLst>
        </pc:spChg>
        <pc:spChg chg="add del mod">
          <ac:chgData name="Hema Mahadevu" userId="1c176bdd-a50d-403e-9444-f58f413c839b" providerId="ADAL" clId="{C67D13AF-AA02-4CFA-A62F-FD9EFEB09F76}" dt="2023-08-10T17:40:21.722" v="1813"/>
          <ac:spMkLst>
            <pc:docMk/>
            <pc:sldMk cId="229797219" sldId="396"/>
            <ac:spMk id="4" creationId="{8FCBB524-719C-8ADC-4719-3204BAD191BB}"/>
          </ac:spMkLst>
        </pc:spChg>
        <pc:spChg chg="add del">
          <ac:chgData name="Hema Mahadevu" userId="1c176bdd-a50d-403e-9444-f58f413c839b" providerId="ADAL" clId="{C67D13AF-AA02-4CFA-A62F-FD9EFEB09F76}" dt="2023-08-10T17:40:41.060" v="1818"/>
          <ac:spMkLst>
            <pc:docMk/>
            <pc:sldMk cId="229797219" sldId="396"/>
            <ac:spMk id="5" creationId="{F55BDD23-0B4A-29BC-8081-25ED83A98903}"/>
          </ac:spMkLst>
        </pc:spChg>
        <pc:spChg chg="add">
          <ac:chgData name="Hema Mahadevu" userId="1c176bdd-a50d-403e-9444-f58f413c839b" providerId="ADAL" clId="{C67D13AF-AA02-4CFA-A62F-FD9EFEB09F76}" dt="2023-08-10T17:40:51.357" v="1822" actId="26606"/>
          <ac:spMkLst>
            <pc:docMk/>
            <pc:sldMk cId="229797219" sldId="396"/>
            <ac:spMk id="8" creationId="{3741B58E-3B65-4A01-A276-975AB2CF8A08}"/>
          </ac:spMkLst>
        </pc:spChg>
        <pc:spChg chg="add">
          <ac:chgData name="Hema Mahadevu" userId="1c176bdd-a50d-403e-9444-f58f413c839b" providerId="ADAL" clId="{C67D13AF-AA02-4CFA-A62F-FD9EFEB09F76}" dt="2023-08-10T17:40:51.357" v="1822" actId="26606"/>
          <ac:spMkLst>
            <pc:docMk/>
            <pc:sldMk cId="229797219" sldId="396"/>
            <ac:spMk id="10" creationId="{7AAC67C3-831B-4AB1-A259-DFB839CAFAFC}"/>
          </ac:spMkLst>
        </pc:spChg>
        <pc:spChg chg="add">
          <ac:chgData name="Hema Mahadevu" userId="1c176bdd-a50d-403e-9444-f58f413c839b" providerId="ADAL" clId="{C67D13AF-AA02-4CFA-A62F-FD9EFEB09F76}" dt="2023-08-10T17:40:51.357" v="1822" actId="26606"/>
          <ac:spMkLst>
            <pc:docMk/>
            <pc:sldMk cId="229797219" sldId="396"/>
            <ac:spMk id="12" creationId="{054B3F04-9EAC-45C0-B3CE-0387EEA10A0C}"/>
          </ac:spMkLst>
        </pc:spChg>
      </pc:sldChg>
      <pc:sldChg chg="addSp delSp modSp new mod setBg">
        <pc:chgData name="Hema Mahadevu" userId="1c176bdd-a50d-403e-9444-f58f413c839b" providerId="ADAL" clId="{C67D13AF-AA02-4CFA-A62F-FD9EFEB09F76}" dt="2023-08-10T17:46:21.663" v="1920"/>
        <pc:sldMkLst>
          <pc:docMk/>
          <pc:sldMk cId="2842166597" sldId="397"/>
        </pc:sldMkLst>
        <pc:spChg chg="mod">
          <ac:chgData name="Hema Mahadevu" userId="1c176bdd-a50d-403e-9444-f58f413c839b" providerId="ADAL" clId="{C67D13AF-AA02-4CFA-A62F-FD9EFEB09F76}" dt="2023-08-10T17:46:21.663" v="1920"/>
          <ac:spMkLst>
            <pc:docMk/>
            <pc:sldMk cId="2842166597" sldId="397"/>
            <ac:spMk id="2" creationId="{8BA0C299-AAFE-6524-ED64-E2C619DB2351}"/>
          </ac:spMkLst>
        </pc:spChg>
        <pc:spChg chg="add del mod">
          <ac:chgData name="Hema Mahadevu" userId="1c176bdd-a50d-403e-9444-f58f413c839b" providerId="ADAL" clId="{C67D13AF-AA02-4CFA-A62F-FD9EFEB09F76}" dt="2023-08-10T17:45:01.790" v="1865" actId="20577"/>
          <ac:spMkLst>
            <pc:docMk/>
            <pc:sldMk cId="2842166597" sldId="397"/>
            <ac:spMk id="3" creationId="{BBD4F2CD-6359-EF3C-8C57-E6992D93FCA8}"/>
          </ac:spMkLst>
        </pc:spChg>
        <pc:spChg chg="add del mod">
          <ac:chgData name="Hema Mahadevu" userId="1c176bdd-a50d-403e-9444-f58f413c839b" providerId="ADAL" clId="{C67D13AF-AA02-4CFA-A62F-FD9EFEB09F76}" dt="2023-08-10T17:43:12.584" v="1853"/>
          <ac:spMkLst>
            <pc:docMk/>
            <pc:sldMk cId="2842166597" sldId="397"/>
            <ac:spMk id="4" creationId="{89AFE324-59D9-5D42-9AA8-78B568F7426D}"/>
          </ac:spMkLst>
        </pc:spChg>
        <pc:spChg chg="add del">
          <ac:chgData name="Hema Mahadevu" userId="1c176bdd-a50d-403e-9444-f58f413c839b" providerId="ADAL" clId="{C67D13AF-AA02-4CFA-A62F-FD9EFEB09F76}" dt="2023-08-10T17:43:25.950" v="1858"/>
          <ac:spMkLst>
            <pc:docMk/>
            <pc:sldMk cId="2842166597" sldId="397"/>
            <ac:spMk id="5" creationId="{11EDFCD4-4DF4-77E0-6050-FD73016A79BE}"/>
          </ac:spMkLst>
        </pc:spChg>
        <pc:spChg chg="add">
          <ac:chgData name="Hema Mahadevu" userId="1c176bdd-a50d-403e-9444-f58f413c839b" providerId="ADAL" clId="{C67D13AF-AA02-4CFA-A62F-FD9EFEB09F76}" dt="2023-08-10T17:43:35.073" v="1862" actId="26606"/>
          <ac:spMkLst>
            <pc:docMk/>
            <pc:sldMk cId="2842166597" sldId="397"/>
            <ac:spMk id="8" creationId="{3741B58E-3B65-4A01-A276-975AB2CF8A08}"/>
          </ac:spMkLst>
        </pc:spChg>
        <pc:spChg chg="add">
          <ac:chgData name="Hema Mahadevu" userId="1c176bdd-a50d-403e-9444-f58f413c839b" providerId="ADAL" clId="{C67D13AF-AA02-4CFA-A62F-FD9EFEB09F76}" dt="2023-08-10T17:43:35.073" v="1862" actId="26606"/>
          <ac:spMkLst>
            <pc:docMk/>
            <pc:sldMk cId="2842166597" sldId="397"/>
            <ac:spMk id="10" creationId="{7AAC67C3-831B-4AB1-A259-DFB839CAFAFC}"/>
          </ac:spMkLst>
        </pc:spChg>
        <pc:spChg chg="add">
          <ac:chgData name="Hema Mahadevu" userId="1c176bdd-a50d-403e-9444-f58f413c839b" providerId="ADAL" clId="{C67D13AF-AA02-4CFA-A62F-FD9EFEB09F76}" dt="2023-08-10T17:43:35.073" v="1862" actId="26606"/>
          <ac:spMkLst>
            <pc:docMk/>
            <pc:sldMk cId="2842166597" sldId="397"/>
            <ac:spMk id="12" creationId="{054B3F04-9EAC-45C0-B3CE-0387EEA10A0C}"/>
          </ac:spMkLst>
        </pc:spChg>
      </pc:sldChg>
      <pc:sldChg chg="addSp delSp modSp new mod setBg">
        <pc:chgData name="Hema Mahadevu" userId="1c176bdd-a50d-403e-9444-f58f413c839b" providerId="ADAL" clId="{C67D13AF-AA02-4CFA-A62F-FD9EFEB09F76}" dt="2023-08-10T17:52:48.805" v="1960" actId="27107"/>
        <pc:sldMkLst>
          <pc:docMk/>
          <pc:sldMk cId="875746034" sldId="398"/>
        </pc:sldMkLst>
        <pc:spChg chg="add del mod">
          <ac:chgData name="Hema Mahadevu" userId="1c176bdd-a50d-403e-9444-f58f413c839b" providerId="ADAL" clId="{C67D13AF-AA02-4CFA-A62F-FD9EFEB09F76}" dt="2023-08-10T17:47:26.947" v="1943" actId="26606"/>
          <ac:spMkLst>
            <pc:docMk/>
            <pc:sldMk cId="875746034" sldId="398"/>
            <ac:spMk id="2" creationId="{1E0DE6DE-F22B-04E1-FEC6-1A287F9C2F49}"/>
          </ac:spMkLst>
        </pc:spChg>
        <pc:spChg chg="mod">
          <ac:chgData name="Hema Mahadevu" userId="1c176bdd-a50d-403e-9444-f58f413c839b" providerId="ADAL" clId="{C67D13AF-AA02-4CFA-A62F-FD9EFEB09F76}" dt="2023-08-10T17:52:48.805" v="1960" actId="27107"/>
          <ac:spMkLst>
            <pc:docMk/>
            <pc:sldMk cId="875746034" sldId="398"/>
            <ac:spMk id="3" creationId="{7D9EB2F5-C75F-744E-785B-FDD10553CD9A}"/>
          </ac:spMkLst>
        </pc:spChg>
        <pc:spChg chg="add del mod">
          <ac:chgData name="Hema Mahadevu" userId="1c176bdd-a50d-403e-9444-f58f413c839b" providerId="ADAL" clId="{C67D13AF-AA02-4CFA-A62F-FD9EFEB09F76}" dt="2023-08-10T17:45:58.105" v="1894"/>
          <ac:spMkLst>
            <pc:docMk/>
            <pc:sldMk cId="875746034" sldId="398"/>
            <ac:spMk id="4" creationId="{78C9BB09-A48E-019C-E2D9-2F78A4EB0F14}"/>
          </ac:spMkLst>
        </pc:spChg>
        <pc:spChg chg="add">
          <ac:chgData name="Hema Mahadevu" userId="1c176bdd-a50d-403e-9444-f58f413c839b" providerId="ADAL" clId="{C67D13AF-AA02-4CFA-A62F-FD9EFEB09F76}" dt="2023-08-10T17:47:26.947" v="1943" actId="26606"/>
          <ac:spMkLst>
            <pc:docMk/>
            <pc:sldMk cId="875746034" sldId="398"/>
            <ac:spMk id="8" creationId="{3741B58E-3B65-4A01-A276-975AB2CF8A08}"/>
          </ac:spMkLst>
        </pc:spChg>
        <pc:spChg chg="add">
          <ac:chgData name="Hema Mahadevu" userId="1c176bdd-a50d-403e-9444-f58f413c839b" providerId="ADAL" clId="{C67D13AF-AA02-4CFA-A62F-FD9EFEB09F76}" dt="2023-08-10T17:47:26.947" v="1943" actId="26606"/>
          <ac:spMkLst>
            <pc:docMk/>
            <pc:sldMk cId="875746034" sldId="398"/>
            <ac:spMk id="10" creationId="{7AAC67C3-831B-4AB1-A259-DFB839CAFAFC}"/>
          </ac:spMkLst>
        </pc:spChg>
        <pc:spChg chg="add">
          <ac:chgData name="Hema Mahadevu" userId="1c176bdd-a50d-403e-9444-f58f413c839b" providerId="ADAL" clId="{C67D13AF-AA02-4CFA-A62F-FD9EFEB09F76}" dt="2023-08-10T17:47:26.947" v="1943" actId="26606"/>
          <ac:spMkLst>
            <pc:docMk/>
            <pc:sldMk cId="875746034" sldId="398"/>
            <ac:spMk id="12" creationId="{054B3F04-9EAC-45C0-B3CE-0387EEA10A0C}"/>
          </ac:spMkLst>
        </pc:spChg>
      </pc:sldChg>
      <pc:sldChg chg="addSp delSp modSp new mod setBg">
        <pc:chgData name="Hema Mahadevu" userId="1c176bdd-a50d-403e-9444-f58f413c839b" providerId="ADAL" clId="{C67D13AF-AA02-4CFA-A62F-FD9EFEB09F76}" dt="2023-08-10T18:14:00.298" v="2099" actId="255"/>
        <pc:sldMkLst>
          <pc:docMk/>
          <pc:sldMk cId="3281163546" sldId="399"/>
        </pc:sldMkLst>
        <pc:spChg chg="mod">
          <ac:chgData name="Hema Mahadevu" userId="1c176bdd-a50d-403e-9444-f58f413c839b" providerId="ADAL" clId="{C67D13AF-AA02-4CFA-A62F-FD9EFEB09F76}" dt="2023-08-10T18:06:41.457" v="2009" actId="26606"/>
          <ac:spMkLst>
            <pc:docMk/>
            <pc:sldMk cId="3281163546" sldId="399"/>
            <ac:spMk id="2" creationId="{06C28C20-EA01-F0B2-EAA6-73EDC82EF5FA}"/>
          </ac:spMkLst>
        </pc:spChg>
        <pc:spChg chg="del mod">
          <ac:chgData name="Hema Mahadevu" userId="1c176bdd-a50d-403e-9444-f58f413c839b" providerId="ADAL" clId="{C67D13AF-AA02-4CFA-A62F-FD9EFEB09F76}" dt="2023-08-10T18:06:36.176" v="2008"/>
          <ac:spMkLst>
            <pc:docMk/>
            <pc:sldMk cId="3281163546" sldId="399"/>
            <ac:spMk id="3" creationId="{7D48B311-E426-2A3B-B6A0-046B0AD9E159}"/>
          </ac:spMkLst>
        </pc:spChg>
        <pc:spChg chg="add mod">
          <ac:chgData name="Hema Mahadevu" userId="1c176bdd-a50d-403e-9444-f58f413c839b" providerId="ADAL" clId="{C67D13AF-AA02-4CFA-A62F-FD9EFEB09F76}" dt="2023-08-10T18:14:00.298" v="2099" actId="255"/>
          <ac:spMkLst>
            <pc:docMk/>
            <pc:sldMk cId="3281163546" sldId="399"/>
            <ac:spMk id="4" creationId="{CA392EFA-BC6E-095E-97A7-0E375E5252B8}"/>
          </ac:spMkLst>
        </pc:spChg>
        <pc:spChg chg="add">
          <ac:chgData name="Hema Mahadevu" userId="1c176bdd-a50d-403e-9444-f58f413c839b" providerId="ADAL" clId="{C67D13AF-AA02-4CFA-A62F-FD9EFEB09F76}" dt="2023-08-10T18:06:41.457" v="2009" actId="26606"/>
          <ac:spMkLst>
            <pc:docMk/>
            <pc:sldMk cId="3281163546" sldId="399"/>
            <ac:spMk id="9" creationId="{3741B58E-3B65-4A01-A276-975AB2CF8A08}"/>
          </ac:spMkLst>
        </pc:spChg>
        <pc:spChg chg="add">
          <ac:chgData name="Hema Mahadevu" userId="1c176bdd-a50d-403e-9444-f58f413c839b" providerId="ADAL" clId="{C67D13AF-AA02-4CFA-A62F-FD9EFEB09F76}" dt="2023-08-10T18:06:41.457" v="2009" actId="26606"/>
          <ac:spMkLst>
            <pc:docMk/>
            <pc:sldMk cId="3281163546" sldId="399"/>
            <ac:spMk id="11" creationId="{7AAC67C3-831B-4AB1-A259-DFB839CAFAFC}"/>
          </ac:spMkLst>
        </pc:spChg>
        <pc:spChg chg="add">
          <ac:chgData name="Hema Mahadevu" userId="1c176bdd-a50d-403e-9444-f58f413c839b" providerId="ADAL" clId="{C67D13AF-AA02-4CFA-A62F-FD9EFEB09F76}" dt="2023-08-10T18:06:41.457" v="2009" actId="26606"/>
          <ac:spMkLst>
            <pc:docMk/>
            <pc:sldMk cId="3281163546" sldId="399"/>
            <ac:spMk id="13" creationId="{054B3F04-9EAC-45C0-B3CE-0387EEA10A0C}"/>
          </ac:spMkLst>
        </pc:spChg>
      </pc:sldChg>
      <pc:sldChg chg="addSp modSp new mod setBg">
        <pc:chgData name="Hema Mahadevu" userId="1c176bdd-a50d-403e-9444-f58f413c839b" providerId="ADAL" clId="{C67D13AF-AA02-4CFA-A62F-FD9EFEB09F76}" dt="2023-08-10T18:12:44.912" v="2095" actId="2711"/>
        <pc:sldMkLst>
          <pc:docMk/>
          <pc:sldMk cId="2531502398" sldId="400"/>
        </pc:sldMkLst>
        <pc:spChg chg="mod">
          <ac:chgData name="Hema Mahadevu" userId="1c176bdd-a50d-403e-9444-f58f413c839b" providerId="ADAL" clId="{C67D13AF-AA02-4CFA-A62F-FD9EFEB09F76}" dt="2023-08-10T18:12:44.912" v="2095" actId="2711"/>
          <ac:spMkLst>
            <pc:docMk/>
            <pc:sldMk cId="2531502398" sldId="400"/>
            <ac:spMk id="2" creationId="{73940CFA-CC85-61EE-F057-698A86836C47}"/>
          </ac:spMkLst>
        </pc:spChg>
        <pc:spChg chg="mod">
          <ac:chgData name="Hema Mahadevu" userId="1c176bdd-a50d-403e-9444-f58f413c839b" providerId="ADAL" clId="{C67D13AF-AA02-4CFA-A62F-FD9EFEB09F76}" dt="2023-08-10T18:12:35.156" v="2093" actId="255"/>
          <ac:spMkLst>
            <pc:docMk/>
            <pc:sldMk cId="2531502398" sldId="400"/>
            <ac:spMk id="3" creationId="{58DAEC5B-DB27-6943-FCF5-90A12B913DB5}"/>
          </ac:spMkLst>
        </pc:spChg>
        <pc:spChg chg="add">
          <ac:chgData name="Hema Mahadevu" userId="1c176bdd-a50d-403e-9444-f58f413c839b" providerId="ADAL" clId="{C67D13AF-AA02-4CFA-A62F-FD9EFEB09F76}" dt="2023-08-10T18:12:17.782" v="2091" actId="26606"/>
          <ac:spMkLst>
            <pc:docMk/>
            <pc:sldMk cId="2531502398" sldId="400"/>
            <ac:spMk id="8" creationId="{3741B58E-3B65-4A01-A276-975AB2CF8A08}"/>
          </ac:spMkLst>
        </pc:spChg>
        <pc:spChg chg="add">
          <ac:chgData name="Hema Mahadevu" userId="1c176bdd-a50d-403e-9444-f58f413c839b" providerId="ADAL" clId="{C67D13AF-AA02-4CFA-A62F-FD9EFEB09F76}" dt="2023-08-10T18:12:17.782" v="2091" actId="26606"/>
          <ac:spMkLst>
            <pc:docMk/>
            <pc:sldMk cId="2531502398" sldId="400"/>
            <ac:spMk id="10" creationId="{7AAC67C3-831B-4AB1-A259-DFB839CAFAFC}"/>
          </ac:spMkLst>
        </pc:spChg>
        <pc:spChg chg="add">
          <ac:chgData name="Hema Mahadevu" userId="1c176bdd-a50d-403e-9444-f58f413c839b" providerId="ADAL" clId="{C67D13AF-AA02-4CFA-A62F-FD9EFEB09F76}" dt="2023-08-10T18:12:17.782" v="2091" actId="26606"/>
          <ac:spMkLst>
            <pc:docMk/>
            <pc:sldMk cId="2531502398" sldId="400"/>
            <ac:spMk id="12" creationId="{054B3F04-9EAC-45C0-B3CE-0387EEA10A0C}"/>
          </ac:spMkLst>
        </pc:spChg>
      </pc:sldChg>
      <pc:sldChg chg="add">
        <pc:chgData name="Hema Mahadevu" userId="1c176bdd-a50d-403e-9444-f58f413c839b" providerId="ADAL" clId="{C67D13AF-AA02-4CFA-A62F-FD9EFEB09F76}" dt="2023-08-10T18:17:23.757" v="2106"/>
        <pc:sldMkLst>
          <pc:docMk/>
          <pc:sldMk cId="3737730119" sldId="401"/>
        </pc:sldMkLst>
      </pc:sldChg>
      <pc:sldChg chg="addSp delSp modSp new mod setBg">
        <pc:chgData name="Hema Mahadevu" userId="1c176bdd-a50d-403e-9444-f58f413c839b" providerId="ADAL" clId="{C67D13AF-AA02-4CFA-A62F-FD9EFEB09F76}" dt="2023-08-10T18:22:24.019" v="2164" actId="14100"/>
        <pc:sldMkLst>
          <pc:docMk/>
          <pc:sldMk cId="170934805" sldId="402"/>
        </pc:sldMkLst>
        <pc:spChg chg="mod">
          <ac:chgData name="Hema Mahadevu" userId="1c176bdd-a50d-403e-9444-f58f413c839b" providerId="ADAL" clId="{C67D13AF-AA02-4CFA-A62F-FD9EFEB09F76}" dt="2023-08-10T18:21:34.185" v="2152" actId="26606"/>
          <ac:spMkLst>
            <pc:docMk/>
            <pc:sldMk cId="170934805" sldId="402"/>
            <ac:spMk id="2" creationId="{12BB5F9A-8FE2-743A-63BD-8B8E1C5ABB8E}"/>
          </ac:spMkLst>
        </pc:spChg>
        <pc:spChg chg="add del mod ord">
          <ac:chgData name="Hema Mahadevu" userId="1c176bdd-a50d-403e-9444-f58f413c839b" providerId="ADAL" clId="{C67D13AF-AA02-4CFA-A62F-FD9EFEB09F76}" dt="2023-08-10T18:22:19.238" v="2163" actId="26606"/>
          <ac:spMkLst>
            <pc:docMk/>
            <pc:sldMk cId="170934805" sldId="402"/>
            <ac:spMk id="3" creationId="{BD84388C-384F-51A1-27D5-1F02989DECC8}"/>
          </ac:spMkLst>
        </pc:spChg>
        <pc:spChg chg="add del">
          <ac:chgData name="Hema Mahadevu" userId="1c176bdd-a50d-403e-9444-f58f413c839b" providerId="ADAL" clId="{C67D13AF-AA02-4CFA-A62F-FD9EFEB09F76}" dt="2023-08-10T18:20:16.036" v="2122" actId="26606"/>
          <ac:spMkLst>
            <pc:docMk/>
            <pc:sldMk cId="170934805" sldId="402"/>
            <ac:spMk id="7177" creationId="{3DE3B93A-6105-4E0D-ABE7-1711117A80FC}"/>
          </ac:spMkLst>
        </pc:spChg>
        <pc:spChg chg="add del">
          <ac:chgData name="Hema Mahadevu" userId="1c176bdd-a50d-403e-9444-f58f413c839b" providerId="ADAL" clId="{C67D13AF-AA02-4CFA-A62F-FD9EFEB09F76}" dt="2023-08-10T18:20:16.036" v="2122" actId="26606"/>
          <ac:spMkLst>
            <pc:docMk/>
            <pc:sldMk cId="170934805" sldId="402"/>
            <ac:spMk id="7179" creationId="{1924D57B-FEC9-4779-B514-732685B876E8}"/>
          </ac:spMkLst>
        </pc:spChg>
        <pc:spChg chg="add del">
          <ac:chgData name="Hema Mahadevu" userId="1c176bdd-a50d-403e-9444-f58f413c839b" providerId="ADAL" clId="{C67D13AF-AA02-4CFA-A62F-FD9EFEB09F76}" dt="2023-08-10T18:20:16.036" v="2122" actId="26606"/>
          <ac:spMkLst>
            <pc:docMk/>
            <pc:sldMk cId="170934805" sldId="402"/>
            <ac:spMk id="7181" creationId="{55EFD2BD-6E0E-4450-A3FF-5D1EA322A38B}"/>
          </ac:spMkLst>
        </pc:spChg>
        <pc:spChg chg="add del">
          <ac:chgData name="Hema Mahadevu" userId="1c176bdd-a50d-403e-9444-f58f413c839b" providerId="ADAL" clId="{C67D13AF-AA02-4CFA-A62F-FD9EFEB09F76}" dt="2023-08-10T18:20:19.891" v="2124" actId="26606"/>
          <ac:spMkLst>
            <pc:docMk/>
            <pc:sldMk cId="170934805" sldId="402"/>
            <ac:spMk id="7183" creationId="{82A73093-4B9D-420D-B17E-52293703A1D4}"/>
          </ac:spMkLst>
        </pc:spChg>
        <pc:spChg chg="add del">
          <ac:chgData name="Hema Mahadevu" userId="1c176bdd-a50d-403e-9444-f58f413c839b" providerId="ADAL" clId="{C67D13AF-AA02-4CFA-A62F-FD9EFEB09F76}" dt="2023-08-10T18:20:19.891" v="2124" actId="26606"/>
          <ac:spMkLst>
            <pc:docMk/>
            <pc:sldMk cId="170934805" sldId="402"/>
            <ac:spMk id="7184" creationId="{52ABB703-2B0E-4C3B-B4A2-F3973548E561}"/>
          </ac:spMkLst>
        </pc:spChg>
        <pc:spChg chg="add del">
          <ac:chgData name="Hema Mahadevu" userId="1c176bdd-a50d-403e-9444-f58f413c839b" providerId="ADAL" clId="{C67D13AF-AA02-4CFA-A62F-FD9EFEB09F76}" dt="2023-08-10T18:20:19.891" v="2124" actId="26606"/>
          <ac:spMkLst>
            <pc:docMk/>
            <pc:sldMk cId="170934805" sldId="402"/>
            <ac:spMk id="7186" creationId="{E95DA498-D9A2-4DA9-B9DA-B3776E08CF7E}"/>
          </ac:spMkLst>
        </pc:spChg>
        <pc:spChg chg="add del">
          <ac:chgData name="Hema Mahadevu" userId="1c176bdd-a50d-403e-9444-f58f413c839b" providerId="ADAL" clId="{C67D13AF-AA02-4CFA-A62F-FD9EFEB09F76}" dt="2023-08-10T18:20:22.780" v="2126" actId="26606"/>
          <ac:spMkLst>
            <pc:docMk/>
            <pc:sldMk cId="170934805" sldId="402"/>
            <ac:spMk id="7188" creationId="{C33BF9DD-8A45-4EEE-B231-0A14D322E5F9}"/>
          </ac:spMkLst>
        </pc:spChg>
        <pc:spChg chg="add del">
          <ac:chgData name="Hema Mahadevu" userId="1c176bdd-a50d-403e-9444-f58f413c839b" providerId="ADAL" clId="{C67D13AF-AA02-4CFA-A62F-FD9EFEB09F76}" dt="2023-08-10T18:20:22.780" v="2126" actId="26606"/>
          <ac:spMkLst>
            <pc:docMk/>
            <pc:sldMk cId="170934805" sldId="402"/>
            <ac:spMk id="7190" creationId="{D5FBCAC9-BD8B-4F3B-AD74-EF37D4211349}"/>
          </ac:spMkLst>
        </pc:spChg>
        <pc:spChg chg="add del">
          <ac:chgData name="Hema Mahadevu" userId="1c176bdd-a50d-403e-9444-f58f413c839b" providerId="ADAL" clId="{C67D13AF-AA02-4CFA-A62F-FD9EFEB09F76}" dt="2023-08-10T18:20:22.780" v="2126" actId="26606"/>
          <ac:spMkLst>
            <pc:docMk/>
            <pc:sldMk cId="170934805" sldId="402"/>
            <ac:spMk id="7191" creationId="{9556C5A8-AD7E-4CE7-87BE-9EA3B5E1786F}"/>
          </ac:spMkLst>
        </pc:spChg>
        <pc:spChg chg="add del">
          <ac:chgData name="Hema Mahadevu" userId="1c176bdd-a50d-403e-9444-f58f413c839b" providerId="ADAL" clId="{C67D13AF-AA02-4CFA-A62F-FD9EFEB09F76}" dt="2023-08-10T18:20:35.525" v="2134" actId="26606"/>
          <ac:spMkLst>
            <pc:docMk/>
            <pc:sldMk cId="170934805" sldId="402"/>
            <ac:spMk id="7193" creationId="{52ABB703-2B0E-4C3B-B4A2-F3973548E561}"/>
          </ac:spMkLst>
        </pc:spChg>
        <pc:spChg chg="add del">
          <ac:chgData name="Hema Mahadevu" userId="1c176bdd-a50d-403e-9444-f58f413c839b" providerId="ADAL" clId="{C67D13AF-AA02-4CFA-A62F-FD9EFEB09F76}" dt="2023-08-10T18:20:35.525" v="2134" actId="26606"/>
          <ac:spMkLst>
            <pc:docMk/>
            <pc:sldMk cId="170934805" sldId="402"/>
            <ac:spMk id="7195" creationId="{E95DA498-D9A2-4DA9-B9DA-B3776E08CF7E}"/>
          </ac:spMkLst>
        </pc:spChg>
        <pc:spChg chg="add del">
          <ac:chgData name="Hema Mahadevu" userId="1c176bdd-a50d-403e-9444-f58f413c839b" providerId="ADAL" clId="{C67D13AF-AA02-4CFA-A62F-FD9EFEB09F76}" dt="2023-08-10T18:20:35.525" v="2134" actId="26606"/>
          <ac:spMkLst>
            <pc:docMk/>
            <pc:sldMk cId="170934805" sldId="402"/>
            <ac:spMk id="7196" creationId="{82A73093-4B9D-420D-B17E-52293703A1D4}"/>
          </ac:spMkLst>
        </pc:spChg>
        <pc:spChg chg="add del">
          <ac:chgData name="Hema Mahadevu" userId="1c176bdd-a50d-403e-9444-f58f413c839b" providerId="ADAL" clId="{C67D13AF-AA02-4CFA-A62F-FD9EFEB09F76}" dt="2023-08-10T18:20:34.399" v="2131" actId="26606"/>
          <ac:spMkLst>
            <pc:docMk/>
            <pc:sldMk cId="170934805" sldId="402"/>
            <ac:spMk id="7201" creationId="{52ABB703-2B0E-4C3B-B4A2-F3973548E561}"/>
          </ac:spMkLst>
        </pc:spChg>
        <pc:spChg chg="add del">
          <ac:chgData name="Hema Mahadevu" userId="1c176bdd-a50d-403e-9444-f58f413c839b" providerId="ADAL" clId="{C67D13AF-AA02-4CFA-A62F-FD9EFEB09F76}" dt="2023-08-10T18:20:34.399" v="2131" actId="26606"/>
          <ac:spMkLst>
            <pc:docMk/>
            <pc:sldMk cId="170934805" sldId="402"/>
            <ac:spMk id="7205" creationId="{E95DA498-D9A2-4DA9-B9DA-B3776E08CF7E}"/>
          </ac:spMkLst>
        </pc:spChg>
        <pc:spChg chg="add del">
          <ac:chgData name="Hema Mahadevu" userId="1c176bdd-a50d-403e-9444-f58f413c839b" providerId="ADAL" clId="{C67D13AF-AA02-4CFA-A62F-FD9EFEB09F76}" dt="2023-08-10T18:20:34.399" v="2131" actId="26606"/>
          <ac:spMkLst>
            <pc:docMk/>
            <pc:sldMk cId="170934805" sldId="402"/>
            <ac:spMk id="7207" creationId="{82A73093-4B9D-420D-B17E-52293703A1D4}"/>
          </ac:spMkLst>
        </pc:spChg>
        <pc:spChg chg="add del">
          <ac:chgData name="Hema Mahadevu" userId="1c176bdd-a50d-403e-9444-f58f413c839b" providerId="ADAL" clId="{C67D13AF-AA02-4CFA-A62F-FD9EFEB09F76}" dt="2023-08-10T18:20:35.521" v="2133" actId="26606"/>
          <ac:spMkLst>
            <pc:docMk/>
            <pc:sldMk cId="170934805" sldId="402"/>
            <ac:spMk id="7209" creationId="{284B70D5-875B-433D-BDBD-1522A85D6C1D}"/>
          </ac:spMkLst>
        </pc:spChg>
        <pc:spChg chg="add del">
          <ac:chgData name="Hema Mahadevu" userId="1c176bdd-a50d-403e-9444-f58f413c839b" providerId="ADAL" clId="{C67D13AF-AA02-4CFA-A62F-FD9EFEB09F76}" dt="2023-08-10T18:20:35.521" v="2133" actId="26606"/>
          <ac:spMkLst>
            <pc:docMk/>
            <pc:sldMk cId="170934805" sldId="402"/>
            <ac:spMk id="7211" creationId="{1E299956-A9E7-4FC1-A0B1-D590CA9730E8}"/>
          </ac:spMkLst>
        </pc:spChg>
        <pc:spChg chg="add del">
          <ac:chgData name="Hema Mahadevu" userId="1c176bdd-a50d-403e-9444-f58f413c839b" providerId="ADAL" clId="{C67D13AF-AA02-4CFA-A62F-FD9EFEB09F76}" dt="2023-08-10T18:20:35.521" v="2133" actId="26606"/>
          <ac:spMkLst>
            <pc:docMk/>
            <pc:sldMk cId="170934805" sldId="402"/>
            <ac:spMk id="7212" creationId="{17FC539C-B783-4B03-9F9E-D13430F3F64F}"/>
          </ac:spMkLst>
        </pc:spChg>
        <pc:spChg chg="add del">
          <ac:chgData name="Hema Mahadevu" userId="1c176bdd-a50d-403e-9444-f58f413c839b" providerId="ADAL" clId="{C67D13AF-AA02-4CFA-A62F-FD9EFEB09F76}" dt="2023-08-10T18:21:34.185" v="2152" actId="26606"/>
          <ac:spMkLst>
            <pc:docMk/>
            <pc:sldMk cId="170934805" sldId="402"/>
            <ac:spMk id="7214" creationId="{C33BF9DD-8A45-4EEE-B231-0A14D322E5F9}"/>
          </ac:spMkLst>
        </pc:spChg>
        <pc:spChg chg="add del">
          <ac:chgData name="Hema Mahadevu" userId="1c176bdd-a50d-403e-9444-f58f413c839b" providerId="ADAL" clId="{C67D13AF-AA02-4CFA-A62F-FD9EFEB09F76}" dt="2023-08-10T18:21:34.185" v="2152" actId="26606"/>
          <ac:spMkLst>
            <pc:docMk/>
            <pc:sldMk cId="170934805" sldId="402"/>
            <ac:spMk id="7216" creationId="{D5FBCAC9-BD8B-4F3B-AD74-EF37D4211349}"/>
          </ac:spMkLst>
        </pc:spChg>
        <pc:spChg chg="add del">
          <ac:chgData name="Hema Mahadevu" userId="1c176bdd-a50d-403e-9444-f58f413c839b" providerId="ADAL" clId="{C67D13AF-AA02-4CFA-A62F-FD9EFEB09F76}" dt="2023-08-10T18:21:34.185" v="2152" actId="26606"/>
          <ac:spMkLst>
            <pc:docMk/>
            <pc:sldMk cId="170934805" sldId="402"/>
            <ac:spMk id="7217" creationId="{9556C5A8-AD7E-4CE7-87BE-9EA3B5E1786F}"/>
          </ac:spMkLst>
        </pc:spChg>
        <pc:spChg chg="add del">
          <ac:chgData name="Hema Mahadevu" userId="1c176bdd-a50d-403e-9444-f58f413c839b" providerId="ADAL" clId="{C67D13AF-AA02-4CFA-A62F-FD9EFEB09F76}" dt="2023-08-10T18:21:27.995" v="2145" actId="26606"/>
          <ac:spMkLst>
            <pc:docMk/>
            <pc:sldMk cId="170934805" sldId="402"/>
            <ac:spMk id="7222" creationId="{3DE3B93A-6105-4E0D-ABE7-1711117A80FC}"/>
          </ac:spMkLst>
        </pc:spChg>
        <pc:spChg chg="add del">
          <ac:chgData name="Hema Mahadevu" userId="1c176bdd-a50d-403e-9444-f58f413c839b" providerId="ADAL" clId="{C67D13AF-AA02-4CFA-A62F-FD9EFEB09F76}" dt="2023-08-10T18:21:27.995" v="2145" actId="26606"/>
          <ac:spMkLst>
            <pc:docMk/>
            <pc:sldMk cId="170934805" sldId="402"/>
            <ac:spMk id="7224" creationId="{1924D57B-FEC9-4779-B514-732685B876E8}"/>
          </ac:spMkLst>
        </pc:spChg>
        <pc:spChg chg="add del">
          <ac:chgData name="Hema Mahadevu" userId="1c176bdd-a50d-403e-9444-f58f413c839b" providerId="ADAL" clId="{C67D13AF-AA02-4CFA-A62F-FD9EFEB09F76}" dt="2023-08-10T18:21:27.995" v="2145" actId="26606"/>
          <ac:spMkLst>
            <pc:docMk/>
            <pc:sldMk cId="170934805" sldId="402"/>
            <ac:spMk id="7226" creationId="{55EFD2BD-6E0E-4450-A3FF-5D1EA322A38B}"/>
          </ac:spMkLst>
        </pc:spChg>
        <pc:spChg chg="add del">
          <ac:chgData name="Hema Mahadevu" userId="1c176bdd-a50d-403e-9444-f58f413c839b" providerId="ADAL" clId="{C67D13AF-AA02-4CFA-A62F-FD9EFEB09F76}" dt="2023-08-10T18:21:30.746" v="2147" actId="26606"/>
          <ac:spMkLst>
            <pc:docMk/>
            <pc:sldMk cId="170934805" sldId="402"/>
            <ac:spMk id="7228" creationId="{82A73093-4B9D-420D-B17E-52293703A1D4}"/>
          </ac:spMkLst>
        </pc:spChg>
        <pc:spChg chg="add del">
          <ac:chgData name="Hema Mahadevu" userId="1c176bdd-a50d-403e-9444-f58f413c839b" providerId="ADAL" clId="{C67D13AF-AA02-4CFA-A62F-FD9EFEB09F76}" dt="2023-08-10T18:21:30.746" v="2147" actId="26606"/>
          <ac:spMkLst>
            <pc:docMk/>
            <pc:sldMk cId="170934805" sldId="402"/>
            <ac:spMk id="7229" creationId="{52ABB703-2B0E-4C3B-B4A2-F3973548E561}"/>
          </ac:spMkLst>
        </pc:spChg>
        <pc:spChg chg="add del">
          <ac:chgData name="Hema Mahadevu" userId="1c176bdd-a50d-403e-9444-f58f413c839b" providerId="ADAL" clId="{C67D13AF-AA02-4CFA-A62F-FD9EFEB09F76}" dt="2023-08-10T18:21:30.746" v="2147" actId="26606"/>
          <ac:spMkLst>
            <pc:docMk/>
            <pc:sldMk cId="170934805" sldId="402"/>
            <ac:spMk id="7231" creationId="{E95DA498-D9A2-4DA9-B9DA-B3776E08CF7E}"/>
          </ac:spMkLst>
        </pc:spChg>
        <pc:picChg chg="add del mod">
          <ac:chgData name="Hema Mahadevu" userId="1c176bdd-a50d-403e-9444-f58f413c839b" providerId="ADAL" clId="{C67D13AF-AA02-4CFA-A62F-FD9EFEB09F76}" dt="2023-08-10T18:19:22.943" v="2109"/>
          <ac:picMkLst>
            <pc:docMk/>
            <pc:sldMk cId="170934805" sldId="402"/>
            <ac:picMk id="7170" creationId="{DD26D84A-29A7-CA95-808C-9EACABB10D98}"/>
          </ac:picMkLst>
        </pc:picChg>
        <pc:picChg chg="add mod ord">
          <ac:chgData name="Hema Mahadevu" userId="1c176bdd-a50d-403e-9444-f58f413c839b" providerId="ADAL" clId="{C67D13AF-AA02-4CFA-A62F-FD9EFEB09F76}" dt="2023-08-10T18:22:24.019" v="2164" actId="14100"/>
          <ac:picMkLst>
            <pc:docMk/>
            <pc:sldMk cId="170934805" sldId="402"/>
            <ac:picMk id="7172" creationId="{D8DE32F7-AD91-4898-9682-252666BCE6A7}"/>
          </ac:picMkLst>
        </pc:picChg>
        <pc:cxnChg chg="add del">
          <ac:chgData name="Hema Mahadevu" userId="1c176bdd-a50d-403e-9444-f58f413c839b" providerId="ADAL" clId="{C67D13AF-AA02-4CFA-A62F-FD9EFEB09F76}" dt="2023-08-10T18:20:19.891" v="2124" actId="26606"/>
          <ac:cxnSpMkLst>
            <pc:docMk/>
            <pc:sldMk cId="170934805" sldId="402"/>
            <ac:cxnSpMk id="7185" creationId="{9C21570E-E159-49A6-9891-FA397B7A92D3}"/>
          </ac:cxnSpMkLst>
        </pc:cxnChg>
        <pc:cxnChg chg="add del">
          <ac:chgData name="Hema Mahadevu" userId="1c176bdd-a50d-403e-9444-f58f413c839b" providerId="ADAL" clId="{C67D13AF-AA02-4CFA-A62F-FD9EFEB09F76}" dt="2023-08-10T18:20:22.780" v="2126" actId="26606"/>
          <ac:cxnSpMkLst>
            <pc:docMk/>
            <pc:sldMk cId="170934805" sldId="402"/>
            <ac:cxnSpMk id="7189" creationId="{9020DCC9-F851-4562-BB20-1AB3C51BFD08}"/>
          </ac:cxnSpMkLst>
        </pc:cxnChg>
        <pc:cxnChg chg="add del">
          <ac:chgData name="Hema Mahadevu" userId="1c176bdd-a50d-403e-9444-f58f413c839b" providerId="ADAL" clId="{C67D13AF-AA02-4CFA-A62F-FD9EFEB09F76}" dt="2023-08-10T18:20:35.525" v="2134" actId="26606"/>
          <ac:cxnSpMkLst>
            <pc:docMk/>
            <pc:sldMk cId="170934805" sldId="402"/>
            <ac:cxnSpMk id="7194" creationId="{9C21570E-E159-49A6-9891-FA397B7A92D3}"/>
          </ac:cxnSpMkLst>
        </pc:cxnChg>
        <pc:cxnChg chg="add del">
          <ac:chgData name="Hema Mahadevu" userId="1c176bdd-a50d-403e-9444-f58f413c839b" providerId="ADAL" clId="{C67D13AF-AA02-4CFA-A62F-FD9EFEB09F76}" dt="2023-08-10T18:20:34.399" v="2131" actId="26606"/>
          <ac:cxnSpMkLst>
            <pc:docMk/>
            <pc:sldMk cId="170934805" sldId="402"/>
            <ac:cxnSpMk id="7203" creationId="{9C21570E-E159-49A6-9891-FA397B7A92D3}"/>
          </ac:cxnSpMkLst>
        </pc:cxnChg>
        <pc:cxnChg chg="add del">
          <ac:chgData name="Hema Mahadevu" userId="1c176bdd-a50d-403e-9444-f58f413c839b" providerId="ADAL" clId="{C67D13AF-AA02-4CFA-A62F-FD9EFEB09F76}" dt="2023-08-10T18:20:35.521" v="2133" actId="26606"/>
          <ac:cxnSpMkLst>
            <pc:docMk/>
            <pc:sldMk cId="170934805" sldId="402"/>
            <ac:cxnSpMk id="7210" creationId="{C947DF4A-614C-4B4C-8B80-E5B9D8E8CFED}"/>
          </ac:cxnSpMkLst>
        </pc:cxnChg>
        <pc:cxnChg chg="add del">
          <ac:chgData name="Hema Mahadevu" userId="1c176bdd-a50d-403e-9444-f58f413c839b" providerId="ADAL" clId="{C67D13AF-AA02-4CFA-A62F-FD9EFEB09F76}" dt="2023-08-10T18:21:34.185" v="2152" actId="26606"/>
          <ac:cxnSpMkLst>
            <pc:docMk/>
            <pc:sldMk cId="170934805" sldId="402"/>
            <ac:cxnSpMk id="7215" creationId="{9020DCC9-F851-4562-BB20-1AB3C51BFD08}"/>
          </ac:cxnSpMkLst>
        </pc:cxnChg>
        <pc:cxnChg chg="add del">
          <ac:chgData name="Hema Mahadevu" userId="1c176bdd-a50d-403e-9444-f58f413c839b" providerId="ADAL" clId="{C67D13AF-AA02-4CFA-A62F-FD9EFEB09F76}" dt="2023-08-10T18:21:30.746" v="2147" actId="26606"/>
          <ac:cxnSpMkLst>
            <pc:docMk/>
            <pc:sldMk cId="170934805" sldId="402"/>
            <ac:cxnSpMk id="7230" creationId="{9C21570E-E159-49A6-9891-FA397B7A92D3}"/>
          </ac:cxnSpMkLst>
        </pc:cxnChg>
      </pc:sldChg>
      <pc:sldChg chg="addSp delSp modSp new mod setBg">
        <pc:chgData name="Hema Mahadevu" userId="1c176bdd-a50d-403e-9444-f58f413c839b" providerId="ADAL" clId="{C67D13AF-AA02-4CFA-A62F-FD9EFEB09F76}" dt="2023-08-10T18:28:10.485" v="2277" actId="12"/>
        <pc:sldMkLst>
          <pc:docMk/>
          <pc:sldMk cId="3851610619" sldId="403"/>
        </pc:sldMkLst>
        <pc:spChg chg="mod">
          <ac:chgData name="Hema Mahadevu" userId="1c176bdd-a50d-403e-9444-f58f413c839b" providerId="ADAL" clId="{C67D13AF-AA02-4CFA-A62F-FD9EFEB09F76}" dt="2023-08-10T18:24:54.845" v="2188" actId="26606"/>
          <ac:spMkLst>
            <pc:docMk/>
            <pc:sldMk cId="3851610619" sldId="403"/>
            <ac:spMk id="2" creationId="{1BDDE7DC-6E63-153E-6912-ED38BA446CEB}"/>
          </ac:spMkLst>
        </pc:spChg>
        <pc:spChg chg="add del mod">
          <ac:chgData name="Hema Mahadevu" userId="1c176bdd-a50d-403e-9444-f58f413c839b" providerId="ADAL" clId="{C67D13AF-AA02-4CFA-A62F-FD9EFEB09F76}" dt="2023-08-10T18:28:10.485" v="2277" actId="12"/>
          <ac:spMkLst>
            <pc:docMk/>
            <pc:sldMk cId="3851610619" sldId="403"/>
            <ac:spMk id="3" creationId="{EA70A864-9EA5-0159-3E85-318E32E67C89}"/>
          </ac:spMkLst>
        </pc:spChg>
        <pc:spChg chg="add del mod">
          <ac:chgData name="Hema Mahadevu" userId="1c176bdd-a50d-403e-9444-f58f413c839b" providerId="ADAL" clId="{C67D13AF-AA02-4CFA-A62F-FD9EFEB09F76}" dt="2023-08-10T18:24:01.487" v="2171"/>
          <ac:spMkLst>
            <pc:docMk/>
            <pc:sldMk cId="3851610619" sldId="403"/>
            <ac:spMk id="4" creationId="{CD15B642-C0D2-1C81-EE1D-34500D47406E}"/>
          </ac:spMkLst>
        </pc:spChg>
        <pc:spChg chg="add del">
          <ac:chgData name="Hema Mahadevu" userId="1c176bdd-a50d-403e-9444-f58f413c839b" providerId="ADAL" clId="{C67D13AF-AA02-4CFA-A62F-FD9EFEB09F76}" dt="2023-08-10T18:25:09.324" v="2189" actId="26606"/>
          <ac:spMkLst>
            <pc:docMk/>
            <pc:sldMk cId="3851610619" sldId="403"/>
            <ac:spMk id="8" creationId="{3741B58E-3B65-4A01-A276-975AB2CF8A08}"/>
          </ac:spMkLst>
        </pc:spChg>
        <pc:spChg chg="add del">
          <ac:chgData name="Hema Mahadevu" userId="1c176bdd-a50d-403e-9444-f58f413c839b" providerId="ADAL" clId="{C67D13AF-AA02-4CFA-A62F-FD9EFEB09F76}" dt="2023-08-10T18:25:09.324" v="2189" actId="26606"/>
          <ac:spMkLst>
            <pc:docMk/>
            <pc:sldMk cId="3851610619" sldId="403"/>
            <ac:spMk id="10" creationId="{7AAC67C3-831B-4AB1-A259-DFB839CAFAFC}"/>
          </ac:spMkLst>
        </pc:spChg>
        <pc:spChg chg="add del">
          <ac:chgData name="Hema Mahadevu" userId="1c176bdd-a50d-403e-9444-f58f413c839b" providerId="ADAL" clId="{C67D13AF-AA02-4CFA-A62F-FD9EFEB09F76}" dt="2023-08-10T18:25:09.324" v="2189" actId="26606"/>
          <ac:spMkLst>
            <pc:docMk/>
            <pc:sldMk cId="3851610619" sldId="403"/>
            <ac:spMk id="12" creationId="{054B3F04-9EAC-45C0-B3CE-0387EEA10A0C}"/>
          </ac:spMkLst>
        </pc:spChg>
        <pc:spChg chg="add">
          <ac:chgData name="Hema Mahadevu" userId="1c176bdd-a50d-403e-9444-f58f413c839b" providerId="ADAL" clId="{C67D13AF-AA02-4CFA-A62F-FD9EFEB09F76}" dt="2023-08-10T18:25:09.324" v="2189" actId="26606"/>
          <ac:spMkLst>
            <pc:docMk/>
            <pc:sldMk cId="3851610619" sldId="403"/>
            <ac:spMk id="17" creationId="{3741B58E-3B65-4A01-A276-975AB2CF8A08}"/>
          </ac:spMkLst>
        </pc:spChg>
        <pc:spChg chg="add">
          <ac:chgData name="Hema Mahadevu" userId="1c176bdd-a50d-403e-9444-f58f413c839b" providerId="ADAL" clId="{C67D13AF-AA02-4CFA-A62F-FD9EFEB09F76}" dt="2023-08-10T18:25:09.324" v="2189" actId="26606"/>
          <ac:spMkLst>
            <pc:docMk/>
            <pc:sldMk cId="3851610619" sldId="403"/>
            <ac:spMk id="19" creationId="{7AAC67C3-831B-4AB1-A259-DFB839CAFAFC}"/>
          </ac:spMkLst>
        </pc:spChg>
        <pc:spChg chg="add">
          <ac:chgData name="Hema Mahadevu" userId="1c176bdd-a50d-403e-9444-f58f413c839b" providerId="ADAL" clId="{C67D13AF-AA02-4CFA-A62F-FD9EFEB09F76}" dt="2023-08-10T18:25:09.324" v="2189" actId="26606"/>
          <ac:spMkLst>
            <pc:docMk/>
            <pc:sldMk cId="3851610619" sldId="403"/>
            <ac:spMk id="21" creationId="{054B3F04-9EAC-45C0-B3CE-0387EEA10A0C}"/>
          </ac:spMkLst>
        </pc:spChg>
        <pc:picChg chg="add del">
          <ac:chgData name="Hema Mahadevu" userId="1c176bdd-a50d-403e-9444-f58f413c839b" providerId="ADAL" clId="{C67D13AF-AA02-4CFA-A62F-FD9EFEB09F76}" dt="2023-08-10T18:24:54.841" v="2187" actId="26606"/>
          <ac:picMkLst>
            <pc:docMk/>
            <pc:sldMk cId="3851610619" sldId="403"/>
            <ac:picMk id="7" creationId="{2AC22E29-8E67-F93A-A41A-901877BC909B}"/>
          </ac:picMkLst>
        </pc:picChg>
      </pc:sldChg>
      <pc:sldChg chg="addSp delSp modSp new mod setBg">
        <pc:chgData name="Hema Mahadevu" userId="1c176bdd-a50d-403e-9444-f58f413c839b" providerId="ADAL" clId="{C67D13AF-AA02-4CFA-A62F-FD9EFEB09F76}" dt="2023-08-10T18:34:54.724" v="2366" actId="27636"/>
        <pc:sldMkLst>
          <pc:docMk/>
          <pc:sldMk cId="3306531983" sldId="404"/>
        </pc:sldMkLst>
        <pc:spChg chg="mod">
          <ac:chgData name="Hema Mahadevu" userId="1c176bdd-a50d-403e-9444-f58f413c839b" providerId="ADAL" clId="{C67D13AF-AA02-4CFA-A62F-FD9EFEB09F76}" dt="2023-08-10T18:31:35.095" v="2316" actId="26606"/>
          <ac:spMkLst>
            <pc:docMk/>
            <pc:sldMk cId="3306531983" sldId="404"/>
            <ac:spMk id="2" creationId="{50BB554B-DE2D-1B16-16FF-2FBDB4EB1CBC}"/>
          </ac:spMkLst>
        </pc:spChg>
        <pc:spChg chg="del mod">
          <ac:chgData name="Hema Mahadevu" userId="1c176bdd-a50d-403e-9444-f58f413c839b" providerId="ADAL" clId="{C67D13AF-AA02-4CFA-A62F-FD9EFEB09F76}" dt="2023-08-10T18:31:10.469" v="2292"/>
          <ac:spMkLst>
            <pc:docMk/>
            <pc:sldMk cId="3306531983" sldId="404"/>
            <ac:spMk id="3" creationId="{8BAA846D-0B9D-C4FB-29AD-261861A670DF}"/>
          </ac:spMkLst>
        </pc:spChg>
        <pc:spChg chg="add mod">
          <ac:chgData name="Hema Mahadevu" userId="1c176bdd-a50d-403e-9444-f58f413c839b" providerId="ADAL" clId="{C67D13AF-AA02-4CFA-A62F-FD9EFEB09F76}" dt="2023-08-10T18:34:54.724" v="2366" actId="27636"/>
          <ac:spMkLst>
            <pc:docMk/>
            <pc:sldMk cId="3306531983" sldId="404"/>
            <ac:spMk id="4" creationId="{40EDE91A-9514-9A6D-8212-F1A1DC703007}"/>
          </ac:spMkLst>
        </pc:spChg>
        <pc:spChg chg="add">
          <ac:chgData name="Hema Mahadevu" userId="1c176bdd-a50d-403e-9444-f58f413c839b" providerId="ADAL" clId="{C67D13AF-AA02-4CFA-A62F-FD9EFEB09F76}" dt="2023-08-10T18:31:35.095" v="2316" actId="26606"/>
          <ac:spMkLst>
            <pc:docMk/>
            <pc:sldMk cId="3306531983" sldId="404"/>
            <ac:spMk id="9" creationId="{3741B58E-3B65-4A01-A276-975AB2CF8A08}"/>
          </ac:spMkLst>
        </pc:spChg>
        <pc:spChg chg="add">
          <ac:chgData name="Hema Mahadevu" userId="1c176bdd-a50d-403e-9444-f58f413c839b" providerId="ADAL" clId="{C67D13AF-AA02-4CFA-A62F-FD9EFEB09F76}" dt="2023-08-10T18:31:35.095" v="2316" actId="26606"/>
          <ac:spMkLst>
            <pc:docMk/>
            <pc:sldMk cId="3306531983" sldId="404"/>
            <ac:spMk id="11" creationId="{7AAC67C3-831B-4AB1-A259-DFB839CAFAFC}"/>
          </ac:spMkLst>
        </pc:spChg>
        <pc:spChg chg="add">
          <ac:chgData name="Hema Mahadevu" userId="1c176bdd-a50d-403e-9444-f58f413c839b" providerId="ADAL" clId="{C67D13AF-AA02-4CFA-A62F-FD9EFEB09F76}" dt="2023-08-10T18:31:35.095" v="2316" actId="26606"/>
          <ac:spMkLst>
            <pc:docMk/>
            <pc:sldMk cId="3306531983" sldId="404"/>
            <ac:spMk id="13" creationId="{054B3F04-9EAC-45C0-B3CE-0387EEA10A0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7D000E-2C31-407E-B6A0-8DDCFC5D04F4}" type="datetimeFigureOut">
              <a:rPr lang="en-IN" smtClean="0"/>
              <a:t>15-08-2023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6D3043-332E-48AB-A779-5B164E91D9CB}" type="slidenum">
              <a:rPr lang="en-IN" smtClean="0"/>
              <a:t>‹#›</a:t>
            </a:fld>
            <a:endParaRPr lang="en-IN"/>
          </a:p>
        </p:txBody>
      </p:sp>
    </p:spTree>
    <p:extLst>
      <p:ext uri="{BB962C8B-B14F-4D97-AF65-F5344CB8AC3E}">
        <p14:creationId xmlns:p14="http://schemas.microsoft.com/office/powerpoint/2010/main" val="2735285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42ABB2-8F96-42EC-B436-4BED3E901EE0}" type="slidenum">
              <a:rPr lang="en-IN" smtClean="0"/>
              <a:t>3</a:t>
            </a:fld>
            <a:endParaRPr lang="en-IN"/>
          </a:p>
        </p:txBody>
      </p:sp>
    </p:spTree>
    <p:extLst>
      <p:ext uri="{BB962C8B-B14F-4D97-AF65-F5344CB8AC3E}">
        <p14:creationId xmlns:p14="http://schemas.microsoft.com/office/powerpoint/2010/main" val="2934263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710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90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43760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50170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8030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36238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8/15/2023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8727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350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68812DA-F765-4142-A6A3-A8ED7235E082}" type="datetime1">
              <a:rPr lang="en-US" smtClean="0"/>
              <a:t>8/15/2023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8064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E0277FD-7DE6-41D4-930D-AC99F5AFE54E}" type="datetime1">
              <a:rPr lang="en-US" smtClean="0"/>
              <a:t>8/15/2023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28024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8/15/2023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18692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73ED0CC-082F-4160-86E5-0D6041F12778}" type="datetime1">
              <a:rPr lang="en-US" smtClean="0"/>
              <a:t>8/15/2023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952817"/>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1F047C-C727-42A7-85C5-68C5AA1B1A93}"/>
              </a:ext>
            </a:extLst>
          </p:cNvPr>
          <p:cNvSpPr>
            <a:spLocks noGrp="1"/>
          </p:cNvSpPr>
          <p:nvPr>
            <p:ph type="ctrTitle"/>
          </p:nvPr>
        </p:nvSpPr>
        <p:spPr>
          <a:xfrm>
            <a:off x="665018" y="640080"/>
            <a:ext cx="3959334" cy="3566160"/>
          </a:xfrm>
        </p:spPr>
        <p:txBody>
          <a:bodyPr anchor="b">
            <a:normAutofit/>
          </a:bodyPr>
          <a:lstStyle/>
          <a:p>
            <a:pPr algn="l"/>
            <a:r>
              <a:rPr lang="en-US" sz="3800" b="1" i="0" dirty="0">
                <a:effectLst/>
                <a:latin typeface="+mn-lt"/>
              </a:rPr>
              <a:t>Java Programming Essentials: A Comprehensive Journey into Core Java and Beyond</a:t>
            </a:r>
            <a:endParaRPr lang="en-US" sz="3800" b="1" dirty="0">
              <a:latin typeface="+mn-lt"/>
            </a:endParaRPr>
          </a:p>
        </p:txBody>
      </p:sp>
      <p:sp>
        <p:nvSpPr>
          <p:cNvPr id="3" name="Subtitle 2">
            <a:extLst>
              <a:ext uri="{FF2B5EF4-FFF2-40B4-BE49-F238E27FC236}">
                <a16:creationId xmlns="" xmlns:a16="http://schemas.microsoft.com/office/drawing/2014/main" id="{DB93FB3F-A8D4-46D3-A1C6-C79C64563729}"/>
              </a:ext>
            </a:extLst>
          </p:cNvPr>
          <p:cNvSpPr>
            <a:spLocks noGrp="1"/>
          </p:cNvSpPr>
          <p:nvPr>
            <p:ph type="subTitle" idx="1"/>
          </p:nvPr>
        </p:nvSpPr>
        <p:spPr>
          <a:xfrm>
            <a:off x="890339" y="4636008"/>
            <a:ext cx="3734014" cy="1572768"/>
          </a:xfrm>
        </p:spPr>
        <p:txBody>
          <a:bodyPr>
            <a:normAutofit/>
          </a:bodyPr>
          <a:lstStyle/>
          <a:p>
            <a:pPr algn="l"/>
            <a:r>
              <a:rPr lang="en-US" b="1" dirty="0" err="1" smtClean="0"/>
              <a:t>Bharath</a:t>
            </a:r>
            <a:r>
              <a:rPr lang="en-US" b="1" dirty="0" smtClean="0"/>
              <a:t> </a:t>
            </a:r>
            <a:r>
              <a:rPr lang="en-US" b="1" dirty="0"/>
              <a:t>Ashok</a:t>
            </a:r>
          </a:p>
        </p:txBody>
      </p:sp>
      <p:pic>
        <p:nvPicPr>
          <p:cNvPr id="5" name="Picture 4" descr="A picture containing cup, coffee, food, beverage&#10;&#10;Description automatically generated">
            <a:extLst>
              <a:ext uri="{FF2B5EF4-FFF2-40B4-BE49-F238E27FC236}">
                <a16:creationId xmlns="" xmlns:a16="http://schemas.microsoft.com/office/drawing/2014/main" id="{91BC5572-FC33-4C1C-8DEE-C2CF75A75641}"/>
              </a:ext>
            </a:extLst>
          </p:cNvPr>
          <p:cNvPicPr>
            <a:picLocks noChangeAspect="1"/>
          </p:cNvPicPr>
          <p:nvPr/>
        </p:nvPicPr>
        <p:blipFill rotWithShape="1">
          <a:blip r:embed="rId2">
            <a:extLst>
              <a:ext uri="{28A0092B-C50C-407E-A947-70E740481C1C}">
                <a14:useLocalDpi xmlns:a14="http://schemas.microsoft.com/office/drawing/2010/main" val="0"/>
              </a:ext>
            </a:extLst>
          </a:blip>
          <a:srcRect l="23045" r="20534"/>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6337383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C9B09F10-FBA9-31DB-3758-EC67C6B66711}"/>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static keyword Interview Questions</a:t>
            </a:r>
            <a:endParaRPr lang="en-IN" sz="3600" b="1" dirty="0">
              <a:solidFill>
                <a:srgbClr val="FFFFFF"/>
              </a:solidFill>
              <a:latin typeface="+mn-lt"/>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5611DC93-A0FB-F095-7808-054788F62AAC}"/>
              </a:ext>
            </a:extLst>
          </p:cNvPr>
          <p:cNvSpPr>
            <a:spLocks noGrp="1"/>
          </p:cNvSpPr>
          <p:nvPr>
            <p:ph idx="1"/>
          </p:nvPr>
        </p:nvSpPr>
        <p:spPr>
          <a:xfrm>
            <a:off x="4742016" y="605896"/>
            <a:ext cx="6413663" cy="5646208"/>
          </a:xfrm>
        </p:spPr>
        <p:txBody>
          <a:bodyPr anchor="ctr">
            <a:normAutofit lnSpcReduction="10000"/>
          </a:bodyPr>
          <a:lstStyle/>
          <a:p>
            <a:pPr marL="0" indent="0">
              <a:buNone/>
            </a:pPr>
            <a:endParaRPr lang="en-US" b="1" dirty="0"/>
          </a:p>
          <a:p>
            <a:pPr lvl="1">
              <a:lnSpc>
                <a:spcPct val="150000"/>
              </a:lnSpc>
              <a:buFont typeface="Wingdings" panose="05000000000000000000" pitchFamily="2" charset="2"/>
              <a:buChar char="Ø"/>
            </a:pPr>
            <a:r>
              <a:rPr lang="en-US" dirty="0"/>
              <a:t>What is the static keyword used for?</a:t>
            </a:r>
          </a:p>
          <a:p>
            <a:pPr lvl="1">
              <a:lnSpc>
                <a:spcPct val="150000"/>
              </a:lnSpc>
              <a:buFont typeface="Wingdings" panose="05000000000000000000" pitchFamily="2" charset="2"/>
              <a:buChar char="Ø"/>
            </a:pPr>
            <a:r>
              <a:rPr lang="en-US" dirty="0"/>
              <a:t>How does a static method differ from a non-static method?</a:t>
            </a:r>
          </a:p>
          <a:p>
            <a:pPr lvl="1">
              <a:lnSpc>
                <a:spcPct val="150000"/>
              </a:lnSpc>
              <a:buFont typeface="Wingdings" panose="05000000000000000000" pitchFamily="2" charset="2"/>
              <a:buChar char="Ø"/>
            </a:pPr>
            <a:r>
              <a:rPr lang="en-US" dirty="0"/>
              <a:t>Can you access non-static members from a static method?</a:t>
            </a:r>
          </a:p>
          <a:p>
            <a:pPr lvl="1">
              <a:lnSpc>
                <a:spcPct val="150000"/>
              </a:lnSpc>
              <a:buFont typeface="Wingdings" panose="05000000000000000000" pitchFamily="2" charset="2"/>
              <a:buChar char="Ø"/>
            </a:pPr>
            <a:r>
              <a:rPr lang="en-US" dirty="0"/>
              <a:t>What is the purpose of a static variable?</a:t>
            </a:r>
          </a:p>
          <a:p>
            <a:pPr lvl="1">
              <a:lnSpc>
                <a:spcPct val="150000"/>
              </a:lnSpc>
              <a:buFont typeface="Wingdings" panose="05000000000000000000" pitchFamily="2" charset="2"/>
              <a:buChar char="Ø"/>
            </a:pPr>
            <a:r>
              <a:rPr lang="en-US" dirty="0"/>
              <a:t>When is a static block used?</a:t>
            </a:r>
          </a:p>
          <a:p>
            <a:pPr lvl="1">
              <a:lnSpc>
                <a:spcPct val="150000"/>
              </a:lnSpc>
              <a:buFont typeface="Wingdings" panose="05000000000000000000" pitchFamily="2" charset="2"/>
              <a:buChar char="Ø"/>
            </a:pPr>
            <a:r>
              <a:rPr lang="en-US" dirty="0"/>
              <a:t>How does the static keyword affect memory allocation for variables?</a:t>
            </a:r>
          </a:p>
          <a:p>
            <a:pPr lvl="1">
              <a:lnSpc>
                <a:spcPct val="150000"/>
              </a:lnSpc>
              <a:buFont typeface="Wingdings" panose="05000000000000000000" pitchFamily="2" charset="2"/>
              <a:buChar char="Ø"/>
            </a:pPr>
            <a:r>
              <a:rPr lang="en-US" dirty="0"/>
              <a:t>Can you override a static method in Java? Why or why not? </a:t>
            </a:r>
          </a:p>
          <a:p>
            <a:pPr lvl="1">
              <a:lnSpc>
                <a:spcPct val="150000"/>
              </a:lnSpc>
              <a:buFont typeface="Wingdings" panose="05000000000000000000" pitchFamily="2" charset="2"/>
              <a:buChar char="Ø"/>
            </a:pPr>
            <a:r>
              <a:rPr lang="en-US" dirty="0"/>
              <a:t>How do you access a static variable or method from outside its class?</a:t>
            </a:r>
          </a:p>
          <a:p>
            <a:pPr lvl="1">
              <a:lnSpc>
                <a:spcPct val="150000"/>
              </a:lnSpc>
              <a:buFont typeface="Wingdings" panose="05000000000000000000" pitchFamily="2" charset="2"/>
              <a:buChar char="Ø"/>
            </a:pPr>
            <a:r>
              <a:rPr lang="en-US" dirty="0"/>
              <a:t>What are some advantages and disadvantages of using static methods?</a:t>
            </a:r>
            <a:endParaRPr lang="en-IN" dirty="0"/>
          </a:p>
        </p:txBody>
      </p:sp>
    </p:spTree>
    <p:extLst>
      <p:ext uri="{BB962C8B-B14F-4D97-AF65-F5344CB8AC3E}">
        <p14:creationId xmlns:p14="http://schemas.microsoft.com/office/powerpoint/2010/main" val="36963714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126B9B5C-AFEA-AE02-BD38-0C23C2D0759A}"/>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final keyword Interview Questions</a:t>
            </a:r>
            <a:endParaRPr lang="en-IN" sz="3600" b="1" dirty="0">
              <a:solidFill>
                <a:srgbClr val="FFFFFF"/>
              </a:solidFill>
              <a:latin typeface="+mn-lt"/>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B5645F83-FD3A-3A5A-3815-C52F0336CAA0}"/>
              </a:ext>
            </a:extLst>
          </p:cNvPr>
          <p:cNvSpPr>
            <a:spLocks noGrp="1"/>
          </p:cNvSpPr>
          <p:nvPr>
            <p:ph idx="1"/>
          </p:nvPr>
        </p:nvSpPr>
        <p:spPr>
          <a:xfrm>
            <a:off x="4742016" y="605896"/>
            <a:ext cx="6413663" cy="5646208"/>
          </a:xfrm>
        </p:spPr>
        <p:txBody>
          <a:bodyPr anchor="ctr">
            <a:normAutofit lnSpcReduction="10000"/>
          </a:bodyPr>
          <a:lstStyle/>
          <a:p>
            <a:pPr lvl="1">
              <a:lnSpc>
                <a:spcPct val="150000"/>
              </a:lnSpc>
              <a:buFont typeface="Wingdings" panose="05000000000000000000" pitchFamily="2" charset="2"/>
              <a:buChar char="Ø"/>
            </a:pPr>
            <a:r>
              <a:rPr lang="en-US" dirty="0"/>
              <a:t>What does the final keyword mean when applied to a variable?</a:t>
            </a:r>
          </a:p>
          <a:p>
            <a:pPr lvl="1">
              <a:lnSpc>
                <a:spcPct val="150000"/>
              </a:lnSpc>
              <a:buFont typeface="Wingdings" panose="05000000000000000000" pitchFamily="2" charset="2"/>
              <a:buChar char="Ø"/>
            </a:pPr>
            <a:r>
              <a:rPr lang="en-US" dirty="0"/>
              <a:t>Can a final variable be initialized later after declaration?</a:t>
            </a:r>
          </a:p>
          <a:p>
            <a:pPr lvl="1">
              <a:lnSpc>
                <a:spcPct val="150000"/>
              </a:lnSpc>
              <a:buFont typeface="Wingdings" panose="05000000000000000000" pitchFamily="2" charset="2"/>
              <a:buChar char="Ø"/>
            </a:pPr>
            <a:r>
              <a:rPr lang="en-US" dirty="0"/>
              <a:t>How is the final keyword used with methods?</a:t>
            </a:r>
          </a:p>
          <a:p>
            <a:pPr lvl="1">
              <a:lnSpc>
                <a:spcPct val="150000"/>
              </a:lnSpc>
              <a:buFont typeface="Wingdings" panose="05000000000000000000" pitchFamily="2" charset="2"/>
              <a:buChar char="Ø"/>
            </a:pPr>
            <a:r>
              <a:rPr lang="en-US" dirty="0"/>
              <a:t>Can a class be both abstract and final?</a:t>
            </a:r>
          </a:p>
          <a:p>
            <a:pPr lvl="1">
              <a:lnSpc>
                <a:spcPct val="150000"/>
              </a:lnSpc>
              <a:buFont typeface="Wingdings" panose="05000000000000000000" pitchFamily="2" charset="2"/>
              <a:buChar char="Ø"/>
            </a:pPr>
            <a:r>
              <a:rPr lang="en-US" dirty="0"/>
              <a:t>How does the final keyword relate to immutability?</a:t>
            </a:r>
          </a:p>
          <a:p>
            <a:pPr lvl="1">
              <a:lnSpc>
                <a:spcPct val="150000"/>
              </a:lnSpc>
              <a:buFont typeface="Wingdings" panose="05000000000000000000" pitchFamily="2" charset="2"/>
              <a:buChar char="Ø"/>
            </a:pPr>
            <a:r>
              <a:rPr lang="en-US" dirty="0"/>
              <a:t>How does the final keyword prevent method overriding?</a:t>
            </a:r>
          </a:p>
          <a:p>
            <a:pPr lvl="1">
              <a:lnSpc>
                <a:spcPct val="150000"/>
              </a:lnSpc>
              <a:buFont typeface="Wingdings" panose="05000000000000000000" pitchFamily="2" charset="2"/>
              <a:buChar char="Ø"/>
            </a:pPr>
            <a:r>
              <a:rPr lang="en-US" dirty="0"/>
              <a:t>Can you declare a final class? Why or why not?</a:t>
            </a:r>
          </a:p>
          <a:p>
            <a:pPr lvl="1">
              <a:lnSpc>
                <a:spcPct val="150000"/>
              </a:lnSpc>
              <a:buFont typeface="Wingdings" panose="05000000000000000000" pitchFamily="2" charset="2"/>
              <a:buChar char="Ø"/>
            </a:pPr>
            <a:r>
              <a:rPr lang="en-US" dirty="0"/>
              <a:t>What are the benefits of using final variables in a multi-threaded environment?</a:t>
            </a:r>
          </a:p>
          <a:p>
            <a:pPr lvl="1">
              <a:lnSpc>
                <a:spcPct val="150000"/>
              </a:lnSpc>
              <a:buFont typeface="Wingdings" panose="05000000000000000000" pitchFamily="2" charset="2"/>
              <a:buChar char="Ø"/>
            </a:pPr>
            <a:r>
              <a:rPr lang="en-US" dirty="0"/>
              <a:t>How does the final keyword contribute to code safety and security?</a:t>
            </a:r>
          </a:p>
          <a:p>
            <a:pPr lvl="1">
              <a:lnSpc>
                <a:spcPct val="150000"/>
              </a:lnSpc>
              <a:buFont typeface="Wingdings" panose="05000000000000000000" pitchFamily="2" charset="2"/>
              <a:buChar char="Ø"/>
            </a:pPr>
            <a:r>
              <a:rPr lang="en-US" dirty="0"/>
              <a:t>Explain the concept of a "blank final" variable.</a:t>
            </a:r>
            <a:endParaRPr lang="en-IN" dirty="0"/>
          </a:p>
        </p:txBody>
      </p:sp>
    </p:spTree>
    <p:extLst>
      <p:ext uri="{BB962C8B-B14F-4D97-AF65-F5344CB8AC3E}">
        <p14:creationId xmlns:p14="http://schemas.microsoft.com/office/powerpoint/2010/main" val="7146741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4004A3-EA13-212D-9211-834078FFCBF6}"/>
              </a:ext>
            </a:extLst>
          </p:cNvPr>
          <p:cNvSpPr>
            <a:spLocks noGrp="1"/>
          </p:cNvSpPr>
          <p:nvPr>
            <p:ph type="title"/>
          </p:nvPr>
        </p:nvSpPr>
        <p:spPr/>
        <p:txBody>
          <a:bodyPr/>
          <a:lstStyle/>
          <a:p>
            <a:r>
              <a:rPr lang="en-US" dirty="0"/>
              <a:t>Assignments</a:t>
            </a:r>
            <a:endParaRPr lang="en-IN" dirty="0"/>
          </a:p>
        </p:txBody>
      </p:sp>
    </p:spTree>
    <p:extLst>
      <p:ext uri="{BB962C8B-B14F-4D97-AF65-F5344CB8AC3E}">
        <p14:creationId xmlns:p14="http://schemas.microsoft.com/office/powerpoint/2010/main" val="19559349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32E6DD70-AD28-0710-094A-00F17B021408}"/>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static </a:t>
            </a:r>
            <a:r>
              <a:rPr lang="en-US" sz="3600" b="1" dirty="0" smtClean="0">
                <a:solidFill>
                  <a:srgbClr val="FFFFFF"/>
                </a:solidFill>
                <a:latin typeface="+mn-lt"/>
              </a:rPr>
              <a:t>keyword</a:t>
            </a:r>
            <a:br>
              <a:rPr lang="en-US" sz="3600" b="1" dirty="0" smtClean="0">
                <a:solidFill>
                  <a:srgbClr val="FFFFFF"/>
                </a:solidFill>
                <a:latin typeface="+mn-lt"/>
              </a:rPr>
            </a:br>
            <a:r>
              <a:rPr lang="en-US" sz="3600" b="1" dirty="0" smtClean="0">
                <a:solidFill>
                  <a:srgbClr val="FFFFFF"/>
                </a:solidFill>
                <a:latin typeface="+mn-lt"/>
              </a:rPr>
              <a:t>Assignments</a:t>
            </a:r>
            <a:endParaRPr lang="en-IN" sz="3600" b="1" dirty="0">
              <a:solidFill>
                <a:srgbClr val="FFFFFF"/>
              </a:solidFill>
              <a:latin typeface="+mn-lt"/>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5E5D04D9-E131-766C-E07B-940AC7EA02CC}"/>
              </a:ext>
            </a:extLst>
          </p:cNvPr>
          <p:cNvSpPr>
            <a:spLocks noGrp="1"/>
          </p:cNvSpPr>
          <p:nvPr>
            <p:ph idx="1"/>
          </p:nvPr>
        </p:nvSpPr>
        <p:spPr>
          <a:xfrm>
            <a:off x="4742016" y="605896"/>
            <a:ext cx="6413663" cy="5646208"/>
          </a:xfrm>
        </p:spPr>
        <p:txBody>
          <a:bodyPr anchor="ctr">
            <a:normAutofit/>
          </a:bodyPr>
          <a:lstStyle/>
          <a:p>
            <a:r>
              <a:rPr lang="en-US" b="1" dirty="0"/>
              <a:t>1. static Calculator</a:t>
            </a:r>
          </a:p>
          <a:p>
            <a:pPr lvl="1">
              <a:buFont typeface="Wingdings" panose="05000000000000000000" pitchFamily="2" charset="2"/>
              <a:buChar char="Ø"/>
            </a:pPr>
            <a:r>
              <a:rPr lang="en-US" dirty="0"/>
              <a:t>Create a Calculator class with a static method called add that takes two integers as parameters and returns their sum. Demonstrate its usage in the main method.</a:t>
            </a:r>
          </a:p>
          <a:p>
            <a:endParaRPr lang="en-US" dirty="0"/>
          </a:p>
          <a:p>
            <a:r>
              <a:rPr lang="en-US" b="1" dirty="0"/>
              <a:t>2. static Counter</a:t>
            </a:r>
          </a:p>
          <a:p>
            <a:pPr lvl="1">
              <a:buFont typeface="Wingdings" panose="05000000000000000000" pitchFamily="2" charset="2"/>
              <a:buChar char="Ø"/>
            </a:pPr>
            <a:r>
              <a:rPr lang="en-US" dirty="0"/>
              <a:t>Design a Counter class with a static variable count that keeps track of the number of instances created. Implement a constructor that increments this count. Write a main program to create multiple instances of the Counter class and display the total count.</a:t>
            </a:r>
          </a:p>
          <a:p>
            <a:endParaRPr lang="en-US" dirty="0"/>
          </a:p>
          <a:p>
            <a:r>
              <a:rPr lang="en-US" b="1" dirty="0"/>
              <a:t>3. static Math Library</a:t>
            </a:r>
          </a:p>
          <a:p>
            <a:pPr lvl="1">
              <a:buFont typeface="Wingdings" panose="05000000000000000000" pitchFamily="2" charset="2"/>
              <a:buChar char="Ø"/>
            </a:pPr>
            <a:r>
              <a:rPr lang="en-US" dirty="0"/>
              <a:t>Implement a MathLibrary class with various static methods such as factorial, squareRoot, and power. Use this class to calculate and print factorial, square root, and power values in the main method.</a:t>
            </a:r>
            <a:endParaRPr lang="en-IN" dirty="0"/>
          </a:p>
        </p:txBody>
      </p:sp>
    </p:spTree>
    <p:extLst>
      <p:ext uri="{BB962C8B-B14F-4D97-AF65-F5344CB8AC3E}">
        <p14:creationId xmlns:p14="http://schemas.microsoft.com/office/powerpoint/2010/main" val="29475437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5C4884AE-2182-47B6-1FDF-CB74AE0AF75C}"/>
              </a:ext>
            </a:extLst>
          </p:cNvPr>
          <p:cNvSpPr>
            <a:spLocks noGrp="1"/>
          </p:cNvSpPr>
          <p:nvPr>
            <p:ph type="title"/>
          </p:nvPr>
        </p:nvSpPr>
        <p:spPr>
          <a:xfrm>
            <a:off x="492370" y="605896"/>
            <a:ext cx="3084844" cy="5646208"/>
          </a:xfrm>
        </p:spPr>
        <p:txBody>
          <a:bodyPr anchor="ctr">
            <a:normAutofit/>
          </a:bodyPr>
          <a:lstStyle/>
          <a:p>
            <a:r>
              <a:rPr lang="en-IN" sz="3600" b="1" i="0" dirty="0">
                <a:solidFill>
                  <a:srgbClr val="FFFFFF"/>
                </a:solidFill>
                <a:effectLst/>
                <a:latin typeface="+mn-lt"/>
              </a:rPr>
              <a:t>final </a:t>
            </a:r>
            <a:r>
              <a:rPr lang="en-IN" sz="3600" b="1" i="0" dirty="0" smtClean="0">
                <a:solidFill>
                  <a:srgbClr val="FFFFFF"/>
                </a:solidFill>
                <a:effectLst/>
                <a:latin typeface="+mn-lt"/>
              </a:rPr>
              <a:t>Keyword</a:t>
            </a:r>
            <a:br>
              <a:rPr lang="en-IN" sz="3600" b="1" i="0" dirty="0" smtClean="0">
                <a:solidFill>
                  <a:srgbClr val="FFFFFF"/>
                </a:solidFill>
                <a:effectLst/>
                <a:latin typeface="+mn-lt"/>
              </a:rPr>
            </a:br>
            <a:r>
              <a:rPr lang="en-IN" sz="3600" b="1" dirty="0" smtClean="0">
                <a:solidFill>
                  <a:srgbClr val="FFFFFF"/>
                </a:solidFill>
                <a:latin typeface="+mn-lt"/>
              </a:rPr>
              <a:t>Assignments</a:t>
            </a:r>
            <a:endParaRPr lang="en-IN" sz="3600" dirty="0">
              <a:solidFill>
                <a:srgbClr val="FFFFFF"/>
              </a:solidFill>
              <a:latin typeface="+mn-lt"/>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5E546B78-E31C-E1FB-F9A3-CD706CF041E9}"/>
              </a:ext>
            </a:extLst>
          </p:cNvPr>
          <p:cNvSpPr>
            <a:spLocks noGrp="1"/>
          </p:cNvSpPr>
          <p:nvPr>
            <p:ph idx="1"/>
          </p:nvPr>
        </p:nvSpPr>
        <p:spPr>
          <a:xfrm>
            <a:off x="4742016" y="605896"/>
            <a:ext cx="6413663" cy="5646208"/>
          </a:xfrm>
        </p:spPr>
        <p:txBody>
          <a:bodyPr anchor="ctr">
            <a:normAutofit/>
          </a:bodyPr>
          <a:lstStyle/>
          <a:p>
            <a:r>
              <a:rPr lang="en-US" b="1" dirty="0"/>
              <a:t>1. Immutable Person</a:t>
            </a:r>
          </a:p>
          <a:p>
            <a:pPr lvl="1">
              <a:buFont typeface="Wingdings" panose="05000000000000000000" pitchFamily="2" charset="2"/>
              <a:buChar char="Ø"/>
            </a:pPr>
            <a:r>
              <a:rPr lang="en-US" dirty="0"/>
              <a:t>Create an immutable class Person with final fields for name and age. Provide a constructor for initialization and ensure that no public methods allow modification of these fields.</a:t>
            </a:r>
          </a:p>
          <a:p>
            <a:pPr marL="201168" lvl="1" indent="0">
              <a:buNone/>
            </a:pPr>
            <a:endParaRPr lang="en-US" dirty="0"/>
          </a:p>
          <a:p>
            <a:r>
              <a:rPr lang="en-US" b="1" dirty="0"/>
              <a:t>2. final Configuration</a:t>
            </a:r>
          </a:p>
          <a:p>
            <a:pPr lvl="1">
              <a:buFont typeface="Wingdings" panose="05000000000000000000" pitchFamily="2" charset="2"/>
              <a:buChar char="Ø"/>
            </a:pPr>
            <a:r>
              <a:rPr lang="en-US" dirty="0"/>
              <a:t>Develop a Configuration class that stores system configuration values as final fields. Implement a method to retrieve a specific configuration value by its key.</a:t>
            </a:r>
          </a:p>
          <a:p>
            <a:pPr marL="201168" lvl="1" indent="0">
              <a:buNone/>
            </a:pPr>
            <a:endParaRPr lang="en-US" dirty="0"/>
          </a:p>
          <a:p>
            <a:r>
              <a:rPr lang="en-US" b="1" dirty="0"/>
              <a:t>3. final Employee Data</a:t>
            </a:r>
          </a:p>
          <a:p>
            <a:pPr lvl="1">
              <a:buFont typeface="Wingdings" panose="05000000000000000000" pitchFamily="2" charset="2"/>
              <a:buChar char="Ø"/>
            </a:pPr>
            <a:r>
              <a:rPr lang="en-US" dirty="0"/>
              <a:t>Develop an Employee class with final fields for employee details such as name, employee ID, and department. Implement methods to display employee information and demonstrate their usage</a:t>
            </a:r>
            <a:endParaRPr lang="en-IN" dirty="0"/>
          </a:p>
        </p:txBody>
      </p:sp>
    </p:spTree>
    <p:extLst>
      <p:ext uri="{BB962C8B-B14F-4D97-AF65-F5344CB8AC3E}">
        <p14:creationId xmlns:p14="http://schemas.microsoft.com/office/powerpoint/2010/main" val="25880758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Handling</a:t>
            </a:r>
            <a:endParaRPr lang="en-IN" dirty="0"/>
          </a:p>
        </p:txBody>
      </p:sp>
    </p:spTree>
    <p:extLst>
      <p:ext uri="{BB962C8B-B14F-4D97-AF65-F5344CB8AC3E}">
        <p14:creationId xmlns:p14="http://schemas.microsoft.com/office/powerpoint/2010/main" val="5938035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Introduction to Exception Handling</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Definition of Exceptions</a:t>
            </a:r>
          </a:p>
          <a:p>
            <a:pPr>
              <a:buFont typeface="Wingdings" panose="05000000000000000000" pitchFamily="2" charset="2"/>
              <a:buChar char="Ø"/>
            </a:pPr>
            <a:r>
              <a:rPr lang="en-US" dirty="0"/>
              <a:t>Purpose of Exception Handling in programming</a:t>
            </a:r>
            <a:endParaRPr lang="en-IN" dirty="0"/>
          </a:p>
        </p:txBody>
      </p:sp>
    </p:spTree>
    <p:extLst>
      <p:ext uri="{BB962C8B-B14F-4D97-AF65-F5344CB8AC3E}">
        <p14:creationId xmlns:p14="http://schemas.microsoft.com/office/powerpoint/2010/main" val="36955031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2DE5D23F-473C-F517-BDD9-1612BB4BA0B8}"/>
              </a:ext>
            </a:extLst>
          </p:cNvPr>
          <p:cNvSpPr>
            <a:spLocks noGrp="1"/>
          </p:cNvSpPr>
          <p:nvPr>
            <p:ph type="title"/>
          </p:nvPr>
        </p:nvSpPr>
        <p:spPr>
          <a:xfrm>
            <a:off x="492370" y="605896"/>
            <a:ext cx="3084844" cy="5646208"/>
          </a:xfrm>
        </p:spPr>
        <p:txBody>
          <a:bodyPr anchor="ctr">
            <a:normAutofit/>
          </a:bodyPr>
          <a:lstStyle/>
          <a:p>
            <a:r>
              <a:rPr lang="en-US" sz="3600" b="1" i="0" dirty="0">
                <a:solidFill>
                  <a:srgbClr val="FFFFFF"/>
                </a:solidFill>
                <a:effectLst/>
                <a:latin typeface="+mn-lt"/>
              </a:rPr>
              <a:t>    Exceptions</a:t>
            </a:r>
            <a:endParaRPr lang="en-IN" sz="3600" b="1" dirty="0">
              <a:solidFill>
                <a:srgbClr val="FFFFFF"/>
              </a:solidFill>
              <a:latin typeface="+mn-lt"/>
            </a:endParaRPr>
          </a:p>
        </p:txBody>
      </p:sp>
      <p:sp>
        <p:nvSpPr>
          <p:cNvPr id="21" name="Rectangle 20">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31D02918-1358-1E84-2836-CC240FA9B370}"/>
              </a:ext>
            </a:extLst>
          </p:cNvPr>
          <p:cNvSpPr>
            <a:spLocks noGrp="1"/>
          </p:cNvSpPr>
          <p:nvPr>
            <p:ph idx="1"/>
          </p:nvPr>
        </p:nvSpPr>
        <p:spPr>
          <a:xfrm>
            <a:off x="4742016" y="605896"/>
            <a:ext cx="6413663" cy="5646208"/>
          </a:xfrm>
        </p:spPr>
        <p:txBody>
          <a:bodyPr anchor="ctr">
            <a:normAutofit fontScale="92500" lnSpcReduction="10000"/>
          </a:bodyPr>
          <a:lstStyle/>
          <a:p>
            <a:pPr>
              <a:buFont typeface="Wingdings" panose="05000000000000000000" pitchFamily="2" charset="2"/>
              <a:buChar char="Ø"/>
            </a:pPr>
            <a:r>
              <a:rPr lang="en-US" sz="1600" b="0" i="0" dirty="0">
                <a:effectLst/>
              </a:rPr>
              <a:t>In programming, an exception is an </a:t>
            </a:r>
            <a:r>
              <a:rPr lang="en-US" sz="1600" b="1" i="0" dirty="0">
                <a:effectLst/>
              </a:rPr>
              <a:t>event that disrupts the normal flow </a:t>
            </a:r>
            <a:r>
              <a:rPr lang="en-US" sz="1600" b="0" i="0" dirty="0">
                <a:effectLst/>
              </a:rPr>
              <a:t>of program execution</a:t>
            </a:r>
            <a:r>
              <a:rPr lang="en-US" sz="1600" b="0" i="0" dirty="0" smtClean="0">
                <a:effectLst/>
              </a:rPr>
              <a:t>.</a:t>
            </a:r>
          </a:p>
          <a:p>
            <a:pPr>
              <a:buFont typeface="Wingdings" panose="05000000000000000000" pitchFamily="2" charset="2"/>
              <a:buChar char="Ø"/>
            </a:pPr>
            <a:r>
              <a:rPr lang="en-US" sz="1600" b="0" i="0" dirty="0" smtClean="0">
                <a:effectLst/>
              </a:rPr>
              <a:t> </a:t>
            </a:r>
            <a:r>
              <a:rPr lang="en-US" sz="1600" b="0" i="0" dirty="0">
                <a:effectLst/>
              </a:rPr>
              <a:t>It occurs when an </a:t>
            </a:r>
            <a:r>
              <a:rPr lang="en-US" sz="1600" b="1" i="0" dirty="0">
                <a:effectLst/>
              </a:rPr>
              <a:t>unexpected situation </a:t>
            </a:r>
            <a:r>
              <a:rPr lang="en-US" sz="1600" b="0" i="0" dirty="0">
                <a:effectLst/>
              </a:rPr>
              <a:t>or </a:t>
            </a:r>
            <a:r>
              <a:rPr lang="en-US" sz="1600" b="1" i="0" dirty="0">
                <a:effectLst/>
              </a:rPr>
              <a:t>error</a:t>
            </a:r>
            <a:r>
              <a:rPr lang="en-US" sz="1600" b="0" i="0" dirty="0">
                <a:effectLst/>
              </a:rPr>
              <a:t> occurs that </a:t>
            </a:r>
            <a:r>
              <a:rPr lang="en-US" sz="1600" b="1" i="0" dirty="0">
                <a:effectLst/>
              </a:rPr>
              <a:t>prevents a program </a:t>
            </a:r>
            <a:r>
              <a:rPr lang="en-US" sz="1600" b="0" i="0" dirty="0">
                <a:effectLst/>
              </a:rPr>
              <a:t>from continuing its execution in the usual way. </a:t>
            </a:r>
          </a:p>
          <a:p>
            <a:pPr>
              <a:buFont typeface="Wingdings" panose="05000000000000000000" pitchFamily="2" charset="2"/>
              <a:buChar char="Ø"/>
            </a:pPr>
            <a:r>
              <a:rPr lang="en-US" sz="1600" b="0" i="0" dirty="0">
                <a:effectLst/>
              </a:rPr>
              <a:t>Exceptions can include </a:t>
            </a:r>
            <a:r>
              <a:rPr lang="en-US" sz="1600" b="1" i="0" dirty="0">
                <a:effectLst/>
              </a:rPr>
              <a:t>errors</a:t>
            </a:r>
            <a:r>
              <a:rPr lang="en-US" sz="1600" b="0" i="0" dirty="0">
                <a:effectLst/>
              </a:rPr>
              <a:t> such as </a:t>
            </a:r>
            <a:r>
              <a:rPr lang="en-US" sz="1600" b="1" i="0" dirty="0">
                <a:effectLst/>
              </a:rPr>
              <a:t>division by zero, accessing</a:t>
            </a:r>
            <a:r>
              <a:rPr lang="en-US" sz="1600" b="0" i="0" dirty="0">
                <a:effectLst/>
              </a:rPr>
              <a:t> an array index </a:t>
            </a:r>
            <a:r>
              <a:rPr lang="en-US" sz="1600" b="1" i="0" dirty="0">
                <a:effectLst/>
              </a:rPr>
              <a:t>out of bounds</a:t>
            </a:r>
            <a:r>
              <a:rPr lang="en-US" sz="1600" b="0" i="0" dirty="0">
                <a:effectLst/>
              </a:rPr>
              <a:t>, </a:t>
            </a:r>
            <a:r>
              <a:rPr lang="en-US" sz="1600" b="1" i="0" dirty="0">
                <a:effectLst/>
              </a:rPr>
              <a:t>file not found</a:t>
            </a:r>
            <a:r>
              <a:rPr lang="en-US" sz="1600" b="0" i="0" dirty="0">
                <a:effectLst/>
              </a:rPr>
              <a:t>, and more.</a:t>
            </a:r>
          </a:p>
          <a:p>
            <a:r>
              <a:rPr lang="en-US" sz="1600" b="1" i="0" dirty="0">
                <a:effectLst/>
              </a:rPr>
              <a:t>Purpose of Exception Handling in Programming:</a:t>
            </a:r>
            <a:r>
              <a:rPr lang="en-US" sz="1600" b="0" i="0" dirty="0">
                <a:effectLst/>
              </a:rPr>
              <a:t> Exception handling is a mechanism in programming that allows you to </a:t>
            </a:r>
            <a:r>
              <a:rPr lang="en-US" sz="1600" b="1" i="0" dirty="0">
                <a:effectLst/>
              </a:rPr>
              <a:t>gracefully handle unexpected </a:t>
            </a:r>
            <a:r>
              <a:rPr lang="en-US" sz="1600" b="0" i="0" dirty="0">
                <a:effectLst/>
              </a:rPr>
              <a:t>errors or </a:t>
            </a:r>
            <a:r>
              <a:rPr lang="en-US" sz="1600" b="1" i="0" dirty="0">
                <a:effectLst/>
              </a:rPr>
              <a:t>exceptional situations </a:t>
            </a:r>
            <a:r>
              <a:rPr lang="en-US" sz="1600" b="0" i="0" dirty="0">
                <a:effectLst/>
              </a:rPr>
              <a:t>that may occur during the execution of a program. </a:t>
            </a:r>
          </a:p>
          <a:p>
            <a:r>
              <a:rPr lang="en-US" sz="1600" b="0" i="0" dirty="0">
                <a:effectLst/>
              </a:rPr>
              <a:t>The primary purposes of exception handling are:</a:t>
            </a:r>
          </a:p>
          <a:p>
            <a:endParaRPr lang="en-US" sz="1600" b="0" i="0" dirty="0">
              <a:effectLst/>
            </a:endParaRPr>
          </a:p>
          <a:p>
            <a:pPr lvl="1">
              <a:buFont typeface="Wingdings" panose="05000000000000000000" pitchFamily="2" charset="2"/>
              <a:buChar char="Ø"/>
            </a:pPr>
            <a:r>
              <a:rPr lang="en-US" sz="1600" b="1" i="0" dirty="0">
                <a:effectLst/>
              </a:rPr>
              <a:t>Error Reporting:</a:t>
            </a:r>
            <a:r>
              <a:rPr lang="en-US" sz="1600" b="0" i="0" dirty="0">
                <a:effectLst/>
              </a:rPr>
              <a:t> Exception handling helps identify and report errors in a structured manner, making it easier to diagnose and fix issues in the code.</a:t>
            </a:r>
          </a:p>
          <a:p>
            <a:pPr lvl="1">
              <a:buFont typeface="Wingdings" panose="05000000000000000000" pitchFamily="2" charset="2"/>
              <a:buChar char="Ø"/>
            </a:pPr>
            <a:r>
              <a:rPr lang="en-US" sz="1600" b="1" i="0" dirty="0">
                <a:effectLst/>
              </a:rPr>
              <a:t>Program Robustness:</a:t>
            </a:r>
            <a:r>
              <a:rPr lang="en-US" sz="1600" b="0" i="0" dirty="0">
                <a:effectLst/>
              </a:rPr>
              <a:t> By handling exceptions, you prevent your program from crashing abruptly when an error occurs. Instead, it can recover gracefully or provide helpful feedback to the user.</a:t>
            </a:r>
          </a:p>
          <a:p>
            <a:pPr lvl="1">
              <a:buFont typeface="Wingdings" panose="05000000000000000000" pitchFamily="2" charset="2"/>
              <a:buChar char="Ø"/>
            </a:pPr>
            <a:r>
              <a:rPr lang="en-US" sz="1600" b="1" i="0" dirty="0">
                <a:effectLst/>
              </a:rPr>
              <a:t>Maintainability:</a:t>
            </a:r>
            <a:r>
              <a:rPr lang="en-US" sz="1600" b="0" i="0" dirty="0">
                <a:effectLst/>
              </a:rPr>
              <a:t> Well-handled exceptions improve the overall code quality and maintainability by separating error-handling logic from the regular program logic.</a:t>
            </a:r>
          </a:p>
          <a:p>
            <a:pPr lvl="1">
              <a:buFont typeface="Wingdings" panose="05000000000000000000" pitchFamily="2" charset="2"/>
              <a:buChar char="Ø"/>
            </a:pPr>
            <a:r>
              <a:rPr lang="en-US" sz="1600" b="1" i="0" dirty="0">
                <a:effectLst/>
              </a:rPr>
              <a:t>User-Friendly:</a:t>
            </a:r>
            <a:r>
              <a:rPr lang="en-US" sz="1600" b="0" i="0" dirty="0">
                <a:effectLst/>
              </a:rPr>
              <a:t> Exception handling allows you to display meaningful error messages to users, guiding them on how to proceed when an error occurs.</a:t>
            </a:r>
          </a:p>
          <a:p>
            <a:pPr>
              <a:buFont typeface="Wingdings" panose="05000000000000000000" pitchFamily="2" charset="2"/>
              <a:buChar char="Ø"/>
            </a:pPr>
            <a:endParaRPr lang="en-IN" sz="1400" dirty="0"/>
          </a:p>
        </p:txBody>
      </p:sp>
    </p:spTree>
    <p:extLst>
      <p:ext uri="{BB962C8B-B14F-4D97-AF65-F5344CB8AC3E}">
        <p14:creationId xmlns:p14="http://schemas.microsoft.com/office/powerpoint/2010/main" val="4190579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The try-catch Block</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Syntax of the try-catch block</a:t>
            </a:r>
          </a:p>
          <a:p>
            <a:pPr>
              <a:buFont typeface="Wingdings" panose="05000000000000000000" pitchFamily="2" charset="2"/>
              <a:buChar char="Ø"/>
            </a:pPr>
            <a:r>
              <a:rPr lang="en-US" dirty="0"/>
              <a:t>Handling exceptions with catch blocks</a:t>
            </a:r>
          </a:p>
          <a:p>
            <a:pPr>
              <a:buFont typeface="Wingdings" panose="05000000000000000000" pitchFamily="2" charset="2"/>
              <a:buChar char="Ø"/>
            </a:pPr>
            <a:r>
              <a:rPr lang="en-US" dirty="0"/>
              <a:t>Multiple Catch Blocks</a:t>
            </a:r>
          </a:p>
          <a:p>
            <a:pPr>
              <a:buFont typeface="Wingdings" panose="05000000000000000000" pitchFamily="2" charset="2"/>
              <a:buChar char="Ø"/>
            </a:pPr>
            <a:r>
              <a:rPr lang="en-US" dirty="0"/>
              <a:t>Catching different types of exceptions</a:t>
            </a:r>
          </a:p>
          <a:p>
            <a:pPr>
              <a:buFont typeface="Wingdings" panose="05000000000000000000" pitchFamily="2" charset="2"/>
              <a:buChar char="Ø"/>
            </a:pPr>
            <a:r>
              <a:rPr lang="en-US" dirty="0"/>
              <a:t>Handling multiple exceptions in separate catch blocks</a:t>
            </a:r>
          </a:p>
          <a:p>
            <a:pPr>
              <a:buFont typeface="Wingdings" panose="05000000000000000000" pitchFamily="2" charset="2"/>
              <a:buChar char="Ø"/>
            </a:pPr>
            <a:r>
              <a:rPr lang="en-US" dirty="0"/>
              <a:t>Try with resources</a:t>
            </a:r>
          </a:p>
          <a:p>
            <a:endParaRPr lang="en-IN" b="1" dirty="0"/>
          </a:p>
        </p:txBody>
      </p:sp>
    </p:spTree>
    <p:extLst>
      <p:ext uri="{BB962C8B-B14F-4D97-AF65-F5344CB8AC3E}">
        <p14:creationId xmlns:p14="http://schemas.microsoft.com/office/powerpoint/2010/main" val="3530987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19135B47-17E3-DB3F-B207-343C57A53652}"/>
              </a:ext>
            </a:extLst>
          </p:cNvPr>
          <p:cNvSpPr>
            <a:spLocks noGrp="1"/>
          </p:cNvSpPr>
          <p:nvPr>
            <p:ph type="title"/>
          </p:nvPr>
        </p:nvSpPr>
        <p:spPr>
          <a:xfrm>
            <a:off x="492370" y="605896"/>
            <a:ext cx="3084844" cy="5646208"/>
          </a:xfrm>
        </p:spPr>
        <p:txBody>
          <a:bodyPr anchor="ctr">
            <a:normAutofit/>
          </a:bodyPr>
          <a:lstStyle/>
          <a:p>
            <a:r>
              <a:rPr lang="en-US" sz="3600" b="1" i="0" dirty="0">
                <a:solidFill>
                  <a:srgbClr val="FFFFFF"/>
                </a:solidFill>
                <a:effectLst/>
                <a:latin typeface="+mn-lt"/>
              </a:rPr>
              <a:t>Overview of the try-catch Block</a:t>
            </a:r>
            <a:endParaRPr lang="en-IN" sz="3600" dirty="0">
              <a:solidFill>
                <a:srgbClr val="FFFFFF"/>
              </a:solidFill>
              <a:latin typeface="+mn-lt"/>
            </a:endParaRPr>
          </a:p>
        </p:txBody>
      </p:sp>
      <p:sp>
        <p:nvSpPr>
          <p:cNvPr id="13" name="Rectangle 12">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CCD9FE7C-0DE1-72D4-5052-E8903742A55B}"/>
              </a:ext>
            </a:extLst>
          </p:cNvPr>
          <p:cNvSpPr>
            <a:spLocks noGrp="1"/>
          </p:cNvSpPr>
          <p:nvPr>
            <p:ph idx="1"/>
          </p:nvPr>
        </p:nvSpPr>
        <p:spPr>
          <a:xfrm>
            <a:off x="4742016" y="605896"/>
            <a:ext cx="6413663" cy="5646208"/>
          </a:xfrm>
        </p:spPr>
        <p:txBody>
          <a:bodyPr anchor="ctr">
            <a:normAutofit lnSpcReduction="10000"/>
          </a:bodyPr>
          <a:lstStyle/>
          <a:p>
            <a:pPr>
              <a:buFont typeface="Wingdings" panose="05000000000000000000" pitchFamily="2" charset="2"/>
              <a:buChar char="Ø"/>
            </a:pPr>
            <a:r>
              <a:rPr lang="en-US" sz="1700" b="0" i="0" dirty="0">
                <a:effectLst/>
              </a:rPr>
              <a:t>In Java and many other programming languages, the try-catch block is used for structured exception handling. </a:t>
            </a:r>
          </a:p>
          <a:p>
            <a:pPr>
              <a:buFont typeface="Wingdings" panose="05000000000000000000" pitchFamily="2" charset="2"/>
              <a:buChar char="Ø"/>
            </a:pPr>
            <a:r>
              <a:rPr lang="en-US" sz="1700" b="0" i="0" dirty="0">
                <a:effectLst/>
              </a:rPr>
              <a:t>It allows you to isolate a block of code that might raise exceptions and handle those exceptions gracefully.</a:t>
            </a:r>
          </a:p>
          <a:p>
            <a:r>
              <a:rPr lang="en-US" sz="1700" b="1" i="0" dirty="0">
                <a:effectLst/>
              </a:rPr>
              <a:t>Example:</a:t>
            </a:r>
          </a:p>
          <a:p>
            <a:pPr marL="292608" lvl="2" indent="0">
              <a:spcBef>
                <a:spcPts val="0"/>
              </a:spcBef>
              <a:spcAft>
                <a:spcPts val="0"/>
              </a:spcAft>
              <a:buNone/>
            </a:pPr>
            <a:r>
              <a:rPr lang="en-IN" sz="1700" dirty="0"/>
              <a:t>try {</a:t>
            </a:r>
          </a:p>
          <a:p>
            <a:pPr marL="292608" lvl="2" indent="0">
              <a:spcBef>
                <a:spcPts val="0"/>
              </a:spcBef>
              <a:spcAft>
                <a:spcPts val="0"/>
              </a:spcAft>
              <a:buNone/>
            </a:pPr>
            <a:r>
              <a:rPr lang="en-US" sz="1700" dirty="0"/>
              <a:t>    // Code that may cause an exception</a:t>
            </a:r>
          </a:p>
          <a:p>
            <a:pPr marL="292608" lvl="2" indent="0">
              <a:spcBef>
                <a:spcPts val="0"/>
              </a:spcBef>
              <a:spcAft>
                <a:spcPts val="0"/>
              </a:spcAft>
              <a:buNone/>
            </a:pPr>
            <a:r>
              <a:rPr lang="en-IN" sz="1700" dirty="0"/>
              <a:t>} catch (ExceptionType exceptionVariable) {</a:t>
            </a:r>
          </a:p>
          <a:p>
            <a:pPr marL="292608" lvl="2" indent="0">
              <a:spcBef>
                <a:spcPts val="0"/>
              </a:spcBef>
              <a:spcAft>
                <a:spcPts val="0"/>
              </a:spcAft>
              <a:buNone/>
            </a:pPr>
            <a:r>
              <a:rPr lang="en-US" sz="1700" dirty="0"/>
              <a:t>    // Code to handle the exception</a:t>
            </a:r>
          </a:p>
          <a:p>
            <a:pPr marL="292608" lvl="2" indent="0">
              <a:spcBef>
                <a:spcPts val="0"/>
              </a:spcBef>
              <a:spcAft>
                <a:spcPts val="0"/>
              </a:spcAft>
              <a:buNone/>
            </a:pPr>
            <a:r>
              <a:rPr lang="en-IN" sz="1700" dirty="0"/>
              <a:t>}</a:t>
            </a:r>
          </a:p>
          <a:p>
            <a:endParaRPr lang="en-IN" sz="1700" u="sng" dirty="0"/>
          </a:p>
          <a:p>
            <a:pPr marL="0" marR="0" lvl="0" indent="0" defTabSz="914400" rtl="0" eaLnBrk="0" fontAlgn="base" latinLnBrk="0" hangingPunct="0">
              <a:spcBef>
                <a:spcPct val="0"/>
              </a:spcBef>
              <a:spcAft>
                <a:spcPct val="0"/>
              </a:spcAft>
              <a:buClrTx/>
              <a:buSzTx/>
              <a:buFontTx/>
              <a:buNone/>
              <a:tabLst/>
            </a:pPr>
            <a:r>
              <a:rPr kumimoji="0" lang="en-US" altLang="en-US" sz="1700" b="0" i="0" u="none" strike="noStrike" cap="none" normalizeH="0" baseline="0" dirty="0">
                <a:ln>
                  <a:noFill/>
                </a:ln>
                <a:effectLst/>
              </a:rPr>
              <a:t>Here's how the try-catch block works:</a:t>
            </a:r>
          </a:p>
          <a:p>
            <a:pPr marL="0" marR="0" lvl="0" indent="0" defTabSz="914400" rtl="0" eaLnBrk="0" fontAlgn="base" latinLnBrk="0" hangingPunct="0">
              <a:spcBef>
                <a:spcPct val="0"/>
              </a:spcBef>
              <a:spcAft>
                <a:spcPct val="0"/>
              </a:spcAft>
              <a:buClrTx/>
              <a:buSzTx/>
              <a:buFontTx/>
              <a:buNone/>
              <a:tabLst/>
            </a:pPr>
            <a:endParaRPr kumimoji="0" lang="en-US" altLang="en-US" sz="1700" b="0" i="0" u="none" strike="noStrike" cap="none" normalizeH="0" baseline="0" dirty="0">
              <a:ln>
                <a:noFill/>
              </a:ln>
              <a:effectLst/>
            </a:endParaRPr>
          </a:p>
          <a:p>
            <a:pPr lvl="1" eaLnBrk="0" fontAlgn="base" hangingPunct="0">
              <a:lnSpc>
                <a:spcPct val="120000"/>
              </a:lnSpc>
              <a:spcBef>
                <a:spcPct val="0"/>
              </a:spcBef>
              <a:spcAft>
                <a:spcPct val="0"/>
              </a:spcAft>
              <a:buClr>
                <a:srgbClr val="DDA147"/>
              </a:buClr>
              <a:buFont typeface="Wingdings" panose="05000000000000000000" pitchFamily="2" charset="2"/>
              <a:buChar char="Ø"/>
            </a:pPr>
            <a:r>
              <a:rPr kumimoji="0" lang="en-US" altLang="en-US" sz="1700" b="0" i="0" u="none" strike="noStrike" cap="none" normalizeH="0" baseline="0" dirty="0">
                <a:ln>
                  <a:noFill/>
                </a:ln>
                <a:effectLst/>
              </a:rPr>
              <a:t>The code within the </a:t>
            </a:r>
            <a:r>
              <a:rPr kumimoji="0" lang="en-US" altLang="en-US" sz="1700" b="1" i="0" u="none" strike="noStrike" cap="none" normalizeH="0" baseline="0" dirty="0">
                <a:ln>
                  <a:noFill/>
                </a:ln>
                <a:effectLst/>
              </a:rPr>
              <a:t>try</a:t>
            </a:r>
            <a:r>
              <a:rPr kumimoji="0" lang="en-US" altLang="en-US" sz="1700" b="0" i="0" u="none" strike="noStrike" cap="none" normalizeH="0" baseline="0" dirty="0">
                <a:ln>
                  <a:noFill/>
                </a:ln>
                <a:effectLst/>
              </a:rPr>
              <a:t> block is executed.</a:t>
            </a:r>
          </a:p>
          <a:p>
            <a:pPr lvl="1" eaLnBrk="0" fontAlgn="base" hangingPunct="0">
              <a:lnSpc>
                <a:spcPct val="120000"/>
              </a:lnSpc>
              <a:spcBef>
                <a:spcPct val="0"/>
              </a:spcBef>
              <a:spcAft>
                <a:spcPct val="0"/>
              </a:spcAft>
              <a:buClr>
                <a:srgbClr val="DDA147"/>
              </a:buClr>
              <a:buFont typeface="Wingdings" panose="05000000000000000000" pitchFamily="2" charset="2"/>
              <a:buChar char="Ø"/>
            </a:pPr>
            <a:r>
              <a:rPr kumimoji="0" lang="en-US" altLang="en-US" sz="1700" b="0" i="0" u="none" strike="noStrike" cap="none" normalizeH="0" baseline="0" dirty="0">
                <a:ln>
                  <a:noFill/>
                </a:ln>
                <a:effectLst/>
              </a:rPr>
              <a:t>If an exception occurs within the </a:t>
            </a:r>
            <a:r>
              <a:rPr kumimoji="0" lang="en-US" altLang="en-US" sz="1700" b="1" i="0" u="none" strike="noStrike" cap="none" normalizeH="0" baseline="0" dirty="0">
                <a:ln>
                  <a:noFill/>
                </a:ln>
                <a:effectLst/>
              </a:rPr>
              <a:t>try</a:t>
            </a:r>
            <a:r>
              <a:rPr kumimoji="0" lang="en-US" altLang="en-US" sz="1700" b="0" i="0" u="none" strike="noStrike" cap="none" normalizeH="0" baseline="0" dirty="0">
                <a:ln>
                  <a:noFill/>
                </a:ln>
                <a:effectLst/>
              </a:rPr>
              <a:t> block, the corresponding </a:t>
            </a:r>
            <a:r>
              <a:rPr kumimoji="0" lang="en-US" altLang="en-US" sz="1700" b="1" i="0" u="none" strike="noStrike" cap="none" normalizeH="0" baseline="0" dirty="0">
                <a:ln>
                  <a:noFill/>
                </a:ln>
                <a:effectLst/>
              </a:rPr>
              <a:t>catch</a:t>
            </a:r>
            <a:r>
              <a:rPr kumimoji="0" lang="en-US" altLang="en-US" sz="1700" b="0" i="0" u="none" strike="noStrike" cap="none" normalizeH="0" baseline="0" dirty="0">
                <a:ln>
                  <a:noFill/>
                </a:ln>
                <a:effectLst/>
              </a:rPr>
              <a:t> block is executed.</a:t>
            </a:r>
          </a:p>
          <a:p>
            <a:pPr lvl="1" eaLnBrk="0" fontAlgn="base" hangingPunct="0">
              <a:lnSpc>
                <a:spcPct val="120000"/>
              </a:lnSpc>
              <a:spcBef>
                <a:spcPct val="0"/>
              </a:spcBef>
              <a:spcAft>
                <a:spcPct val="0"/>
              </a:spcAft>
              <a:buClr>
                <a:srgbClr val="DDA147"/>
              </a:buClr>
              <a:buFont typeface="Wingdings" panose="05000000000000000000" pitchFamily="2" charset="2"/>
              <a:buChar char="Ø"/>
            </a:pPr>
            <a:r>
              <a:rPr kumimoji="0" lang="en-US" altLang="en-US" sz="1700" b="0" i="0" u="none" strike="noStrike" cap="none" normalizeH="0" baseline="0" dirty="0">
                <a:ln>
                  <a:noFill/>
                </a:ln>
                <a:effectLst/>
              </a:rPr>
              <a:t>The </a:t>
            </a:r>
            <a:r>
              <a:rPr kumimoji="0" lang="en-US" altLang="en-US" sz="1700" b="1" i="0" u="none" strike="noStrike" cap="none" normalizeH="0" baseline="0" dirty="0">
                <a:ln>
                  <a:noFill/>
                </a:ln>
                <a:effectLst/>
              </a:rPr>
              <a:t>catch</a:t>
            </a:r>
            <a:r>
              <a:rPr kumimoji="0" lang="en-US" altLang="en-US" sz="1700" b="0" i="0" u="none" strike="noStrike" cap="none" normalizeH="0" baseline="0" dirty="0">
                <a:ln>
                  <a:noFill/>
                </a:ln>
                <a:effectLst/>
              </a:rPr>
              <a:t> block specifies the type of exception it can handle. If the type of exception matches the one thrown in the </a:t>
            </a:r>
            <a:r>
              <a:rPr kumimoji="0" lang="en-US" altLang="en-US" sz="1700" b="1" i="0" u="none" strike="noStrike" cap="none" normalizeH="0" baseline="0" dirty="0">
                <a:ln>
                  <a:noFill/>
                </a:ln>
                <a:effectLst/>
              </a:rPr>
              <a:t>try</a:t>
            </a:r>
            <a:r>
              <a:rPr kumimoji="0" lang="en-US" altLang="en-US" sz="1700" b="0" i="0" u="none" strike="noStrike" cap="none" normalizeH="0" baseline="0" dirty="0">
                <a:ln>
                  <a:noFill/>
                </a:ln>
                <a:effectLst/>
              </a:rPr>
              <a:t> block, the code inside the </a:t>
            </a:r>
            <a:r>
              <a:rPr kumimoji="0" lang="en-US" altLang="en-US" sz="1700" b="1" i="0" u="none" strike="noStrike" cap="none" normalizeH="0" baseline="0" dirty="0">
                <a:ln>
                  <a:noFill/>
                </a:ln>
                <a:effectLst/>
              </a:rPr>
              <a:t>catch</a:t>
            </a:r>
            <a:r>
              <a:rPr kumimoji="0" lang="en-US" altLang="en-US" sz="1700" b="0" i="0" u="none" strike="noStrike" cap="none" normalizeH="0" baseline="0" dirty="0">
                <a:ln>
                  <a:noFill/>
                </a:ln>
                <a:effectLst/>
              </a:rPr>
              <a:t> block is executed.</a:t>
            </a:r>
          </a:p>
          <a:p>
            <a:pPr lvl="1" eaLnBrk="0" fontAlgn="base" hangingPunct="0">
              <a:lnSpc>
                <a:spcPct val="120000"/>
              </a:lnSpc>
              <a:spcBef>
                <a:spcPct val="0"/>
              </a:spcBef>
              <a:spcAft>
                <a:spcPct val="0"/>
              </a:spcAft>
              <a:buClr>
                <a:srgbClr val="DDA147"/>
              </a:buClr>
              <a:buFont typeface="Wingdings" panose="05000000000000000000" pitchFamily="2" charset="2"/>
              <a:buChar char="Ø"/>
            </a:pPr>
            <a:r>
              <a:rPr kumimoji="0" lang="en-US" altLang="en-US" sz="1700" b="0" i="0" u="none" strike="noStrike" cap="none" normalizeH="0" baseline="0" dirty="0">
                <a:ln>
                  <a:noFill/>
                </a:ln>
                <a:effectLst/>
              </a:rPr>
              <a:t>After handling the exception, the program continues executing from the point immediately after the </a:t>
            </a:r>
            <a:r>
              <a:rPr kumimoji="0" lang="en-US" altLang="en-US" sz="1700" b="1" i="0" u="none" strike="noStrike" cap="none" normalizeH="0" baseline="0" dirty="0">
                <a:ln>
                  <a:noFill/>
                </a:ln>
                <a:effectLst/>
              </a:rPr>
              <a:t>catch</a:t>
            </a:r>
            <a:r>
              <a:rPr kumimoji="0" lang="en-US" altLang="en-US" sz="1700" b="0" i="0" u="none" strike="noStrike" cap="none" normalizeH="0" baseline="0" dirty="0">
                <a:ln>
                  <a:noFill/>
                </a:ln>
                <a:effectLst/>
              </a:rPr>
              <a:t> block.</a:t>
            </a:r>
          </a:p>
          <a:p>
            <a:endParaRPr lang="en-IN" sz="1700" dirty="0"/>
          </a:p>
        </p:txBody>
      </p:sp>
      <p:sp>
        <p:nvSpPr>
          <p:cNvPr id="4" name="Rectangle 1">
            <a:extLst>
              <a:ext uri="{FF2B5EF4-FFF2-40B4-BE49-F238E27FC236}">
                <a16:creationId xmlns:a16="http://schemas.microsoft.com/office/drawing/2014/main" xmlns="" id="{4DE2C69D-09FC-CAEB-7702-BAC4F157AD28}"/>
              </a:ext>
            </a:extLst>
          </p:cNvPr>
          <p:cNvSpPr>
            <a:spLocks noChangeArrowheads="1"/>
          </p:cNvSpPr>
          <p:nvPr/>
        </p:nvSpPr>
        <p:spPr bwMode="auto">
          <a:xfrm>
            <a:off x="0" y="-1102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84439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26">
            <a:extLst>
              <a:ext uri="{FF2B5EF4-FFF2-40B4-BE49-F238E27FC236}">
                <a16:creationId xmlns:a16="http://schemas.microsoft.com/office/drawing/2014/main" xmlns="" id="{4E4490D0-3672-446A-AC12-B4830333BD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57" name="Rectangle 28">
            <a:extLst>
              <a:ext uri="{FF2B5EF4-FFF2-40B4-BE49-F238E27FC236}">
                <a16:creationId xmlns:a16="http://schemas.microsoft.com/office/drawing/2014/main" xmlns="" id="{39CB82C2-DF65-4EC1-8280-F201D50F57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58" name="Straight Connector 30">
            <a:extLst>
              <a:ext uri="{FF2B5EF4-FFF2-40B4-BE49-F238E27FC236}">
                <a16:creationId xmlns:a16="http://schemas.microsoft.com/office/drawing/2014/main" xmlns="" id="{7E1D4427-852B-4B37-8E76-0E9F1810BA2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9" name="Rectangle 32">
            <a:extLst>
              <a:ext uri="{FF2B5EF4-FFF2-40B4-BE49-F238E27FC236}">
                <a16:creationId xmlns:a16="http://schemas.microsoft.com/office/drawing/2014/main" xmlns="" id="{5AE6C737-FF55-4064-94B7-0B21D2EB60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357FA13-8406-71F8-06BE-D351D5295AC1}"/>
              </a:ext>
            </a:extLst>
          </p:cNvPr>
          <p:cNvSpPr>
            <a:spLocks noGrp="1"/>
          </p:cNvSpPr>
          <p:nvPr>
            <p:ph type="title"/>
          </p:nvPr>
        </p:nvSpPr>
        <p:spPr>
          <a:xfrm>
            <a:off x="6730000" y="639097"/>
            <a:ext cx="4813072" cy="3686015"/>
          </a:xfrm>
        </p:spPr>
        <p:txBody>
          <a:bodyPr vert="horz" lIns="91440" tIns="45720" rIns="91440" bIns="45720" rtlCol="0" anchor="b">
            <a:normAutofit/>
          </a:bodyPr>
          <a:lstStyle/>
          <a:p>
            <a:r>
              <a:rPr lang="en-US" dirty="0"/>
              <a:t>Day </a:t>
            </a:r>
            <a:r>
              <a:rPr lang="en-US" dirty="0" smtClean="0"/>
              <a:t>6</a:t>
            </a:r>
            <a:endParaRPr lang="en-US" dirty="0"/>
          </a:p>
        </p:txBody>
      </p:sp>
      <p:pic>
        <p:nvPicPr>
          <p:cNvPr id="7" name="Graphic 6" descr="Daily Calendar">
            <a:extLst>
              <a:ext uri="{FF2B5EF4-FFF2-40B4-BE49-F238E27FC236}">
                <a16:creationId xmlns:a16="http://schemas.microsoft.com/office/drawing/2014/main" xmlns="" id="{03488E52-5231-5E8A-2894-8C5ECF2D1D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37921" y="640081"/>
            <a:ext cx="5054156" cy="5054156"/>
          </a:xfrm>
          <a:prstGeom prst="rect">
            <a:avLst/>
          </a:prstGeom>
        </p:spPr>
      </p:pic>
      <p:cxnSp>
        <p:nvCxnSpPr>
          <p:cNvPr id="60" name="Straight Connector 34">
            <a:extLst>
              <a:ext uri="{FF2B5EF4-FFF2-40B4-BE49-F238E27FC236}">
                <a16:creationId xmlns:a16="http://schemas.microsoft.com/office/drawing/2014/main" xmlns="" id="{6B5B1DD8-6224-4137-8621-32982B00F9F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61" name="Rectangle 36">
            <a:extLst>
              <a:ext uri="{FF2B5EF4-FFF2-40B4-BE49-F238E27FC236}">
                <a16:creationId xmlns:a16="http://schemas.microsoft.com/office/drawing/2014/main" xmlns="" id="{D8218D9F-38B6-4AE0-9051-5434D19A52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62" name="Rectangle 38">
            <a:extLst>
              <a:ext uri="{FF2B5EF4-FFF2-40B4-BE49-F238E27FC236}">
                <a16:creationId xmlns:a16="http://schemas.microsoft.com/office/drawing/2014/main" xmlns="" id="{2D3DCA99-84AF-487A-BF72-91C5FA6B0B7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6361202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11DBB926-8447-AFA8-F777-AA54AB236F47}"/>
              </a:ext>
            </a:extLst>
          </p:cNvPr>
          <p:cNvSpPr>
            <a:spLocks noGrp="1"/>
          </p:cNvSpPr>
          <p:nvPr>
            <p:ph type="title"/>
          </p:nvPr>
        </p:nvSpPr>
        <p:spPr>
          <a:xfrm>
            <a:off x="492370" y="605896"/>
            <a:ext cx="3084844" cy="5646208"/>
          </a:xfrm>
        </p:spPr>
        <p:txBody>
          <a:bodyPr anchor="ctr">
            <a:normAutofit/>
          </a:bodyPr>
          <a:lstStyle/>
          <a:p>
            <a:r>
              <a:rPr lang="en-US" sz="3600" b="1" i="0" dirty="0">
                <a:solidFill>
                  <a:srgbClr val="FFFFFF"/>
                </a:solidFill>
                <a:effectLst/>
                <a:latin typeface="+mn-lt"/>
              </a:rPr>
              <a:t>Syntax of the try-catch block</a:t>
            </a:r>
            <a:endParaRPr lang="en-IN" sz="3600" dirty="0">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8CFDDED2-6FE0-4A0F-DA78-5F5AB3ABA653}"/>
              </a:ext>
            </a:extLst>
          </p:cNvPr>
          <p:cNvSpPr>
            <a:spLocks noGrp="1"/>
          </p:cNvSpPr>
          <p:nvPr>
            <p:ph idx="1"/>
          </p:nvPr>
        </p:nvSpPr>
        <p:spPr>
          <a:xfrm>
            <a:off x="4742016" y="605896"/>
            <a:ext cx="6413663" cy="5646208"/>
          </a:xfrm>
        </p:spPr>
        <p:txBody>
          <a:bodyPr anchor="ctr">
            <a:normAutofit/>
          </a:bodyPr>
          <a:lstStyle/>
          <a:p>
            <a:r>
              <a:rPr lang="en-IN" b="1" dirty="0">
                <a:latin typeface="Consolas" panose="020B0609020204030204" pitchFamily="49" charset="0"/>
              </a:rPr>
              <a:t>try {</a:t>
            </a:r>
          </a:p>
          <a:p>
            <a:r>
              <a:rPr lang="en-US" dirty="0">
                <a:latin typeface="Consolas" panose="020B0609020204030204" pitchFamily="49" charset="0"/>
              </a:rPr>
              <a:t>    // Code that may cause an exception</a:t>
            </a:r>
          </a:p>
          <a:p>
            <a:r>
              <a:rPr lang="en-IN" dirty="0">
                <a:latin typeface="Consolas" panose="020B0609020204030204" pitchFamily="49" charset="0"/>
              </a:rPr>
              <a:t>} </a:t>
            </a:r>
            <a:r>
              <a:rPr lang="en-IN" b="1" dirty="0">
                <a:latin typeface="Consolas" panose="020B0609020204030204" pitchFamily="49" charset="0"/>
              </a:rPr>
              <a:t>catch (ExceptionType1 exception1) {</a:t>
            </a:r>
          </a:p>
          <a:p>
            <a:r>
              <a:rPr lang="en-IN" dirty="0">
                <a:latin typeface="Consolas" panose="020B0609020204030204" pitchFamily="49" charset="0"/>
              </a:rPr>
              <a:t>    // Code to handle exception1</a:t>
            </a:r>
          </a:p>
          <a:p>
            <a:r>
              <a:rPr lang="en-IN" dirty="0">
                <a:latin typeface="Consolas" panose="020B0609020204030204" pitchFamily="49" charset="0"/>
              </a:rPr>
              <a:t>} </a:t>
            </a:r>
            <a:r>
              <a:rPr lang="en-IN" b="1" dirty="0">
                <a:latin typeface="Consolas" panose="020B0609020204030204" pitchFamily="49" charset="0"/>
              </a:rPr>
              <a:t>catch (ExceptionType2 exception2) {</a:t>
            </a:r>
          </a:p>
          <a:p>
            <a:r>
              <a:rPr lang="en-IN" dirty="0">
                <a:latin typeface="Consolas" panose="020B0609020204030204" pitchFamily="49" charset="0"/>
              </a:rPr>
              <a:t>    // Code to handle exception2</a:t>
            </a:r>
          </a:p>
          <a:p>
            <a:r>
              <a:rPr lang="en-IN" dirty="0">
                <a:latin typeface="Consolas" panose="020B0609020204030204" pitchFamily="49" charset="0"/>
              </a:rPr>
              <a:t>} </a:t>
            </a:r>
            <a:r>
              <a:rPr lang="en-IN" b="1" dirty="0">
                <a:latin typeface="Consolas" panose="020B0609020204030204" pitchFamily="49" charset="0"/>
              </a:rPr>
              <a:t>catch (ExceptionType3 exception3) {</a:t>
            </a:r>
          </a:p>
          <a:p>
            <a:r>
              <a:rPr lang="en-IN" dirty="0">
                <a:latin typeface="Consolas" panose="020B0609020204030204" pitchFamily="49" charset="0"/>
              </a:rPr>
              <a:t>    // Code to handle exception3</a:t>
            </a:r>
          </a:p>
          <a:p>
            <a:r>
              <a:rPr lang="en-US" dirty="0">
                <a:latin typeface="Consolas" panose="020B0609020204030204" pitchFamily="49" charset="0"/>
              </a:rPr>
              <a:t>} // ... more catch blocks as needed</a:t>
            </a:r>
          </a:p>
          <a:p>
            <a:endParaRPr lang="en-IN" dirty="0"/>
          </a:p>
        </p:txBody>
      </p:sp>
    </p:spTree>
    <p:extLst>
      <p:ext uri="{BB962C8B-B14F-4D97-AF65-F5344CB8AC3E}">
        <p14:creationId xmlns:p14="http://schemas.microsoft.com/office/powerpoint/2010/main" val="1036846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catch Examples</a:t>
            </a:r>
            <a:endParaRPr lang="en-IN" dirty="0"/>
          </a:p>
        </p:txBody>
      </p:sp>
    </p:spTree>
    <p:extLst>
      <p:ext uri="{BB962C8B-B14F-4D97-AF65-F5344CB8AC3E}">
        <p14:creationId xmlns:p14="http://schemas.microsoft.com/office/powerpoint/2010/main" val="27301279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73940CFA-CC85-61EE-F057-698A86836C47}"/>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Try with resources</a:t>
            </a:r>
            <a:endParaRPr lang="en-IN" sz="3600" b="1" dirty="0">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58DAEC5B-DB27-6943-FCF5-90A12B913DB5}"/>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Ø"/>
            </a:pPr>
            <a:r>
              <a:rPr lang="en-US" sz="1700" b="1" dirty="0"/>
              <a:t>try-with-resources</a:t>
            </a:r>
            <a:r>
              <a:rPr lang="en-US" sz="1700" dirty="0"/>
              <a:t> is a Java feature introduced in Java 7 to simplify the management of resources, such as files, streams, and network connections, that need to be explicitly closed after their operations are complete. </a:t>
            </a:r>
          </a:p>
          <a:p>
            <a:pPr>
              <a:buFont typeface="Wingdings" panose="05000000000000000000" pitchFamily="2" charset="2"/>
              <a:buChar char="Ø"/>
            </a:pPr>
            <a:r>
              <a:rPr lang="en-US" sz="1700" dirty="0"/>
              <a:t>It provides a more concise and readable way to handle resources compared to traditional try-catch-finally blocks.</a:t>
            </a:r>
          </a:p>
          <a:p>
            <a:pPr>
              <a:buFont typeface="Wingdings" panose="05000000000000000000" pitchFamily="2" charset="2"/>
              <a:buChar char="Ø"/>
            </a:pPr>
            <a:r>
              <a:rPr lang="en-US" sz="1700" dirty="0"/>
              <a:t>The primary advantage of using try-with-resources is that it automatically manages the closing of resources, ensuring they are properly released even in the presence of exceptions. </a:t>
            </a:r>
          </a:p>
          <a:p>
            <a:pPr>
              <a:buFont typeface="Wingdings" panose="05000000000000000000" pitchFamily="2" charset="2"/>
              <a:buChar char="Ø"/>
            </a:pPr>
            <a:r>
              <a:rPr lang="en-US" sz="1700" dirty="0"/>
              <a:t>This helps prevent resource leaks and makes the code more robust and maintainable.</a:t>
            </a:r>
          </a:p>
          <a:p>
            <a:pPr marL="0" indent="0">
              <a:buNone/>
            </a:pPr>
            <a:r>
              <a:rPr lang="en-US" sz="1700" b="1" dirty="0"/>
              <a:t>Example</a:t>
            </a:r>
            <a:r>
              <a:rPr lang="en-US" sz="1700" b="1" dirty="0" smtClean="0"/>
              <a:t>:</a:t>
            </a:r>
          </a:p>
          <a:p>
            <a:pPr marL="0" indent="0">
              <a:buNone/>
            </a:pPr>
            <a:endParaRPr lang="en-US" sz="1700" b="1" dirty="0"/>
          </a:p>
          <a:p>
            <a:pPr marL="201168" lvl="1" indent="0">
              <a:buNone/>
            </a:pPr>
            <a:r>
              <a:rPr lang="en-US" sz="1700" b="1" dirty="0"/>
              <a:t>try (ResourceType resource = new ResourceType()) {</a:t>
            </a:r>
          </a:p>
          <a:p>
            <a:pPr marL="201168" lvl="1" indent="0">
              <a:buNone/>
            </a:pPr>
            <a:r>
              <a:rPr lang="en-US" sz="1700" dirty="0"/>
              <a:t>    // Code that uses the resource</a:t>
            </a:r>
          </a:p>
          <a:p>
            <a:pPr marL="201168" lvl="1" indent="0">
              <a:buNone/>
            </a:pPr>
            <a:r>
              <a:rPr lang="en-IN" sz="1700" dirty="0"/>
              <a:t>} </a:t>
            </a:r>
            <a:r>
              <a:rPr lang="en-IN" sz="1700" b="1" dirty="0"/>
              <a:t>catch (ExceptionType ex) {</a:t>
            </a:r>
          </a:p>
          <a:p>
            <a:pPr marL="201168" lvl="1" indent="0">
              <a:buNone/>
            </a:pPr>
            <a:r>
              <a:rPr lang="en-IN" sz="1700" dirty="0"/>
              <a:t>    // Exception handling</a:t>
            </a:r>
          </a:p>
          <a:p>
            <a:pPr marL="201168" lvl="1" indent="0">
              <a:buNone/>
            </a:pPr>
            <a:r>
              <a:rPr lang="en-IN" sz="1700" dirty="0"/>
              <a:t>}</a:t>
            </a:r>
          </a:p>
          <a:p>
            <a:endParaRPr lang="en-IN" sz="1900" dirty="0"/>
          </a:p>
        </p:txBody>
      </p:sp>
    </p:spTree>
    <p:extLst>
      <p:ext uri="{BB962C8B-B14F-4D97-AF65-F5344CB8AC3E}">
        <p14:creationId xmlns:p14="http://schemas.microsoft.com/office/powerpoint/2010/main" val="3505155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with Resources Examples</a:t>
            </a:r>
            <a:endParaRPr lang="en-IN" dirty="0"/>
          </a:p>
        </p:txBody>
      </p:sp>
    </p:spTree>
    <p:extLst>
      <p:ext uri="{BB962C8B-B14F-4D97-AF65-F5344CB8AC3E}">
        <p14:creationId xmlns:p14="http://schemas.microsoft.com/office/powerpoint/2010/main" val="2914748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finally Block</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Role of the finally block in Exception Handling</a:t>
            </a:r>
          </a:p>
          <a:p>
            <a:pPr>
              <a:buFont typeface="Wingdings" panose="05000000000000000000" pitchFamily="2" charset="2"/>
              <a:buChar char="Ø"/>
            </a:pPr>
            <a:r>
              <a:rPr lang="en-US" dirty="0"/>
              <a:t>Its execution in different scenarios</a:t>
            </a:r>
          </a:p>
          <a:p>
            <a:endParaRPr lang="en-IN" dirty="0"/>
          </a:p>
        </p:txBody>
      </p:sp>
    </p:spTree>
    <p:extLst>
      <p:ext uri="{BB962C8B-B14F-4D97-AF65-F5344CB8AC3E}">
        <p14:creationId xmlns:p14="http://schemas.microsoft.com/office/powerpoint/2010/main" val="4022459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8D5BAD00-A85C-1C83-9D6C-D2E22D2889BA}"/>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latin typeface="+mn-lt"/>
              </a:rPr>
              <a:t>The finally Block</a:t>
            </a:r>
          </a:p>
        </p:txBody>
      </p:sp>
      <p:sp>
        <p:nvSpPr>
          <p:cNvPr id="8" name="Rectangle 12">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a16="http://schemas.microsoft.com/office/drawing/2014/main" xmlns="" id="{CF2BDFE6-4BB5-DB42-DD7B-20839E1E5B7C}"/>
              </a:ext>
            </a:extLst>
          </p:cNvPr>
          <p:cNvSpPr>
            <a:spLocks noGrp="1" noChangeArrowheads="1"/>
          </p:cNvSpPr>
          <p:nvPr>
            <p:ph idx="1"/>
          </p:nvPr>
        </p:nvSpPr>
        <p:spPr bwMode="auto">
          <a:xfrm>
            <a:off x="4742016" y="605896"/>
            <a:ext cx="6413663" cy="564620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198375" numCol="1" anchor="ctr" anchorCtr="0" compatLnSpc="1">
            <a:prstTxWarp prst="textNoShape">
              <a:avLst/>
            </a:prstTxWarp>
            <a:normAutofit fontScale="92500" lnSpcReduction="10000"/>
          </a:bodyPr>
          <a:lstStyle/>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1700" b="0" i="0" u="none" strike="noStrike" cap="none" normalizeH="0" baseline="0" dirty="0">
                <a:ln>
                  <a:noFill/>
                </a:ln>
                <a:effectLst/>
              </a:rPr>
              <a:t>The </a:t>
            </a:r>
            <a:r>
              <a:rPr kumimoji="0" lang="en-US" altLang="en-US" sz="1700" b="1" i="0" u="none" strike="noStrike" cap="none" normalizeH="0" baseline="0" dirty="0">
                <a:ln>
                  <a:noFill/>
                </a:ln>
                <a:effectLst/>
              </a:rPr>
              <a:t>finally</a:t>
            </a:r>
            <a:r>
              <a:rPr kumimoji="0" lang="en-US" altLang="en-US" sz="1700" b="0" i="0" u="none" strike="noStrike" cap="none" normalizeH="0" baseline="0" dirty="0">
                <a:ln>
                  <a:noFill/>
                </a:ln>
                <a:effectLst/>
              </a:rPr>
              <a:t> block in Java's exception handling mechanism plays a crucial role in ensuring that certain code is executed regardless of whether an exception is thrown or not. It provides a way to perform cleanup operations or release resources, such as closing files or network connections, that need to be done regardless of the outcome of the try-catch block. </a:t>
            </a:r>
          </a:p>
          <a:p>
            <a:pPr marL="0" marR="0" lvl="0" indent="0" defTabSz="914400" rtl="0" eaLnBrk="0" fontAlgn="base" latinLnBrk="0" hangingPunct="0">
              <a:lnSpc>
                <a:spcPct val="100000"/>
              </a:lnSpc>
              <a:spcBef>
                <a:spcPct val="0"/>
              </a:spcBef>
              <a:spcAft>
                <a:spcPts val="600"/>
              </a:spcAft>
              <a:buClrTx/>
              <a:buSzTx/>
              <a:buFontTx/>
              <a:buNone/>
              <a:tabLst/>
            </a:pPr>
            <a:endParaRPr lang="en-US" altLang="en-US" sz="1700" dirty="0"/>
          </a:p>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1700" b="0" i="0" u="none" strike="noStrike" cap="none" normalizeH="0" baseline="0" dirty="0">
                <a:ln>
                  <a:noFill/>
                </a:ln>
                <a:effectLst/>
              </a:rPr>
              <a:t>The </a:t>
            </a:r>
            <a:r>
              <a:rPr kumimoji="0" lang="en-US" altLang="en-US" sz="1700" b="1" i="0" u="none" strike="noStrike" cap="none" normalizeH="0" baseline="0" dirty="0">
                <a:ln>
                  <a:noFill/>
                </a:ln>
                <a:effectLst/>
              </a:rPr>
              <a:t>finally</a:t>
            </a:r>
            <a:r>
              <a:rPr kumimoji="0" lang="en-US" altLang="en-US" sz="1700" b="0" i="0" u="none" strike="noStrike" cap="none" normalizeH="0" baseline="0" dirty="0">
                <a:ln>
                  <a:noFill/>
                </a:ln>
                <a:effectLst/>
              </a:rPr>
              <a:t> block is executed in the following scenarios:</a:t>
            </a:r>
          </a:p>
          <a:p>
            <a:pPr marL="0" marR="0" lvl="0" indent="0" defTabSz="914400" rtl="0" eaLnBrk="0" fontAlgn="base" latinLnBrk="0" hangingPunct="0">
              <a:lnSpc>
                <a:spcPct val="100000"/>
              </a:lnSpc>
              <a:spcBef>
                <a:spcPct val="0"/>
              </a:spcBef>
              <a:spcAft>
                <a:spcPts val="600"/>
              </a:spcAft>
              <a:buClrTx/>
              <a:buSzTx/>
              <a:buFontTx/>
              <a:buNone/>
              <a:tabLst/>
            </a:pPr>
            <a:endParaRPr kumimoji="0" lang="en-US" altLang="en-US" sz="1700" b="0" i="0" u="none" strike="noStrike" cap="none" normalizeH="0" baseline="0" dirty="0">
              <a:ln>
                <a:noFill/>
              </a:ln>
              <a:effectLst/>
            </a:endParaRPr>
          </a:p>
          <a:p>
            <a:pPr marL="578358" lvl="1" indent="-285750" eaLnBrk="0" fontAlgn="base" hangingPunct="0">
              <a:lnSpc>
                <a:spcPct val="100000"/>
              </a:lnSpc>
              <a:spcBef>
                <a:spcPct val="0"/>
              </a:spcBef>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rPr>
              <a:t>No Exception is Thrown:</a:t>
            </a:r>
            <a:endParaRPr kumimoji="0" lang="en-US" altLang="en-US" sz="1700" b="0" i="0" u="none" strike="noStrike" cap="none" normalizeH="0" baseline="0" dirty="0">
              <a:ln>
                <a:noFill/>
              </a:ln>
              <a:effectLst/>
            </a:endParaRPr>
          </a:p>
          <a:p>
            <a:pPr marL="761238" lvl="2" indent="-285750" eaLnBrk="0" fontAlgn="base" hangingPunct="0">
              <a:lnSpc>
                <a:spcPct val="100000"/>
              </a:lnSpc>
              <a:spcBef>
                <a:spcPct val="0"/>
              </a:spcBef>
              <a:spcAft>
                <a:spcPts val="600"/>
              </a:spcAft>
              <a:buClr>
                <a:srgbClr val="DDA147"/>
              </a:buClr>
              <a:buFont typeface="Wingdings" panose="05000000000000000000" pitchFamily="2" charset="2"/>
              <a:buChar char="§"/>
            </a:pPr>
            <a:r>
              <a:rPr kumimoji="0" lang="en-US" altLang="en-US" sz="1700" b="0" i="0" u="none" strike="noStrike" cap="none" normalizeH="0" baseline="0" dirty="0">
                <a:ln>
                  <a:noFill/>
                </a:ln>
                <a:effectLst/>
              </a:rPr>
              <a:t>If no exception is thrown within the </a:t>
            </a:r>
            <a:r>
              <a:rPr kumimoji="0" lang="en-US" altLang="en-US" sz="1700" b="1" i="0" u="none" strike="noStrike" cap="none" normalizeH="0" baseline="0" dirty="0">
                <a:ln>
                  <a:noFill/>
                </a:ln>
                <a:effectLst/>
              </a:rPr>
              <a:t>try</a:t>
            </a:r>
            <a:r>
              <a:rPr kumimoji="0" lang="en-US" altLang="en-US" sz="1700" b="0" i="0" u="none" strike="noStrike" cap="none" normalizeH="0" baseline="0" dirty="0">
                <a:ln>
                  <a:noFill/>
                </a:ln>
                <a:effectLst/>
              </a:rPr>
              <a:t> block, the code in the </a:t>
            </a:r>
            <a:r>
              <a:rPr kumimoji="0" lang="en-US" altLang="en-US" sz="1700" b="1" i="0" u="none" strike="noStrike" cap="none" normalizeH="0" baseline="0" dirty="0">
                <a:ln>
                  <a:noFill/>
                </a:ln>
                <a:effectLst/>
              </a:rPr>
              <a:t>finally</a:t>
            </a:r>
            <a:r>
              <a:rPr kumimoji="0" lang="en-US" altLang="en-US" sz="1700" b="0" i="0" u="none" strike="noStrike" cap="none" normalizeH="0" baseline="0" dirty="0">
                <a:ln>
                  <a:noFill/>
                </a:ln>
                <a:effectLst/>
              </a:rPr>
              <a:t> block will still execute after the </a:t>
            </a:r>
            <a:r>
              <a:rPr kumimoji="0" lang="en-US" altLang="en-US" sz="1700" b="1" i="0" u="none" strike="noStrike" cap="none" normalizeH="0" baseline="0" dirty="0">
                <a:ln>
                  <a:noFill/>
                </a:ln>
                <a:effectLst/>
              </a:rPr>
              <a:t>try</a:t>
            </a:r>
            <a:r>
              <a:rPr kumimoji="0" lang="en-US" altLang="en-US" sz="1700" b="0" i="0" u="none" strike="noStrike" cap="none" normalizeH="0" baseline="0" dirty="0">
                <a:ln>
                  <a:noFill/>
                </a:ln>
                <a:effectLst/>
              </a:rPr>
              <a:t> block finishes execution.</a:t>
            </a:r>
          </a:p>
          <a:p>
            <a:pPr marL="578358" lvl="1" indent="-285750" eaLnBrk="0" fontAlgn="base" hangingPunct="0">
              <a:lnSpc>
                <a:spcPct val="100000"/>
              </a:lnSpc>
              <a:spcBef>
                <a:spcPct val="0"/>
              </a:spcBef>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rPr>
              <a:t>Exception is Thrown and Caught:</a:t>
            </a:r>
            <a:endParaRPr kumimoji="0" lang="en-US" altLang="en-US" sz="1700" b="0" i="0" u="none" strike="noStrike" cap="none" normalizeH="0" baseline="0" dirty="0">
              <a:ln>
                <a:noFill/>
              </a:ln>
              <a:effectLst/>
            </a:endParaRPr>
          </a:p>
          <a:p>
            <a:pPr marL="761238" lvl="2" indent="-285750" eaLnBrk="0" fontAlgn="base" hangingPunct="0">
              <a:lnSpc>
                <a:spcPct val="100000"/>
              </a:lnSpc>
              <a:spcBef>
                <a:spcPct val="0"/>
              </a:spcBef>
              <a:spcAft>
                <a:spcPts val="600"/>
              </a:spcAft>
              <a:buClr>
                <a:srgbClr val="DDA147"/>
              </a:buClr>
              <a:buFont typeface="Wingdings" panose="05000000000000000000" pitchFamily="2" charset="2"/>
              <a:buChar char="§"/>
            </a:pPr>
            <a:r>
              <a:rPr kumimoji="0" lang="en-US" altLang="en-US" sz="1700" b="0" i="0" u="none" strike="noStrike" cap="none" normalizeH="0" baseline="0" dirty="0">
                <a:ln>
                  <a:noFill/>
                </a:ln>
                <a:effectLst/>
              </a:rPr>
              <a:t>If an exception is thrown in the </a:t>
            </a:r>
            <a:r>
              <a:rPr kumimoji="0" lang="en-US" altLang="en-US" sz="1700" b="1" i="0" u="none" strike="noStrike" cap="none" normalizeH="0" baseline="0" dirty="0">
                <a:ln>
                  <a:noFill/>
                </a:ln>
                <a:effectLst/>
              </a:rPr>
              <a:t>try</a:t>
            </a:r>
            <a:r>
              <a:rPr kumimoji="0" lang="en-US" altLang="en-US" sz="1700" b="0" i="0" u="none" strike="noStrike" cap="none" normalizeH="0" baseline="0" dirty="0">
                <a:ln>
                  <a:noFill/>
                </a:ln>
                <a:effectLst/>
              </a:rPr>
              <a:t> block and caught by a corresponding catch block, the code in the </a:t>
            </a:r>
            <a:r>
              <a:rPr kumimoji="0" lang="en-US" altLang="en-US" sz="1700" b="1" i="0" u="none" strike="noStrike" cap="none" normalizeH="0" baseline="0" dirty="0">
                <a:ln>
                  <a:noFill/>
                </a:ln>
                <a:effectLst/>
              </a:rPr>
              <a:t>finally</a:t>
            </a:r>
            <a:r>
              <a:rPr kumimoji="0" lang="en-US" altLang="en-US" sz="1700" b="0" i="0" u="none" strike="noStrike" cap="none" normalizeH="0" baseline="0" dirty="0">
                <a:ln>
                  <a:noFill/>
                </a:ln>
                <a:effectLst/>
              </a:rPr>
              <a:t> block will execute after the catch block is executed.</a:t>
            </a:r>
          </a:p>
          <a:p>
            <a:pPr marL="578358" lvl="1" indent="-285750" eaLnBrk="0" fontAlgn="base" hangingPunct="0">
              <a:lnSpc>
                <a:spcPct val="100000"/>
              </a:lnSpc>
              <a:spcBef>
                <a:spcPct val="0"/>
              </a:spcBef>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rPr>
              <a:t>Exception is Thrown and Not Caught:</a:t>
            </a:r>
            <a:endParaRPr kumimoji="0" lang="en-US" altLang="en-US" sz="1700" b="0" i="0" u="none" strike="noStrike" cap="none" normalizeH="0" baseline="0" dirty="0">
              <a:ln>
                <a:noFill/>
              </a:ln>
              <a:effectLst/>
            </a:endParaRPr>
          </a:p>
          <a:p>
            <a:pPr marL="761238" lvl="2" indent="-285750" eaLnBrk="0" fontAlgn="base" hangingPunct="0">
              <a:lnSpc>
                <a:spcPct val="100000"/>
              </a:lnSpc>
              <a:spcBef>
                <a:spcPct val="0"/>
              </a:spcBef>
              <a:spcAft>
                <a:spcPts val="600"/>
              </a:spcAft>
              <a:buClr>
                <a:srgbClr val="DDA147"/>
              </a:buClr>
              <a:buFont typeface="Wingdings" panose="05000000000000000000" pitchFamily="2" charset="2"/>
              <a:buChar char="§"/>
            </a:pPr>
            <a:r>
              <a:rPr kumimoji="0" lang="en-US" altLang="en-US" sz="1700" b="0" i="0" u="none" strike="noStrike" cap="none" normalizeH="0" baseline="0" dirty="0">
                <a:ln>
                  <a:noFill/>
                </a:ln>
                <a:effectLst/>
              </a:rPr>
              <a:t>If an exception is thrown in the </a:t>
            </a:r>
            <a:r>
              <a:rPr kumimoji="0" lang="en-US" altLang="en-US" sz="1700" b="1" i="0" u="none" strike="noStrike" cap="none" normalizeH="0" baseline="0" dirty="0">
                <a:ln>
                  <a:noFill/>
                </a:ln>
                <a:effectLst/>
              </a:rPr>
              <a:t>try</a:t>
            </a:r>
            <a:r>
              <a:rPr kumimoji="0" lang="en-US" altLang="en-US" sz="1700" b="0" i="0" u="none" strike="noStrike" cap="none" normalizeH="0" baseline="0" dirty="0">
                <a:ln>
                  <a:noFill/>
                </a:ln>
                <a:effectLst/>
              </a:rPr>
              <a:t> block but not caught by any of the catch blocks, the code in the </a:t>
            </a:r>
            <a:r>
              <a:rPr kumimoji="0" lang="en-US" altLang="en-US" sz="1700" b="1" i="0" u="none" strike="noStrike" cap="none" normalizeH="0" baseline="0" dirty="0">
                <a:ln>
                  <a:noFill/>
                </a:ln>
                <a:effectLst/>
              </a:rPr>
              <a:t>finally</a:t>
            </a:r>
            <a:r>
              <a:rPr kumimoji="0" lang="en-US" altLang="en-US" sz="1700" b="0" i="0" u="none" strike="noStrike" cap="none" normalizeH="0" baseline="0" dirty="0">
                <a:ln>
                  <a:noFill/>
                </a:ln>
                <a:effectLst/>
              </a:rPr>
              <a:t> block will still execute before the exception propagates up the call stack to terminate the program.</a:t>
            </a:r>
          </a:p>
          <a:p>
            <a:pPr marL="0" marR="0" lvl="0" indent="0" defTabSz="914400" rtl="0" eaLnBrk="0" fontAlgn="base" latinLnBrk="0" hangingPunct="0">
              <a:spcBef>
                <a:spcPct val="0"/>
              </a:spcBef>
              <a:spcAft>
                <a:spcPts val="600"/>
              </a:spcAft>
              <a:buClrTx/>
              <a:buSzTx/>
              <a:buFontTx/>
              <a:buNone/>
              <a:tabLst/>
            </a:pPr>
            <a:endParaRPr kumimoji="0" lang="en-US" altLang="en-US" sz="15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1074650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Throwing Exceptions</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The throw statement</a:t>
            </a:r>
          </a:p>
          <a:p>
            <a:pPr>
              <a:buFont typeface="Wingdings" panose="05000000000000000000" pitchFamily="2" charset="2"/>
              <a:buChar char="Ø"/>
            </a:pPr>
            <a:r>
              <a:rPr lang="en-US" dirty="0"/>
              <a:t>Creating and throwing custom exceptions</a:t>
            </a:r>
          </a:p>
          <a:p>
            <a:pPr>
              <a:buFont typeface="Wingdings" panose="05000000000000000000" pitchFamily="2" charset="2"/>
              <a:buChar char="Ø"/>
            </a:pPr>
            <a:r>
              <a:rPr lang="en-US" dirty="0"/>
              <a:t>Propagating exceptions to higher levels</a:t>
            </a:r>
          </a:p>
          <a:p>
            <a:pPr>
              <a:buFont typeface="Wingdings" panose="05000000000000000000" pitchFamily="2" charset="2"/>
              <a:buChar char="Ø"/>
            </a:pPr>
            <a:r>
              <a:rPr lang="en-IN" dirty="0"/>
              <a:t>Chained Exceptions</a:t>
            </a:r>
          </a:p>
        </p:txBody>
      </p:sp>
    </p:spTree>
    <p:extLst>
      <p:ext uri="{BB962C8B-B14F-4D97-AF65-F5344CB8AC3E}">
        <p14:creationId xmlns:p14="http://schemas.microsoft.com/office/powerpoint/2010/main" val="24339815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53BD1DF4-942A-AAA5-1BDE-EDB709EB2CCA}"/>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latin typeface="+mn-lt"/>
              </a:rPr>
              <a:t>Throwing Exceptions</a:t>
            </a:r>
            <a:endParaRPr lang="en-IN" sz="3600" dirty="0">
              <a:solidFill>
                <a:srgbClr val="FFFFFF"/>
              </a:solidFill>
              <a:latin typeface="+mn-lt"/>
            </a:endParaRPr>
          </a:p>
        </p:txBody>
      </p:sp>
      <p:sp>
        <p:nvSpPr>
          <p:cNvPr id="13" name="Rectangle 12">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a16="http://schemas.microsoft.com/office/drawing/2014/main" xmlns="" id="{E50C4450-F295-D76F-9659-DEE58BAF15E2}"/>
              </a:ext>
            </a:extLst>
          </p:cNvPr>
          <p:cNvSpPr>
            <a:spLocks noGrp="1" noChangeArrowheads="1"/>
          </p:cNvSpPr>
          <p:nvPr>
            <p:ph idx="1"/>
          </p:nvPr>
        </p:nvSpPr>
        <p:spPr bwMode="auto">
          <a:xfrm>
            <a:off x="4742016" y="605896"/>
            <a:ext cx="6413663" cy="564620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1700" b="1" i="0" u="none" strike="noStrike" cap="none" normalizeH="0" baseline="0" dirty="0">
                <a:ln>
                  <a:noFill/>
                </a:ln>
                <a:effectLst/>
                <a:latin typeface="+mn-lt"/>
              </a:rPr>
              <a:t>The throw Statement</a:t>
            </a:r>
          </a:p>
          <a:p>
            <a:pPr marR="0" lvl="0" defTabSz="914400" rtl="0" eaLnBrk="0" fontAlgn="base" latinLnBrk="0" hangingPunct="0">
              <a:spcBef>
                <a:spcPct val="0"/>
              </a:spcBef>
              <a:spcAft>
                <a:spcPts val="600"/>
              </a:spcAft>
              <a:buClr>
                <a:srgbClr val="DF985C"/>
              </a:buClr>
              <a:buSzTx/>
              <a:buFont typeface="Wingdings" panose="05000000000000000000" pitchFamily="2" charset="2"/>
              <a:buChar char="Ø"/>
              <a:tabLst/>
            </a:pPr>
            <a:r>
              <a:rPr kumimoji="0" lang="en-US" altLang="en-US" sz="1700" b="0" i="0" u="none" strike="noStrike" cap="none" normalizeH="0" baseline="0" dirty="0">
                <a:ln>
                  <a:noFill/>
                </a:ln>
                <a:effectLst/>
                <a:latin typeface="+mn-lt"/>
              </a:rPr>
              <a:t>The </a:t>
            </a:r>
            <a:r>
              <a:rPr kumimoji="0" lang="en-US" altLang="en-US" sz="1700" b="1" i="0" u="none" strike="noStrike" cap="none" normalizeH="0" baseline="0" dirty="0">
                <a:ln>
                  <a:noFill/>
                </a:ln>
                <a:effectLst/>
                <a:latin typeface="+mn-lt"/>
              </a:rPr>
              <a:t>throw</a:t>
            </a:r>
            <a:r>
              <a:rPr kumimoji="0" lang="en-US" altLang="en-US" sz="1700" b="0" i="0" u="none" strike="noStrike" cap="none" normalizeH="0" baseline="0" dirty="0">
                <a:ln>
                  <a:noFill/>
                </a:ln>
                <a:effectLst/>
                <a:latin typeface="+mn-lt"/>
              </a:rPr>
              <a:t> statement is used to </a:t>
            </a:r>
            <a:r>
              <a:rPr kumimoji="0" lang="en-US" altLang="en-US" sz="1700" b="1" i="0" u="none" strike="noStrike" cap="none" normalizeH="0" baseline="0" dirty="0">
                <a:ln>
                  <a:noFill/>
                </a:ln>
                <a:effectLst/>
                <a:latin typeface="+mn-lt"/>
              </a:rPr>
              <a:t>explicitly throw an exception </a:t>
            </a:r>
            <a:r>
              <a:rPr kumimoji="0" lang="en-US" altLang="en-US" sz="1700" b="0" i="0" u="none" strike="noStrike" cap="none" normalizeH="0" baseline="0" dirty="0">
                <a:ln>
                  <a:noFill/>
                </a:ln>
                <a:effectLst/>
                <a:latin typeface="+mn-lt"/>
              </a:rPr>
              <a:t>in your Java code. </a:t>
            </a:r>
            <a:endParaRPr kumimoji="0" lang="en-US" altLang="en-US" sz="1700" b="0" i="0" u="none" strike="noStrike" cap="none" normalizeH="0" baseline="0" dirty="0" smtClean="0">
              <a:ln>
                <a:noFill/>
              </a:ln>
              <a:effectLst/>
              <a:latin typeface="+mn-lt"/>
            </a:endParaRPr>
          </a:p>
          <a:p>
            <a:pPr marL="0" marR="0" lvl="0" indent="0" defTabSz="914400" rtl="0" eaLnBrk="0" fontAlgn="base" latinLnBrk="0" hangingPunct="0">
              <a:spcBef>
                <a:spcPct val="0"/>
              </a:spcBef>
              <a:spcAft>
                <a:spcPts val="600"/>
              </a:spcAft>
              <a:buClrTx/>
              <a:buSzTx/>
              <a:buFontTx/>
              <a:buNone/>
              <a:tabLst/>
            </a:pPr>
            <a:r>
              <a:rPr kumimoji="0" lang="en-US" altLang="en-US" sz="1700" b="1" i="0" u="none" strike="noStrike" cap="none" normalizeH="0" baseline="0" dirty="0" smtClean="0">
                <a:ln>
                  <a:noFill/>
                </a:ln>
                <a:effectLst/>
                <a:latin typeface="+mn-lt"/>
              </a:rPr>
              <a:t>Example</a:t>
            </a:r>
            <a:r>
              <a:rPr kumimoji="0" lang="en-US" altLang="en-US" sz="1700" b="1" i="0" u="none" strike="noStrike" cap="none" normalizeH="0" baseline="0" dirty="0">
                <a:ln>
                  <a:noFill/>
                </a:ln>
                <a:effectLst/>
                <a:latin typeface="+mn-lt"/>
              </a:rPr>
              <a:t>:</a:t>
            </a:r>
            <a:endParaRPr kumimoji="0" lang="en-US" altLang="en-US" sz="1700" b="0" i="0" u="none" strike="noStrike" cap="none" normalizeH="0" baseline="0" dirty="0">
              <a:ln>
                <a:noFill/>
              </a:ln>
              <a:effectLst/>
              <a:latin typeface="+mn-lt"/>
            </a:endParaRPr>
          </a:p>
          <a:p>
            <a:pPr marL="384048" lvl="2" indent="0">
              <a:buNone/>
            </a:pPr>
            <a:r>
              <a:rPr lang="en-IN" sz="1700" dirty="0">
                <a:solidFill>
                  <a:srgbClr val="7F0055"/>
                </a:solidFill>
                <a:latin typeface="+mn-lt"/>
              </a:rPr>
              <a:t>public</a:t>
            </a:r>
            <a:r>
              <a:rPr lang="en-IN" sz="1700" dirty="0">
                <a:solidFill>
                  <a:srgbClr val="000000"/>
                </a:solidFill>
                <a:latin typeface="+mn-lt"/>
              </a:rPr>
              <a:t> </a:t>
            </a:r>
            <a:r>
              <a:rPr lang="en-IN" sz="1700" dirty="0">
                <a:solidFill>
                  <a:srgbClr val="7F0055"/>
                </a:solidFill>
                <a:latin typeface="+mn-lt"/>
              </a:rPr>
              <a:t>class</a:t>
            </a:r>
            <a:r>
              <a:rPr lang="en-IN" sz="1700" dirty="0">
                <a:solidFill>
                  <a:srgbClr val="000000"/>
                </a:solidFill>
                <a:latin typeface="+mn-lt"/>
              </a:rPr>
              <a:t> ThrowExample </a:t>
            </a:r>
            <a:r>
              <a:rPr lang="en-IN" sz="1700" u="sng" dirty="0">
                <a:solidFill>
                  <a:srgbClr val="000000"/>
                </a:solidFill>
                <a:latin typeface="+mn-lt"/>
              </a:rPr>
              <a:t>{</a:t>
            </a:r>
          </a:p>
          <a:p>
            <a:pPr marL="384048" lvl="2" indent="0">
              <a:buNone/>
            </a:pPr>
            <a:r>
              <a:rPr lang="en-US" sz="1700" dirty="0">
                <a:solidFill>
                  <a:srgbClr val="000000"/>
                </a:solidFill>
                <a:latin typeface="+mn-lt"/>
              </a:rPr>
              <a:t>    </a:t>
            </a:r>
            <a:r>
              <a:rPr lang="en-US" sz="1700" dirty="0">
                <a:solidFill>
                  <a:srgbClr val="7F0055"/>
                </a:solidFill>
                <a:latin typeface="+mn-lt"/>
              </a:rPr>
              <a:t>public</a:t>
            </a:r>
            <a:r>
              <a:rPr lang="en-US" sz="1700" dirty="0">
                <a:solidFill>
                  <a:srgbClr val="000000"/>
                </a:solidFill>
                <a:latin typeface="+mn-lt"/>
              </a:rPr>
              <a:t> </a:t>
            </a:r>
            <a:r>
              <a:rPr lang="en-US" sz="1700" dirty="0">
                <a:solidFill>
                  <a:srgbClr val="7F0055"/>
                </a:solidFill>
                <a:latin typeface="+mn-lt"/>
              </a:rPr>
              <a:t>static</a:t>
            </a:r>
            <a:r>
              <a:rPr lang="en-US" sz="1700" dirty="0">
                <a:solidFill>
                  <a:srgbClr val="000000"/>
                </a:solidFill>
                <a:latin typeface="+mn-lt"/>
              </a:rPr>
              <a:t> </a:t>
            </a:r>
            <a:r>
              <a:rPr lang="en-US" sz="1700" dirty="0">
                <a:solidFill>
                  <a:srgbClr val="7F0055"/>
                </a:solidFill>
                <a:latin typeface="+mn-lt"/>
              </a:rPr>
              <a:t>void</a:t>
            </a:r>
            <a:r>
              <a:rPr lang="en-US" sz="1700" dirty="0">
                <a:solidFill>
                  <a:srgbClr val="000000"/>
                </a:solidFill>
                <a:latin typeface="+mn-lt"/>
              </a:rPr>
              <a:t> main(String[] </a:t>
            </a:r>
            <a:r>
              <a:rPr lang="en-US" sz="1700" dirty="0">
                <a:solidFill>
                  <a:srgbClr val="6A3E3E"/>
                </a:solidFill>
                <a:latin typeface="+mn-lt"/>
              </a:rPr>
              <a:t>args</a:t>
            </a:r>
            <a:r>
              <a:rPr lang="en-US" sz="1700" dirty="0">
                <a:solidFill>
                  <a:srgbClr val="000000"/>
                </a:solidFill>
                <a:latin typeface="+mn-lt"/>
              </a:rPr>
              <a:t>) {</a:t>
            </a:r>
          </a:p>
          <a:p>
            <a:pPr marL="384048" lvl="2" indent="0">
              <a:buNone/>
            </a:pPr>
            <a:r>
              <a:rPr lang="en-IN" sz="1700" dirty="0">
                <a:solidFill>
                  <a:srgbClr val="000000"/>
                </a:solidFill>
                <a:latin typeface="+mn-lt"/>
              </a:rPr>
              <a:t>        </a:t>
            </a:r>
            <a:r>
              <a:rPr lang="en-IN" sz="1700" dirty="0">
                <a:solidFill>
                  <a:srgbClr val="7F0055"/>
                </a:solidFill>
                <a:latin typeface="+mn-lt"/>
              </a:rPr>
              <a:t>try</a:t>
            </a:r>
            <a:r>
              <a:rPr lang="en-IN" sz="1700" dirty="0">
                <a:solidFill>
                  <a:srgbClr val="000000"/>
                </a:solidFill>
                <a:latin typeface="+mn-lt"/>
              </a:rPr>
              <a:t> {</a:t>
            </a:r>
          </a:p>
          <a:p>
            <a:pPr marL="384048" lvl="2" indent="0">
              <a:buNone/>
            </a:pPr>
            <a:r>
              <a:rPr lang="en-US" sz="1700" dirty="0">
                <a:solidFill>
                  <a:srgbClr val="000000"/>
                </a:solidFill>
                <a:latin typeface="+mn-lt"/>
              </a:rPr>
              <a:t>            </a:t>
            </a:r>
            <a:r>
              <a:rPr lang="en-US" sz="1700" dirty="0">
                <a:solidFill>
                  <a:srgbClr val="7F0055"/>
                </a:solidFill>
                <a:latin typeface="+mn-lt"/>
              </a:rPr>
              <a:t>int</a:t>
            </a:r>
            <a:r>
              <a:rPr lang="en-US" sz="1700" dirty="0">
                <a:solidFill>
                  <a:srgbClr val="000000"/>
                </a:solidFill>
                <a:latin typeface="+mn-lt"/>
              </a:rPr>
              <a:t> </a:t>
            </a:r>
            <a:r>
              <a:rPr lang="en-US" sz="1700" dirty="0">
                <a:solidFill>
                  <a:srgbClr val="6A3E3E"/>
                </a:solidFill>
                <a:latin typeface="+mn-lt"/>
              </a:rPr>
              <a:t>result</a:t>
            </a:r>
            <a:r>
              <a:rPr lang="en-US" sz="1700" dirty="0">
                <a:solidFill>
                  <a:srgbClr val="000000"/>
                </a:solidFill>
                <a:latin typeface="+mn-lt"/>
              </a:rPr>
              <a:t> = </a:t>
            </a:r>
            <a:r>
              <a:rPr lang="en-US" sz="1700" i="1" dirty="0">
                <a:solidFill>
                  <a:srgbClr val="000000"/>
                </a:solidFill>
                <a:latin typeface="+mn-lt"/>
              </a:rPr>
              <a:t>divide(10, 0);</a:t>
            </a:r>
          </a:p>
          <a:p>
            <a:pPr marL="384048" lvl="2" indent="0">
              <a:buNone/>
            </a:pPr>
            <a:r>
              <a:rPr lang="en-IN" sz="1700" dirty="0">
                <a:solidFill>
                  <a:srgbClr val="000000"/>
                </a:solidFill>
                <a:latin typeface="+mn-lt"/>
              </a:rPr>
              <a:t>            System.</a:t>
            </a:r>
            <a:r>
              <a:rPr lang="en-IN" sz="1700" i="1" dirty="0">
                <a:solidFill>
                  <a:srgbClr val="0000C0"/>
                </a:solidFill>
                <a:latin typeface="+mn-lt"/>
              </a:rPr>
              <a:t>out</a:t>
            </a:r>
            <a:r>
              <a:rPr lang="en-IN" sz="1700" i="1" dirty="0">
                <a:solidFill>
                  <a:srgbClr val="000000"/>
                </a:solidFill>
                <a:latin typeface="+mn-lt"/>
              </a:rPr>
              <a:t>.println(</a:t>
            </a:r>
            <a:r>
              <a:rPr lang="en-IN" sz="1700" i="1" dirty="0">
                <a:solidFill>
                  <a:srgbClr val="2A00FF"/>
                </a:solidFill>
                <a:latin typeface="+mn-lt"/>
              </a:rPr>
              <a:t>"Result: "</a:t>
            </a:r>
            <a:r>
              <a:rPr lang="en-IN" sz="1700" i="1" dirty="0">
                <a:solidFill>
                  <a:srgbClr val="000000"/>
                </a:solidFill>
                <a:latin typeface="+mn-lt"/>
              </a:rPr>
              <a:t> + </a:t>
            </a:r>
            <a:r>
              <a:rPr lang="en-IN" sz="1700" i="1" dirty="0">
                <a:solidFill>
                  <a:srgbClr val="6A3E3E"/>
                </a:solidFill>
                <a:latin typeface="+mn-lt"/>
              </a:rPr>
              <a:t>result</a:t>
            </a:r>
            <a:r>
              <a:rPr lang="en-IN" sz="1700" i="1" dirty="0">
                <a:solidFill>
                  <a:srgbClr val="000000"/>
                </a:solidFill>
                <a:latin typeface="+mn-lt"/>
              </a:rPr>
              <a:t>);</a:t>
            </a:r>
          </a:p>
          <a:p>
            <a:pPr marL="384048" lvl="2" indent="0">
              <a:buNone/>
            </a:pPr>
            <a:r>
              <a:rPr lang="en-IN" sz="1700" dirty="0">
                <a:solidFill>
                  <a:srgbClr val="000000"/>
                </a:solidFill>
                <a:latin typeface="+mn-lt"/>
              </a:rPr>
              <a:t>        } </a:t>
            </a:r>
            <a:r>
              <a:rPr lang="en-IN" sz="1700" dirty="0">
                <a:solidFill>
                  <a:srgbClr val="7F0055"/>
                </a:solidFill>
                <a:latin typeface="+mn-lt"/>
              </a:rPr>
              <a:t>catch</a:t>
            </a:r>
            <a:r>
              <a:rPr lang="en-IN" sz="1700" dirty="0">
                <a:solidFill>
                  <a:srgbClr val="000000"/>
                </a:solidFill>
                <a:latin typeface="+mn-lt"/>
              </a:rPr>
              <a:t> (ArithmeticException </a:t>
            </a:r>
            <a:r>
              <a:rPr lang="en-IN" sz="1700" dirty="0">
                <a:solidFill>
                  <a:srgbClr val="6A3E3E"/>
                </a:solidFill>
                <a:latin typeface="+mn-lt"/>
              </a:rPr>
              <a:t>ex</a:t>
            </a:r>
            <a:r>
              <a:rPr lang="en-IN" sz="1700" dirty="0">
                <a:solidFill>
                  <a:srgbClr val="000000"/>
                </a:solidFill>
                <a:latin typeface="+mn-lt"/>
              </a:rPr>
              <a:t>) {</a:t>
            </a:r>
          </a:p>
          <a:p>
            <a:pPr marL="384048" lvl="2" indent="0">
              <a:buNone/>
            </a:pPr>
            <a:r>
              <a:rPr lang="en-IN" sz="1700" dirty="0">
                <a:solidFill>
                  <a:srgbClr val="000000"/>
                </a:solidFill>
                <a:latin typeface="+mn-lt"/>
              </a:rPr>
              <a:t>            System.</a:t>
            </a:r>
            <a:r>
              <a:rPr lang="en-IN" sz="1700" i="1" dirty="0">
                <a:solidFill>
                  <a:srgbClr val="0000C0"/>
                </a:solidFill>
                <a:latin typeface="+mn-lt"/>
              </a:rPr>
              <a:t>out</a:t>
            </a:r>
            <a:r>
              <a:rPr lang="en-IN" sz="1700" i="1" dirty="0">
                <a:solidFill>
                  <a:srgbClr val="000000"/>
                </a:solidFill>
                <a:latin typeface="+mn-lt"/>
              </a:rPr>
              <a:t>.println(</a:t>
            </a:r>
            <a:r>
              <a:rPr lang="en-IN" sz="1700" i="1" dirty="0">
                <a:solidFill>
                  <a:srgbClr val="2A00FF"/>
                </a:solidFill>
                <a:latin typeface="+mn-lt"/>
              </a:rPr>
              <a:t>"Error: "</a:t>
            </a:r>
            <a:r>
              <a:rPr lang="en-IN" sz="1700" i="1" dirty="0">
                <a:solidFill>
                  <a:srgbClr val="000000"/>
                </a:solidFill>
                <a:latin typeface="+mn-lt"/>
              </a:rPr>
              <a:t> + </a:t>
            </a:r>
            <a:r>
              <a:rPr lang="en-IN" sz="1700" i="1" dirty="0">
                <a:solidFill>
                  <a:srgbClr val="6A3E3E"/>
                </a:solidFill>
                <a:latin typeface="+mn-lt"/>
              </a:rPr>
              <a:t>ex</a:t>
            </a:r>
            <a:r>
              <a:rPr lang="en-IN" sz="1700" i="1" dirty="0">
                <a:solidFill>
                  <a:srgbClr val="000000"/>
                </a:solidFill>
                <a:latin typeface="+mn-lt"/>
              </a:rPr>
              <a:t>.getMessage());</a:t>
            </a:r>
          </a:p>
          <a:p>
            <a:pPr marL="384048" lvl="2" indent="0">
              <a:buNone/>
            </a:pPr>
            <a:r>
              <a:rPr lang="en-IN" sz="1700" dirty="0">
                <a:solidFill>
                  <a:srgbClr val="000000"/>
                </a:solidFill>
                <a:latin typeface="+mn-lt"/>
              </a:rPr>
              <a:t>        }</a:t>
            </a:r>
          </a:p>
          <a:p>
            <a:pPr marL="384048" lvl="2" indent="0">
              <a:buNone/>
            </a:pPr>
            <a:r>
              <a:rPr lang="en-IN" sz="1700" dirty="0">
                <a:solidFill>
                  <a:srgbClr val="000000"/>
                </a:solidFill>
                <a:latin typeface="+mn-lt"/>
              </a:rPr>
              <a:t>    }</a:t>
            </a:r>
          </a:p>
          <a:p>
            <a:pPr marL="384048" lvl="2" indent="0">
              <a:buNone/>
            </a:pPr>
            <a:endParaRPr lang="en-IN" sz="1700" dirty="0">
              <a:latin typeface="+mn-lt"/>
            </a:endParaRPr>
          </a:p>
          <a:p>
            <a:pPr marL="384048" lvl="2" indent="0">
              <a:buNone/>
            </a:pPr>
            <a:r>
              <a:rPr lang="en-IN" sz="1700" dirty="0">
                <a:solidFill>
                  <a:srgbClr val="000000"/>
                </a:solidFill>
                <a:latin typeface="+mn-lt"/>
              </a:rPr>
              <a:t>    </a:t>
            </a:r>
            <a:r>
              <a:rPr lang="en-IN" sz="1700" dirty="0">
                <a:solidFill>
                  <a:srgbClr val="7F0055"/>
                </a:solidFill>
                <a:latin typeface="+mn-lt"/>
              </a:rPr>
              <a:t>public</a:t>
            </a:r>
            <a:r>
              <a:rPr lang="en-IN" sz="1700" dirty="0">
                <a:solidFill>
                  <a:srgbClr val="000000"/>
                </a:solidFill>
                <a:latin typeface="+mn-lt"/>
              </a:rPr>
              <a:t> </a:t>
            </a:r>
            <a:r>
              <a:rPr lang="en-IN" sz="1700" dirty="0">
                <a:solidFill>
                  <a:srgbClr val="7F0055"/>
                </a:solidFill>
                <a:latin typeface="+mn-lt"/>
              </a:rPr>
              <a:t>static</a:t>
            </a:r>
            <a:r>
              <a:rPr lang="en-IN" sz="1700" dirty="0">
                <a:solidFill>
                  <a:srgbClr val="000000"/>
                </a:solidFill>
                <a:latin typeface="+mn-lt"/>
              </a:rPr>
              <a:t> </a:t>
            </a:r>
            <a:r>
              <a:rPr lang="en-IN" sz="1700" dirty="0">
                <a:solidFill>
                  <a:srgbClr val="7F0055"/>
                </a:solidFill>
                <a:latin typeface="+mn-lt"/>
              </a:rPr>
              <a:t>int</a:t>
            </a:r>
            <a:r>
              <a:rPr lang="en-IN" sz="1700" dirty="0">
                <a:solidFill>
                  <a:srgbClr val="000000"/>
                </a:solidFill>
                <a:latin typeface="+mn-lt"/>
              </a:rPr>
              <a:t> divide(</a:t>
            </a:r>
            <a:r>
              <a:rPr lang="en-IN" sz="1700" dirty="0">
                <a:solidFill>
                  <a:srgbClr val="7F0055"/>
                </a:solidFill>
                <a:latin typeface="+mn-lt"/>
              </a:rPr>
              <a:t>int</a:t>
            </a:r>
            <a:r>
              <a:rPr lang="en-IN" sz="1700" dirty="0">
                <a:solidFill>
                  <a:srgbClr val="000000"/>
                </a:solidFill>
                <a:latin typeface="+mn-lt"/>
              </a:rPr>
              <a:t> </a:t>
            </a:r>
            <a:r>
              <a:rPr lang="en-IN" sz="1700" dirty="0">
                <a:solidFill>
                  <a:srgbClr val="6A3E3E"/>
                </a:solidFill>
                <a:latin typeface="+mn-lt"/>
              </a:rPr>
              <a:t>numerator</a:t>
            </a:r>
            <a:r>
              <a:rPr lang="en-IN" sz="1700" dirty="0">
                <a:solidFill>
                  <a:srgbClr val="000000"/>
                </a:solidFill>
                <a:latin typeface="+mn-lt"/>
              </a:rPr>
              <a:t>, </a:t>
            </a:r>
            <a:r>
              <a:rPr lang="en-IN" sz="1700" dirty="0">
                <a:solidFill>
                  <a:srgbClr val="7F0055"/>
                </a:solidFill>
                <a:latin typeface="+mn-lt"/>
              </a:rPr>
              <a:t>int</a:t>
            </a:r>
            <a:r>
              <a:rPr lang="en-IN" sz="1700" dirty="0">
                <a:solidFill>
                  <a:srgbClr val="000000"/>
                </a:solidFill>
                <a:latin typeface="+mn-lt"/>
              </a:rPr>
              <a:t> </a:t>
            </a:r>
            <a:r>
              <a:rPr lang="en-IN" sz="1700" dirty="0">
                <a:solidFill>
                  <a:srgbClr val="6A3E3E"/>
                </a:solidFill>
                <a:latin typeface="+mn-lt"/>
              </a:rPr>
              <a:t>denominator</a:t>
            </a:r>
            <a:r>
              <a:rPr lang="en-IN" sz="1700" dirty="0">
                <a:solidFill>
                  <a:srgbClr val="000000"/>
                </a:solidFill>
                <a:latin typeface="+mn-lt"/>
              </a:rPr>
              <a:t>) {</a:t>
            </a:r>
          </a:p>
          <a:p>
            <a:pPr marL="384048" lvl="2" indent="0">
              <a:buNone/>
            </a:pPr>
            <a:r>
              <a:rPr lang="en-IN" sz="1700" dirty="0">
                <a:solidFill>
                  <a:srgbClr val="000000"/>
                </a:solidFill>
                <a:latin typeface="+mn-lt"/>
              </a:rPr>
              <a:t>        </a:t>
            </a:r>
            <a:r>
              <a:rPr lang="en-IN" sz="1700" dirty="0">
                <a:solidFill>
                  <a:srgbClr val="7F0055"/>
                </a:solidFill>
                <a:latin typeface="+mn-lt"/>
              </a:rPr>
              <a:t>if</a:t>
            </a:r>
            <a:r>
              <a:rPr lang="en-IN" sz="1700" dirty="0">
                <a:solidFill>
                  <a:srgbClr val="000000"/>
                </a:solidFill>
                <a:latin typeface="+mn-lt"/>
              </a:rPr>
              <a:t> (</a:t>
            </a:r>
            <a:r>
              <a:rPr lang="en-IN" sz="1700" dirty="0">
                <a:solidFill>
                  <a:srgbClr val="6A3E3E"/>
                </a:solidFill>
                <a:latin typeface="+mn-lt"/>
              </a:rPr>
              <a:t>denominator</a:t>
            </a:r>
            <a:r>
              <a:rPr lang="en-IN" sz="1700" dirty="0">
                <a:solidFill>
                  <a:srgbClr val="000000"/>
                </a:solidFill>
                <a:latin typeface="+mn-lt"/>
              </a:rPr>
              <a:t> == 0) {</a:t>
            </a:r>
          </a:p>
          <a:p>
            <a:pPr marL="384048" lvl="2" indent="0">
              <a:buNone/>
            </a:pPr>
            <a:r>
              <a:rPr lang="en-US" sz="1700" dirty="0">
                <a:solidFill>
                  <a:srgbClr val="000000"/>
                </a:solidFill>
                <a:latin typeface="+mn-lt"/>
              </a:rPr>
              <a:t>            </a:t>
            </a:r>
            <a:r>
              <a:rPr lang="en-US" sz="1700" dirty="0">
                <a:solidFill>
                  <a:srgbClr val="7F0055"/>
                </a:solidFill>
                <a:latin typeface="+mn-lt"/>
              </a:rPr>
              <a:t>throw</a:t>
            </a:r>
            <a:r>
              <a:rPr lang="en-US" sz="1700" dirty="0">
                <a:solidFill>
                  <a:srgbClr val="000000"/>
                </a:solidFill>
                <a:latin typeface="+mn-lt"/>
              </a:rPr>
              <a:t> </a:t>
            </a:r>
            <a:r>
              <a:rPr lang="en-US" sz="1700" dirty="0">
                <a:solidFill>
                  <a:srgbClr val="7F0055"/>
                </a:solidFill>
                <a:latin typeface="+mn-lt"/>
              </a:rPr>
              <a:t>new</a:t>
            </a:r>
            <a:r>
              <a:rPr lang="en-US" sz="1700" dirty="0">
                <a:solidFill>
                  <a:srgbClr val="000000"/>
                </a:solidFill>
                <a:latin typeface="+mn-lt"/>
              </a:rPr>
              <a:t> ArithmeticException(</a:t>
            </a:r>
            <a:r>
              <a:rPr lang="en-US" sz="1700" dirty="0">
                <a:solidFill>
                  <a:srgbClr val="2A00FF"/>
                </a:solidFill>
                <a:latin typeface="+mn-lt"/>
              </a:rPr>
              <a:t>"Division by zero"</a:t>
            </a:r>
            <a:r>
              <a:rPr lang="en-US" sz="1700" dirty="0">
                <a:solidFill>
                  <a:srgbClr val="000000"/>
                </a:solidFill>
                <a:latin typeface="+mn-lt"/>
              </a:rPr>
              <a:t>);</a:t>
            </a:r>
          </a:p>
          <a:p>
            <a:pPr marL="384048" lvl="2" indent="0">
              <a:buNone/>
            </a:pPr>
            <a:r>
              <a:rPr lang="en-IN" sz="1700" dirty="0">
                <a:solidFill>
                  <a:srgbClr val="000000"/>
                </a:solidFill>
                <a:latin typeface="+mn-lt"/>
              </a:rPr>
              <a:t>        }</a:t>
            </a:r>
          </a:p>
          <a:p>
            <a:pPr marL="384048" lvl="2" indent="0">
              <a:buNone/>
            </a:pPr>
            <a:r>
              <a:rPr lang="en-IN" sz="1700" dirty="0">
                <a:solidFill>
                  <a:srgbClr val="000000"/>
                </a:solidFill>
                <a:latin typeface="+mn-lt"/>
              </a:rPr>
              <a:t>        </a:t>
            </a:r>
            <a:r>
              <a:rPr lang="en-IN" sz="1700" dirty="0">
                <a:solidFill>
                  <a:srgbClr val="7F0055"/>
                </a:solidFill>
                <a:latin typeface="+mn-lt"/>
              </a:rPr>
              <a:t>return</a:t>
            </a:r>
            <a:r>
              <a:rPr lang="en-IN" sz="1700" dirty="0">
                <a:solidFill>
                  <a:srgbClr val="000000"/>
                </a:solidFill>
                <a:latin typeface="+mn-lt"/>
              </a:rPr>
              <a:t> </a:t>
            </a:r>
            <a:r>
              <a:rPr lang="en-IN" sz="1700" dirty="0">
                <a:solidFill>
                  <a:srgbClr val="6A3E3E"/>
                </a:solidFill>
                <a:latin typeface="+mn-lt"/>
              </a:rPr>
              <a:t>numerator</a:t>
            </a:r>
            <a:r>
              <a:rPr lang="en-IN" sz="1700" dirty="0">
                <a:solidFill>
                  <a:srgbClr val="000000"/>
                </a:solidFill>
                <a:latin typeface="+mn-lt"/>
              </a:rPr>
              <a:t> / </a:t>
            </a:r>
            <a:r>
              <a:rPr lang="en-IN" sz="1700" dirty="0">
                <a:solidFill>
                  <a:srgbClr val="6A3E3E"/>
                </a:solidFill>
                <a:latin typeface="+mn-lt"/>
              </a:rPr>
              <a:t>denominator</a:t>
            </a:r>
            <a:r>
              <a:rPr lang="en-IN" sz="1700" dirty="0">
                <a:solidFill>
                  <a:srgbClr val="000000"/>
                </a:solidFill>
                <a:latin typeface="+mn-lt"/>
              </a:rPr>
              <a:t>;</a:t>
            </a:r>
          </a:p>
          <a:p>
            <a:pPr marL="384048" lvl="2" indent="0">
              <a:buNone/>
            </a:pPr>
            <a:r>
              <a:rPr lang="en-IN" sz="1700" dirty="0">
                <a:solidFill>
                  <a:srgbClr val="000000"/>
                </a:solidFill>
                <a:latin typeface="+mn-lt"/>
              </a:rPr>
              <a:t>    }</a:t>
            </a:r>
          </a:p>
          <a:p>
            <a:pPr marL="384048" lvl="2" indent="0">
              <a:buNone/>
            </a:pPr>
            <a:r>
              <a:rPr lang="en-IN" sz="1700" dirty="0">
                <a:solidFill>
                  <a:srgbClr val="000000"/>
                </a:solidFill>
                <a:latin typeface="+mn-lt"/>
              </a:rPr>
              <a:t>}</a:t>
            </a:r>
          </a:p>
          <a:p>
            <a:pPr marL="292608" lvl="1" indent="0">
              <a:spcAft>
                <a:spcPts val="600"/>
              </a:spcAft>
              <a:buClrTx/>
              <a:buNone/>
            </a:pPr>
            <a:endParaRPr kumimoji="0" lang="en-US" altLang="en-US"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8349772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14E723BB-71B2-2F72-381A-809D4F2BB73B}"/>
              </a:ext>
            </a:extLst>
          </p:cNvPr>
          <p:cNvSpPr>
            <a:spLocks noGrp="1"/>
          </p:cNvSpPr>
          <p:nvPr>
            <p:ph type="title"/>
          </p:nvPr>
        </p:nvSpPr>
        <p:spPr>
          <a:xfrm>
            <a:off x="492370" y="605896"/>
            <a:ext cx="3084844" cy="5646208"/>
          </a:xfrm>
        </p:spPr>
        <p:txBody>
          <a:bodyPr anchor="ctr">
            <a:normAutofit/>
          </a:bodyPr>
          <a:lstStyle/>
          <a:p>
            <a:r>
              <a:rPr lang="en-US" sz="3600" b="1" i="0">
                <a:solidFill>
                  <a:srgbClr val="FFFFFF"/>
                </a:solidFill>
                <a:effectLst/>
                <a:latin typeface="+mn-lt"/>
              </a:rPr>
              <a:t>Creating and Throwing Custom Exceptions</a:t>
            </a:r>
            <a:endParaRPr lang="en-IN" sz="3600">
              <a:solidFill>
                <a:srgbClr val="FFFFFF"/>
              </a:solidFill>
              <a:latin typeface="+mn-lt"/>
            </a:endParaRPr>
          </a:p>
        </p:txBody>
      </p:sp>
      <p:sp>
        <p:nvSpPr>
          <p:cNvPr id="13" name="Rectangle 12">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a16="http://schemas.microsoft.com/office/drawing/2014/main" xmlns="" id="{5CC62C5F-3089-7D21-AACF-AC151D472193}"/>
              </a:ext>
            </a:extLst>
          </p:cNvPr>
          <p:cNvSpPr>
            <a:spLocks noGrp="1" noChangeArrowheads="1"/>
          </p:cNvSpPr>
          <p:nvPr>
            <p:ph idx="1"/>
          </p:nvPr>
        </p:nvSpPr>
        <p:spPr bwMode="auto">
          <a:xfrm>
            <a:off x="4742016" y="605896"/>
            <a:ext cx="6413663" cy="564620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1700" b="0" i="0" u="none" strike="noStrike" cap="none" normalizeH="0" baseline="0" dirty="0">
                <a:ln>
                  <a:noFill/>
                </a:ln>
                <a:effectLst/>
                <a:latin typeface="+mn-lt"/>
              </a:rPr>
              <a:t>You can create your own custom exceptions by defining classes that extend from existing exception classes (usually from </a:t>
            </a:r>
            <a:r>
              <a:rPr kumimoji="0" lang="en-US" altLang="en-US" sz="1700" b="1" i="0" u="none" strike="noStrike" cap="none" normalizeH="0" baseline="0" dirty="0">
                <a:ln>
                  <a:noFill/>
                </a:ln>
                <a:effectLst/>
                <a:latin typeface="+mn-lt"/>
              </a:rPr>
              <a:t>Exception</a:t>
            </a:r>
            <a:r>
              <a:rPr kumimoji="0" lang="en-US" altLang="en-US" sz="1700" b="0" i="0" u="none" strike="noStrike" cap="none" normalizeH="0" baseline="0" dirty="0">
                <a:ln>
                  <a:noFill/>
                </a:ln>
                <a:effectLst/>
                <a:latin typeface="+mn-lt"/>
              </a:rPr>
              <a:t> or a subclass of it). Custom exceptions allow you to provide more context-specific error messages and behaviors in your code. </a:t>
            </a:r>
          </a:p>
          <a:p>
            <a:pPr marL="0" marR="0" lvl="0" indent="0" defTabSz="914400" rtl="0" eaLnBrk="0" fontAlgn="base" latinLnBrk="0" hangingPunct="0">
              <a:spcBef>
                <a:spcPct val="0"/>
              </a:spcBef>
              <a:spcAft>
                <a:spcPts val="600"/>
              </a:spcAft>
              <a:buClrTx/>
              <a:buSzTx/>
              <a:buFontTx/>
              <a:buNone/>
              <a:tabLst/>
            </a:pPr>
            <a:endParaRPr kumimoji="0" lang="en-US" altLang="en-US" sz="1700" b="0" i="0" u="none" strike="noStrike" cap="none" normalizeH="0" baseline="0" dirty="0">
              <a:ln>
                <a:noFill/>
              </a:ln>
              <a:effectLst/>
              <a:latin typeface="+mn-lt"/>
            </a:endParaRPr>
          </a:p>
          <a:p>
            <a:pPr marL="0" marR="0" lvl="0" indent="0" defTabSz="914400" rtl="0" eaLnBrk="0" fontAlgn="base" latinLnBrk="0" hangingPunct="0">
              <a:spcBef>
                <a:spcPct val="0"/>
              </a:spcBef>
              <a:spcAft>
                <a:spcPts val="600"/>
              </a:spcAft>
              <a:buClrTx/>
              <a:buSzTx/>
              <a:buFontTx/>
              <a:buNone/>
              <a:tabLst/>
            </a:pPr>
            <a:r>
              <a:rPr lang="en-US" altLang="en-US" sz="1700" b="1" dirty="0">
                <a:latin typeface="+mn-lt"/>
              </a:rPr>
              <a:t>Example:</a:t>
            </a:r>
            <a:endParaRPr kumimoji="0" lang="en-US" altLang="en-US" sz="1700" b="1" i="0" u="none" strike="noStrike" cap="none" normalizeH="0" baseline="0" dirty="0">
              <a:ln>
                <a:noFill/>
              </a:ln>
              <a:effectLst/>
              <a:latin typeface="+mn-lt"/>
            </a:endParaRPr>
          </a:p>
          <a:p>
            <a:pPr algn="l"/>
            <a:r>
              <a:rPr lang="en-IN" sz="1700" dirty="0">
                <a:solidFill>
                  <a:srgbClr val="7F0055"/>
                </a:solidFill>
                <a:latin typeface="+mn-lt"/>
              </a:rPr>
              <a:t>class</a:t>
            </a:r>
            <a:r>
              <a:rPr lang="en-IN" sz="1700" dirty="0">
                <a:solidFill>
                  <a:srgbClr val="000000"/>
                </a:solidFill>
                <a:latin typeface="+mn-lt"/>
              </a:rPr>
              <a:t> MyCustomException </a:t>
            </a:r>
            <a:r>
              <a:rPr lang="en-IN" sz="1700" dirty="0">
                <a:solidFill>
                  <a:srgbClr val="7F0055"/>
                </a:solidFill>
                <a:latin typeface="+mn-lt"/>
              </a:rPr>
              <a:t>extends</a:t>
            </a:r>
            <a:r>
              <a:rPr lang="en-IN" sz="1700" dirty="0">
                <a:solidFill>
                  <a:srgbClr val="000000"/>
                </a:solidFill>
                <a:latin typeface="+mn-lt"/>
              </a:rPr>
              <a:t> Exception</a:t>
            </a:r>
            <a:r>
              <a:rPr lang="en-IN" sz="1700" u="sng" dirty="0">
                <a:solidFill>
                  <a:srgbClr val="000000"/>
                </a:solidFill>
                <a:latin typeface="+mn-lt"/>
              </a:rPr>
              <a:t> {</a:t>
            </a:r>
          </a:p>
          <a:p>
            <a:pPr algn="l"/>
            <a:r>
              <a:rPr lang="en-IN" sz="1700" dirty="0">
                <a:solidFill>
                  <a:srgbClr val="000000"/>
                </a:solidFill>
                <a:latin typeface="+mn-lt"/>
              </a:rPr>
              <a:t>    </a:t>
            </a:r>
            <a:r>
              <a:rPr lang="en-IN" sz="1700" dirty="0">
                <a:solidFill>
                  <a:srgbClr val="7F0055"/>
                </a:solidFill>
                <a:latin typeface="+mn-lt"/>
              </a:rPr>
              <a:t>public</a:t>
            </a:r>
            <a:r>
              <a:rPr lang="en-IN" sz="1700" dirty="0">
                <a:solidFill>
                  <a:srgbClr val="000000"/>
                </a:solidFill>
                <a:latin typeface="+mn-lt"/>
              </a:rPr>
              <a:t> MyCustomException(String </a:t>
            </a:r>
            <a:r>
              <a:rPr lang="en-IN" sz="1700" dirty="0">
                <a:solidFill>
                  <a:srgbClr val="6A3E3E"/>
                </a:solidFill>
                <a:latin typeface="+mn-lt"/>
              </a:rPr>
              <a:t>message</a:t>
            </a:r>
            <a:r>
              <a:rPr lang="en-IN" sz="1700" dirty="0">
                <a:solidFill>
                  <a:srgbClr val="000000"/>
                </a:solidFill>
                <a:latin typeface="+mn-lt"/>
              </a:rPr>
              <a:t>) {</a:t>
            </a:r>
          </a:p>
          <a:p>
            <a:pPr algn="l"/>
            <a:r>
              <a:rPr lang="en-IN" sz="1700" dirty="0">
                <a:solidFill>
                  <a:srgbClr val="000000"/>
                </a:solidFill>
                <a:latin typeface="+mn-lt"/>
              </a:rPr>
              <a:t>        </a:t>
            </a:r>
            <a:r>
              <a:rPr lang="en-IN" sz="1700" dirty="0">
                <a:solidFill>
                  <a:srgbClr val="7F0055"/>
                </a:solidFill>
                <a:latin typeface="+mn-lt"/>
              </a:rPr>
              <a:t>super</a:t>
            </a:r>
            <a:r>
              <a:rPr lang="en-IN" sz="1700" dirty="0">
                <a:solidFill>
                  <a:srgbClr val="000000"/>
                </a:solidFill>
                <a:latin typeface="+mn-lt"/>
              </a:rPr>
              <a:t>(</a:t>
            </a:r>
            <a:r>
              <a:rPr lang="en-IN" sz="1700" dirty="0">
                <a:solidFill>
                  <a:srgbClr val="6A3E3E"/>
                </a:solidFill>
                <a:latin typeface="+mn-lt"/>
              </a:rPr>
              <a:t>message</a:t>
            </a:r>
            <a:r>
              <a:rPr lang="en-IN" sz="1700" dirty="0">
                <a:solidFill>
                  <a:srgbClr val="000000"/>
                </a:solidFill>
                <a:latin typeface="+mn-lt"/>
              </a:rPr>
              <a:t>);</a:t>
            </a:r>
          </a:p>
          <a:p>
            <a:pPr algn="l"/>
            <a:r>
              <a:rPr lang="en-IN" sz="1700" dirty="0">
                <a:solidFill>
                  <a:srgbClr val="000000"/>
                </a:solidFill>
                <a:latin typeface="+mn-lt"/>
              </a:rPr>
              <a:t>    }</a:t>
            </a:r>
          </a:p>
          <a:p>
            <a:pPr algn="l"/>
            <a:r>
              <a:rPr lang="en-IN" sz="1700" dirty="0">
                <a:solidFill>
                  <a:srgbClr val="000000"/>
                </a:solidFill>
                <a:latin typeface="+mn-lt"/>
              </a:rPr>
              <a:t>}</a:t>
            </a:r>
          </a:p>
          <a:p>
            <a:pPr algn="l"/>
            <a:endParaRPr lang="en-IN" sz="1700" dirty="0">
              <a:latin typeface="+mn-lt"/>
            </a:endParaRPr>
          </a:p>
          <a:p>
            <a:pPr algn="l"/>
            <a:r>
              <a:rPr lang="en-IN" sz="1700" dirty="0">
                <a:solidFill>
                  <a:srgbClr val="7F0055"/>
                </a:solidFill>
                <a:latin typeface="+mn-lt"/>
              </a:rPr>
              <a:t>public</a:t>
            </a:r>
            <a:r>
              <a:rPr lang="en-IN" sz="1700" dirty="0">
                <a:solidFill>
                  <a:srgbClr val="000000"/>
                </a:solidFill>
                <a:latin typeface="+mn-lt"/>
              </a:rPr>
              <a:t> </a:t>
            </a:r>
            <a:r>
              <a:rPr lang="en-IN" sz="1700" dirty="0">
                <a:solidFill>
                  <a:srgbClr val="7F0055"/>
                </a:solidFill>
                <a:latin typeface="+mn-lt"/>
              </a:rPr>
              <a:t>class</a:t>
            </a:r>
            <a:r>
              <a:rPr lang="en-IN" sz="1700" dirty="0">
                <a:solidFill>
                  <a:srgbClr val="000000"/>
                </a:solidFill>
                <a:latin typeface="+mn-lt"/>
              </a:rPr>
              <a:t> CustomExceptionExample </a:t>
            </a:r>
            <a:r>
              <a:rPr lang="en-IN" sz="1700" u="sng" dirty="0">
                <a:solidFill>
                  <a:srgbClr val="000000"/>
                </a:solidFill>
                <a:latin typeface="+mn-lt"/>
              </a:rPr>
              <a:t>{</a:t>
            </a:r>
          </a:p>
          <a:p>
            <a:pPr algn="l"/>
            <a:r>
              <a:rPr lang="en-US" sz="1700" dirty="0">
                <a:solidFill>
                  <a:srgbClr val="000000"/>
                </a:solidFill>
                <a:latin typeface="+mn-lt"/>
              </a:rPr>
              <a:t>    </a:t>
            </a:r>
            <a:r>
              <a:rPr lang="en-US" sz="1700" dirty="0">
                <a:solidFill>
                  <a:srgbClr val="7F0055"/>
                </a:solidFill>
                <a:latin typeface="+mn-lt"/>
              </a:rPr>
              <a:t>public</a:t>
            </a:r>
            <a:r>
              <a:rPr lang="en-US" sz="1700" dirty="0">
                <a:solidFill>
                  <a:srgbClr val="000000"/>
                </a:solidFill>
                <a:latin typeface="+mn-lt"/>
              </a:rPr>
              <a:t> </a:t>
            </a:r>
            <a:r>
              <a:rPr lang="en-US" sz="1700" dirty="0">
                <a:solidFill>
                  <a:srgbClr val="7F0055"/>
                </a:solidFill>
                <a:latin typeface="+mn-lt"/>
              </a:rPr>
              <a:t>static</a:t>
            </a:r>
            <a:r>
              <a:rPr lang="en-US" sz="1700" dirty="0">
                <a:solidFill>
                  <a:srgbClr val="000000"/>
                </a:solidFill>
                <a:latin typeface="+mn-lt"/>
              </a:rPr>
              <a:t> </a:t>
            </a:r>
            <a:r>
              <a:rPr lang="en-US" sz="1700" dirty="0">
                <a:solidFill>
                  <a:srgbClr val="7F0055"/>
                </a:solidFill>
                <a:latin typeface="+mn-lt"/>
              </a:rPr>
              <a:t>void</a:t>
            </a:r>
            <a:r>
              <a:rPr lang="en-US" sz="1700" dirty="0">
                <a:solidFill>
                  <a:srgbClr val="000000"/>
                </a:solidFill>
                <a:latin typeface="+mn-lt"/>
              </a:rPr>
              <a:t> main(String[] </a:t>
            </a:r>
            <a:r>
              <a:rPr lang="en-US" sz="1700" dirty="0">
                <a:solidFill>
                  <a:srgbClr val="6A3E3E"/>
                </a:solidFill>
                <a:latin typeface="+mn-lt"/>
              </a:rPr>
              <a:t>args</a:t>
            </a:r>
            <a:r>
              <a:rPr lang="en-US" sz="1700" dirty="0">
                <a:solidFill>
                  <a:srgbClr val="000000"/>
                </a:solidFill>
                <a:latin typeface="+mn-lt"/>
              </a:rPr>
              <a:t>) {</a:t>
            </a:r>
          </a:p>
          <a:p>
            <a:pPr algn="l"/>
            <a:r>
              <a:rPr lang="en-IN" sz="1700" dirty="0">
                <a:solidFill>
                  <a:srgbClr val="000000"/>
                </a:solidFill>
                <a:latin typeface="+mn-lt"/>
              </a:rPr>
              <a:t>        </a:t>
            </a:r>
            <a:r>
              <a:rPr lang="en-IN" sz="1700" dirty="0">
                <a:solidFill>
                  <a:srgbClr val="7F0055"/>
                </a:solidFill>
                <a:latin typeface="+mn-lt"/>
              </a:rPr>
              <a:t>try</a:t>
            </a:r>
            <a:r>
              <a:rPr lang="en-IN" sz="1700" dirty="0">
                <a:solidFill>
                  <a:srgbClr val="000000"/>
                </a:solidFill>
                <a:latin typeface="+mn-lt"/>
              </a:rPr>
              <a:t> {</a:t>
            </a:r>
          </a:p>
          <a:p>
            <a:pPr algn="l"/>
            <a:r>
              <a:rPr lang="en-US" sz="1700" dirty="0">
                <a:solidFill>
                  <a:srgbClr val="000000"/>
                </a:solidFill>
                <a:latin typeface="+mn-lt"/>
              </a:rPr>
              <a:t>            </a:t>
            </a:r>
            <a:r>
              <a:rPr lang="en-US" sz="1700" dirty="0">
                <a:solidFill>
                  <a:srgbClr val="7F0055"/>
                </a:solidFill>
                <a:latin typeface="+mn-lt"/>
              </a:rPr>
              <a:t>throw</a:t>
            </a:r>
            <a:r>
              <a:rPr lang="en-US" sz="1700" dirty="0">
                <a:solidFill>
                  <a:srgbClr val="000000"/>
                </a:solidFill>
                <a:latin typeface="+mn-lt"/>
              </a:rPr>
              <a:t> </a:t>
            </a:r>
            <a:r>
              <a:rPr lang="en-US" sz="1700" dirty="0">
                <a:solidFill>
                  <a:srgbClr val="7F0055"/>
                </a:solidFill>
                <a:latin typeface="+mn-lt"/>
              </a:rPr>
              <a:t>new</a:t>
            </a:r>
            <a:r>
              <a:rPr lang="en-US" sz="1700" dirty="0">
                <a:solidFill>
                  <a:srgbClr val="000000"/>
                </a:solidFill>
                <a:latin typeface="+mn-lt"/>
              </a:rPr>
              <a:t> MyCustomException(</a:t>
            </a:r>
            <a:r>
              <a:rPr lang="en-US" sz="1700" dirty="0">
                <a:solidFill>
                  <a:srgbClr val="2A00FF"/>
                </a:solidFill>
                <a:latin typeface="+mn-lt"/>
              </a:rPr>
              <a:t>"This is a custom exception"</a:t>
            </a:r>
            <a:r>
              <a:rPr lang="en-US" sz="1700" dirty="0">
                <a:solidFill>
                  <a:srgbClr val="000000"/>
                </a:solidFill>
                <a:latin typeface="+mn-lt"/>
              </a:rPr>
              <a:t>);</a:t>
            </a:r>
          </a:p>
          <a:p>
            <a:pPr algn="l"/>
            <a:r>
              <a:rPr lang="en-IN" sz="1700" dirty="0">
                <a:solidFill>
                  <a:srgbClr val="000000"/>
                </a:solidFill>
                <a:latin typeface="+mn-lt"/>
              </a:rPr>
              <a:t>        } </a:t>
            </a:r>
            <a:r>
              <a:rPr lang="en-IN" sz="1700" dirty="0">
                <a:solidFill>
                  <a:srgbClr val="7F0055"/>
                </a:solidFill>
                <a:latin typeface="+mn-lt"/>
              </a:rPr>
              <a:t>catch</a:t>
            </a:r>
            <a:r>
              <a:rPr lang="en-IN" sz="1700" dirty="0">
                <a:solidFill>
                  <a:srgbClr val="000000"/>
                </a:solidFill>
                <a:latin typeface="+mn-lt"/>
              </a:rPr>
              <a:t> (MyCustomException </a:t>
            </a:r>
            <a:r>
              <a:rPr lang="en-IN" sz="1700" dirty="0">
                <a:solidFill>
                  <a:srgbClr val="6A3E3E"/>
                </a:solidFill>
                <a:latin typeface="+mn-lt"/>
              </a:rPr>
              <a:t>ex</a:t>
            </a:r>
            <a:r>
              <a:rPr lang="en-IN" sz="1700" dirty="0">
                <a:solidFill>
                  <a:srgbClr val="000000"/>
                </a:solidFill>
                <a:latin typeface="+mn-lt"/>
              </a:rPr>
              <a:t>) {</a:t>
            </a:r>
          </a:p>
          <a:p>
            <a:pPr algn="l"/>
            <a:r>
              <a:rPr lang="en-US" sz="1700" dirty="0">
                <a:solidFill>
                  <a:srgbClr val="000000"/>
                </a:solidFill>
                <a:latin typeface="+mn-lt"/>
              </a:rPr>
              <a:t>            System.</a:t>
            </a:r>
            <a:r>
              <a:rPr lang="en-US" sz="1700" i="1" dirty="0">
                <a:solidFill>
                  <a:srgbClr val="0000C0"/>
                </a:solidFill>
                <a:latin typeface="+mn-lt"/>
              </a:rPr>
              <a:t>out</a:t>
            </a:r>
            <a:r>
              <a:rPr lang="en-US" sz="1700" i="1" dirty="0">
                <a:solidFill>
                  <a:srgbClr val="000000"/>
                </a:solidFill>
                <a:latin typeface="+mn-lt"/>
              </a:rPr>
              <a:t>.println(</a:t>
            </a:r>
            <a:r>
              <a:rPr lang="en-US" sz="1700" i="1" dirty="0">
                <a:solidFill>
                  <a:srgbClr val="2A00FF"/>
                </a:solidFill>
                <a:latin typeface="+mn-lt"/>
              </a:rPr>
              <a:t>"Custom exception caught: "</a:t>
            </a:r>
            <a:r>
              <a:rPr lang="en-US" sz="1700" i="1" dirty="0">
                <a:solidFill>
                  <a:srgbClr val="000000"/>
                </a:solidFill>
                <a:latin typeface="+mn-lt"/>
              </a:rPr>
              <a:t> + </a:t>
            </a:r>
            <a:r>
              <a:rPr lang="en-US" sz="1700" i="1" dirty="0">
                <a:solidFill>
                  <a:srgbClr val="6A3E3E"/>
                </a:solidFill>
                <a:latin typeface="+mn-lt"/>
              </a:rPr>
              <a:t>ex</a:t>
            </a:r>
            <a:r>
              <a:rPr lang="en-US" sz="1700" i="1" dirty="0">
                <a:solidFill>
                  <a:srgbClr val="000000"/>
                </a:solidFill>
                <a:latin typeface="+mn-lt"/>
              </a:rPr>
              <a:t>.getMessage());</a:t>
            </a:r>
          </a:p>
          <a:p>
            <a:pPr algn="l"/>
            <a:r>
              <a:rPr lang="en-IN" sz="1700" dirty="0">
                <a:solidFill>
                  <a:srgbClr val="000000"/>
                </a:solidFill>
                <a:latin typeface="+mn-lt"/>
              </a:rPr>
              <a:t>        }</a:t>
            </a:r>
          </a:p>
          <a:p>
            <a:pPr algn="l"/>
            <a:r>
              <a:rPr lang="en-IN" sz="1700" dirty="0">
                <a:solidFill>
                  <a:srgbClr val="000000"/>
                </a:solidFill>
                <a:latin typeface="+mn-lt"/>
              </a:rPr>
              <a:t>    }</a:t>
            </a:r>
          </a:p>
          <a:p>
            <a:pPr algn="l"/>
            <a:r>
              <a:rPr lang="en-IN" sz="1700" dirty="0">
                <a:solidFill>
                  <a:srgbClr val="000000"/>
                </a:solidFill>
                <a:latin typeface="+mn-lt"/>
              </a:rPr>
              <a:t>}</a:t>
            </a:r>
          </a:p>
          <a:p>
            <a:pPr marL="0" marR="0" lvl="0" indent="0" defTabSz="914400" rtl="0" eaLnBrk="0" fontAlgn="base" latinLnBrk="0" hangingPunct="0">
              <a:spcBef>
                <a:spcPct val="0"/>
              </a:spcBef>
              <a:spcAft>
                <a:spcPts val="600"/>
              </a:spcAft>
              <a:buClrTx/>
              <a:buSzTx/>
              <a:buFontTx/>
              <a:buNone/>
              <a:tabLst/>
            </a:pPr>
            <a:endParaRPr kumimoji="0" lang="en-US" altLang="en-US"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42677498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18086002-C217-7A92-9AB9-96E24DB182EB}"/>
              </a:ext>
            </a:extLst>
          </p:cNvPr>
          <p:cNvSpPr>
            <a:spLocks noGrp="1"/>
          </p:cNvSpPr>
          <p:nvPr>
            <p:ph type="title"/>
          </p:nvPr>
        </p:nvSpPr>
        <p:spPr>
          <a:xfrm>
            <a:off x="492370" y="605896"/>
            <a:ext cx="3084844" cy="5646208"/>
          </a:xfrm>
        </p:spPr>
        <p:txBody>
          <a:bodyPr anchor="ctr">
            <a:normAutofit/>
          </a:bodyPr>
          <a:lstStyle/>
          <a:p>
            <a:r>
              <a:rPr lang="en-US" sz="3600" b="1" i="0" dirty="0">
                <a:solidFill>
                  <a:srgbClr val="FFFFFF"/>
                </a:solidFill>
                <a:effectLst/>
                <a:latin typeface="+mn-lt"/>
              </a:rPr>
              <a:t>Propagating Exceptions to Higher Levels</a:t>
            </a:r>
            <a:endParaRPr lang="en-IN" sz="3600" dirty="0">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A2C3FEB6-D8F3-9B9A-00B9-80908B3EB080}"/>
              </a:ext>
            </a:extLst>
          </p:cNvPr>
          <p:cNvSpPr>
            <a:spLocks noGrp="1"/>
          </p:cNvSpPr>
          <p:nvPr>
            <p:ph idx="1"/>
          </p:nvPr>
        </p:nvSpPr>
        <p:spPr>
          <a:xfrm>
            <a:off x="4763281" y="935505"/>
            <a:ext cx="6413663" cy="5646208"/>
          </a:xfrm>
        </p:spPr>
        <p:txBody>
          <a:bodyPr anchor="ctr">
            <a:normAutofit/>
          </a:bodyPr>
          <a:lstStyle/>
          <a:p>
            <a:pPr>
              <a:lnSpc>
                <a:spcPct val="100000"/>
              </a:lnSpc>
            </a:pPr>
            <a:r>
              <a:rPr lang="en-US" sz="1700" b="0" i="0" dirty="0">
                <a:effectLst/>
              </a:rPr>
              <a:t>When an exception is thrown in a method, it can be caught and handled in the same method or propagated up the call stack to be handled by higher-level methods or even the main program.</a:t>
            </a:r>
          </a:p>
          <a:p>
            <a:pPr marL="0" indent="0">
              <a:buNone/>
            </a:pPr>
            <a:r>
              <a:rPr lang="en-IN" sz="1700" b="1" i="0" dirty="0">
                <a:effectLst/>
              </a:rPr>
              <a:t>Example of propagating exceptions:</a:t>
            </a:r>
          </a:p>
          <a:p>
            <a:pPr marL="109728" lvl="1" indent="0">
              <a:spcBef>
                <a:spcPts val="0"/>
              </a:spcBef>
              <a:spcAft>
                <a:spcPts val="0"/>
              </a:spcAft>
              <a:buNone/>
            </a:pPr>
            <a:r>
              <a:rPr lang="en-IN" sz="1700" dirty="0">
                <a:solidFill>
                  <a:srgbClr val="7F0055"/>
                </a:solidFill>
                <a:cs typeface="Calibri" panose="020F0502020204030204" pitchFamily="34" charset="0"/>
              </a:rPr>
              <a:t>public</a:t>
            </a:r>
            <a:r>
              <a:rPr lang="en-IN" sz="1700" dirty="0">
                <a:solidFill>
                  <a:srgbClr val="000000"/>
                </a:solidFill>
                <a:cs typeface="Calibri" panose="020F0502020204030204" pitchFamily="34" charset="0"/>
              </a:rPr>
              <a:t> </a:t>
            </a:r>
            <a:r>
              <a:rPr lang="en-IN" sz="1700" dirty="0">
                <a:solidFill>
                  <a:srgbClr val="7F0055"/>
                </a:solidFill>
                <a:cs typeface="Calibri" panose="020F0502020204030204" pitchFamily="34" charset="0"/>
              </a:rPr>
              <a:t>class</a:t>
            </a:r>
            <a:r>
              <a:rPr lang="en-IN" sz="1700" dirty="0">
                <a:solidFill>
                  <a:srgbClr val="000000"/>
                </a:solidFill>
                <a:cs typeface="Calibri" panose="020F0502020204030204" pitchFamily="34" charset="0"/>
              </a:rPr>
              <a:t> PropagateExceptionExample {</a:t>
            </a:r>
          </a:p>
          <a:p>
            <a:pPr marL="109728" lvl="1" indent="0">
              <a:spcBef>
                <a:spcPts val="0"/>
              </a:spcBef>
              <a:spcAft>
                <a:spcPts val="0"/>
              </a:spcAft>
              <a:buNone/>
            </a:pPr>
            <a:r>
              <a:rPr lang="en-US" sz="1700" dirty="0">
                <a:solidFill>
                  <a:srgbClr val="000000"/>
                </a:solidFill>
                <a:cs typeface="Calibri" panose="020F0502020204030204" pitchFamily="34" charset="0"/>
              </a:rPr>
              <a:t>    </a:t>
            </a:r>
            <a:r>
              <a:rPr lang="en-US" sz="1700" dirty="0">
                <a:solidFill>
                  <a:srgbClr val="7F0055"/>
                </a:solidFill>
                <a:cs typeface="Calibri" panose="020F0502020204030204" pitchFamily="34" charset="0"/>
              </a:rPr>
              <a:t>public</a:t>
            </a:r>
            <a:r>
              <a:rPr lang="en-US" sz="1700" dirty="0">
                <a:solidFill>
                  <a:srgbClr val="000000"/>
                </a:solidFill>
                <a:cs typeface="Calibri" panose="020F0502020204030204" pitchFamily="34" charset="0"/>
              </a:rPr>
              <a:t> </a:t>
            </a:r>
            <a:r>
              <a:rPr lang="en-US" sz="1700" dirty="0">
                <a:solidFill>
                  <a:srgbClr val="7F0055"/>
                </a:solidFill>
                <a:cs typeface="Calibri" panose="020F0502020204030204" pitchFamily="34" charset="0"/>
              </a:rPr>
              <a:t>static</a:t>
            </a:r>
            <a:r>
              <a:rPr lang="en-US" sz="1700" dirty="0">
                <a:solidFill>
                  <a:srgbClr val="000000"/>
                </a:solidFill>
                <a:cs typeface="Calibri" panose="020F0502020204030204" pitchFamily="34" charset="0"/>
              </a:rPr>
              <a:t> </a:t>
            </a:r>
            <a:r>
              <a:rPr lang="en-US" sz="1700" dirty="0">
                <a:solidFill>
                  <a:srgbClr val="7F0055"/>
                </a:solidFill>
                <a:cs typeface="Calibri" panose="020F0502020204030204" pitchFamily="34" charset="0"/>
              </a:rPr>
              <a:t>void</a:t>
            </a:r>
            <a:r>
              <a:rPr lang="en-US" sz="1700" dirty="0">
                <a:solidFill>
                  <a:srgbClr val="000000"/>
                </a:solidFill>
                <a:cs typeface="Calibri" panose="020F0502020204030204" pitchFamily="34" charset="0"/>
              </a:rPr>
              <a:t> main(String[] </a:t>
            </a:r>
            <a:r>
              <a:rPr lang="en-US" sz="1700" dirty="0">
                <a:solidFill>
                  <a:srgbClr val="6A3E3E"/>
                </a:solidFill>
                <a:cs typeface="Calibri" panose="020F0502020204030204" pitchFamily="34" charset="0"/>
              </a:rPr>
              <a:t>args</a:t>
            </a:r>
            <a:r>
              <a:rPr lang="en-US" sz="1700" dirty="0">
                <a:solidFill>
                  <a:srgbClr val="000000"/>
                </a:solidFill>
                <a:cs typeface="Calibri" panose="020F0502020204030204" pitchFamily="34" charset="0"/>
              </a:rPr>
              <a:t>) {</a:t>
            </a:r>
          </a:p>
          <a:p>
            <a:pPr marL="109728" lvl="1" indent="0">
              <a:spcBef>
                <a:spcPts val="0"/>
              </a:spcBef>
              <a:spcAft>
                <a:spcPts val="0"/>
              </a:spcAft>
              <a:buNone/>
            </a:pPr>
            <a:r>
              <a:rPr lang="en-IN" sz="1700" dirty="0">
                <a:solidFill>
                  <a:srgbClr val="000000"/>
                </a:solidFill>
                <a:cs typeface="Calibri" panose="020F0502020204030204" pitchFamily="34" charset="0"/>
              </a:rPr>
              <a:t>        </a:t>
            </a:r>
            <a:r>
              <a:rPr lang="en-IN" sz="1700" dirty="0">
                <a:solidFill>
                  <a:srgbClr val="7F0055"/>
                </a:solidFill>
                <a:cs typeface="Calibri" panose="020F0502020204030204" pitchFamily="34" charset="0"/>
              </a:rPr>
              <a:t>try</a:t>
            </a:r>
            <a:r>
              <a:rPr lang="en-IN" sz="1700" dirty="0">
                <a:solidFill>
                  <a:srgbClr val="000000"/>
                </a:solidFill>
                <a:cs typeface="Calibri" panose="020F0502020204030204" pitchFamily="34" charset="0"/>
              </a:rPr>
              <a:t> {</a:t>
            </a:r>
          </a:p>
          <a:p>
            <a:pPr marL="109728" lvl="1" indent="0">
              <a:spcBef>
                <a:spcPts val="0"/>
              </a:spcBef>
              <a:spcAft>
                <a:spcPts val="0"/>
              </a:spcAft>
              <a:buNone/>
            </a:pPr>
            <a:r>
              <a:rPr lang="en-IN" sz="1700" dirty="0">
                <a:solidFill>
                  <a:srgbClr val="000000"/>
                </a:solidFill>
                <a:cs typeface="Calibri" panose="020F0502020204030204" pitchFamily="34" charset="0"/>
              </a:rPr>
              <a:t>            </a:t>
            </a:r>
            <a:r>
              <a:rPr lang="en-IN" sz="1700" i="1" dirty="0">
                <a:solidFill>
                  <a:srgbClr val="000000"/>
                </a:solidFill>
                <a:cs typeface="Calibri" panose="020F0502020204030204" pitchFamily="34" charset="0"/>
              </a:rPr>
              <a:t>methodA();</a:t>
            </a:r>
          </a:p>
          <a:p>
            <a:pPr marL="109728" lvl="1" indent="0">
              <a:spcBef>
                <a:spcPts val="0"/>
              </a:spcBef>
              <a:spcAft>
                <a:spcPts val="0"/>
              </a:spcAft>
              <a:buNone/>
            </a:pPr>
            <a:r>
              <a:rPr lang="en-IN" sz="1700" dirty="0">
                <a:solidFill>
                  <a:srgbClr val="000000"/>
                </a:solidFill>
                <a:cs typeface="Calibri" panose="020F0502020204030204" pitchFamily="34" charset="0"/>
              </a:rPr>
              <a:t>        } </a:t>
            </a:r>
            <a:r>
              <a:rPr lang="en-IN" sz="1700" dirty="0">
                <a:solidFill>
                  <a:srgbClr val="7F0055"/>
                </a:solidFill>
                <a:cs typeface="Calibri" panose="020F0502020204030204" pitchFamily="34" charset="0"/>
              </a:rPr>
              <a:t>catch</a:t>
            </a:r>
            <a:r>
              <a:rPr lang="en-IN" sz="1700" dirty="0">
                <a:solidFill>
                  <a:srgbClr val="000000"/>
                </a:solidFill>
                <a:cs typeface="Calibri" panose="020F0502020204030204" pitchFamily="34" charset="0"/>
              </a:rPr>
              <a:t> (Exception </a:t>
            </a:r>
            <a:r>
              <a:rPr lang="en-IN" sz="1700" dirty="0">
                <a:solidFill>
                  <a:srgbClr val="6A3E3E"/>
                </a:solidFill>
                <a:cs typeface="Calibri" panose="020F0502020204030204" pitchFamily="34" charset="0"/>
              </a:rPr>
              <a:t>ex</a:t>
            </a:r>
            <a:r>
              <a:rPr lang="en-IN" sz="1700" dirty="0">
                <a:solidFill>
                  <a:srgbClr val="000000"/>
                </a:solidFill>
                <a:cs typeface="Calibri" panose="020F0502020204030204" pitchFamily="34" charset="0"/>
              </a:rPr>
              <a:t>) {</a:t>
            </a:r>
          </a:p>
          <a:p>
            <a:pPr marL="109728" lvl="1" indent="0">
              <a:spcBef>
                <a:spcPts val="0"/>
              </a:spcBef>
              <a:spcAft>
                <a:spcPts val="0"/>
              </a:spcAft>
              <a:buNone/>
            </a:pPr>
            <a:r>
              <a:rPr lang="en-US" sz="1700" dirty="0">
                <a:solidFill>
                  <a:srgbClr val="000000"/>
                </a:solidFill>
                <a:cs typeface="Calibri" panose="020F0502020204030204" pitchFamily="34" charset="0"/>
              </a:rPr>
              <a:t>            System.</a:t>
            </a:r>
            <a:r>
              <a:rPr lang="en-US" sz="1700" i="1" dirty="0">
                <a:solidFill>
                  <a:srgbClr val="0000C0"/>
                </a:solidFill>
                <a:cs typeface="Calibri" panose="020F0502020204030204" pitchFamily="34" charset="0"/>
              </a:rPr>
              <a:t>out</a:t>
            </a:r>
            <a:r>
              <a:rPr lang="en-US" sz="1700" i="1" dirty="0">
                <a:solidFill>
                  <a:srgbClr val="000000"/>
                </a:solidFill>
                <a:cs typeface="Calibri" panose="020F0502020204030204" pitchFamily="34" charset="0"/>
              </a:rPr>
              <a:t>.println(</a:t>
            </a:r>
            <a:r>
              <a:rPr lang="en-US" sz="1700" i="1" dirty="0">
                <a:solidFill>
                  <a:srgbClr val="2A00FF"/>
                </a:solidFill>
                <a:cs typeface="Calibri" panose="020F0502020204030204" pitchFamily="34" charset="0"/>
              </a:rPr>
              <a:t>"Exception caught in main: "</a:t>
            </a:r>
            <a:r>
              <a:rPr lang="en-US" sz="1700" i="1" dirty="0">
                <a:solidFill>
                  <a:srgbClr val="000000"/>
                </a:solidFill>
                <a:cs typeface="Calibri" panose="020F0502020204030204" pitchFamily="34" charset="0"/>
              </a:rPr>
              <a:t> + </a:t>
            </a:r>
            <a:r>
              <a:rPr lang="en-US" sz="1700" i="1" dirty="0">
                <a:solidFill>
                  <a:srgbClr val="6A3E3E"/>
                </a:solidFill>
                <a:cs typeface="Calibri" panose="020F0502020204030204" pitchFamily="34" charset="0"/>
              </a:rPr>
              <a:t>ex</a:t>
            </a:r>
            <a:r>
              <a:rPr lang="en-US" sz="1700" i="1" dirty="0">
                <a:solidFill>
                  <a:srgbClr val="000000"/>
                </a:solidFill>
                <a:cs typeface="Calibri" panose="020F0502020204030204" pitchFamily="34" charset="0"/>
              </a:rPr>
              <a:t>.getMessage());</a:t>
            </a:r>
          </a:p>
          <a:p>
            <a:pPr marL="109728" lvl="1" indent="0">
              <a:spcBef>
                <a:spcPts val="0"/>
              </a:spcBef>
              <a:spcAft>
                <a:spcPts val="0"/>
              </a:spcAft>
              <a:buNone/>
            </a:pPr>
            <a:r>
              <a:rPr lang="en-IN" sz="1700" dirty="0">
                <a:solidFill>
                  <a:srgbClr val="000000"/>
                </a:solidFill>
                <a:cs typeface="Calibri" panose="020F0502020204030204" pitchFamily="34" charset="0"/>
              </a:rPr>
              <a:t>        }</a:t>
            </a:r>
          </a:p>
          <a:p>
            <a:pPr marL="109728" lvl="1" indent="0">
              <a:spcBef>
                <a:spcPts val="0"/>
              </a:spcBef>
              <a:spcAft>
                <a:spcPts val="0"/>
              </a:spcAft>
              <a:buNone/>
            </a:pPr>
            <a:r>
              <a:rPr lang="en-IN" sz="1700" dirty="0">
                <a:solidFill>
                  <a:srgbClr val="000000"/>
                </a:solidFill>
                <a:cs typeface="Calibri" panose="020F0502020204030204" pitchFamily="34" charset="0"/>
              </a:rPr>
              <a:t>    }</a:t>
            </a:r>
            <a:endParaRPr lang="en-IN" sz="1700" dirty="0">
              <a:cs typeface="Calibri" panose="020F0502020204030204" pitchFamily="34" charset="0"/>
            </a:endParaRPr>
          </a:p>
          <a:p>
            <a:pPr marL="109728" lvl="1" indent="0">
              <a:spcBef>
                <a:spcPts val="0"/>
              </a:spcBef>
              <a:spcAft>
                <a:spcPts val="0"/>
              </a:spcAft>
              <a:buNone/>
            </a:pPr>
            <a:r>
              <a:rPr lang="en-US" sz="1700" dirty="0">
                <a:solidFill>
                  <a:srgbClr val="000000"/>
                </a:solidFill>
                <a:cs typeface="Calibri" panose="020F0502020204030204" pitchFamily="34" charset="0"/>
              </a:rPr>
              <a:t>    </a:t>
            </a:r>
            <a:r>
              <a:rPr lang="en-US" sz="1700" dirty="0">
                <a:solidFill>
                  <a:srgbClr val="7F0055"/>
                </a:solidFill>
                <a:cs typeface="Calibri" panose="020F0502020204030204" pitchFamily="34" charset="0"/>
              </a:rPr>
              <a:t>public</a:t>
            </a:r>
            <a:r>
              <a:rPr lang="en-US" sz="1700" dirty="0">
                <a:solidFill>
                  <a:srgbClr val="000000"/>
                </a:solidFill>
                <a:cs typeface="Calibri" panose="020F0502020204030204" pitchFamily="34" charset="0"/>
              </a:rPr>
              <a:t> </a:t>
            </a:r>
            <a:r>
              <a:rPr lang="en-US" sz="1700" dirty="0">
                <a:solidFill>
                  <a:srgbClr val="7F0055"/>
                </a:solidFill>
                <a:cs typeface="Calibri" panose="020F0502020204030204" pitchFamily="34" charset="0"/>
              </a:rPr>
              <a:t>static</a:t>
            </a:r>
            <a:r>
              <a:rPr lang="en-US" sz="1700" dirty="0">
                <a:solidFill>
                  <a:srgbClr val="000000"/>
                </a:solidFill>
                <a:cs typeface="Calibri" panose="020F0502020204030204" pitchFamily="34" charset="0"/>
              </a:rPr>
              <a:t> </a:t>
            </a:r>
            <a:r>
              <a:rPr lang="en-US" sz="1700" dirty="0">
                <a:solidFill>
                  <a:srgbClr val="7F0055"/>
                </a:solidFill>
                <a:cs typeface="Calibri" panose="020F0502020204030204" pitchFamily="34" charset="0"/>
              </a:rPr>
              <a:t>void</a:t>
            </a:r>
            <a:r>
              <a:rPr lang="en-US" sz="1700" dirty="0">
                <a:solidFill>
                  <a:srgbClr val="000000"/>
                </a:solidFill>
                <a:cs typeface="Calibri" panose="020F0502020204030204" pitchFamily="34" charset="0"/>
              </a:rPr>
              <a:t> methodA() </a:t>
            </a:r>
            <a:r>
              <a:rPr lang="en-US" sz="1700" dirty="0">
                <a:solidFill>
                  <a:srgbClr val="7F0055"/>
                </a:solidFill>
                <a:cs typeface="Calibri" panose="020F0502020204030204" pitchFamily="34" charset="0"/>
              </a:rPr>
              <a:t>throws</a:t>
            </a:r>
            <a:r>
              <a:rPr lang="en-US" sz="1700" dirty="0">
                <a:solidFill>
                  <a:srgbClr val="000000"/>
                </a:solidFill>
                <a:cs typeface="Calibri" panose="020F0502020204030204" pitchFamily="34" charset="0"/>
              </a:rPr>
              <a:t> Exception {</a:t>
            </a:r>
          </a:p>
          <a:p>
            <a:pPr marL="109728" lvl="1" indent="0">
              <a:spcBef>
                <a:spcPts val="0"/>
              </a:spcBef>
              <a:spcAft>
                <a:spcPts val="0"/>
              </a:spcAft>
              <a:buNone/>
            </a:pPr>
            <a:r>
              <a:rPr lang="en-IN" sz="1700" dirty="0">
                <a:solidFill>
                  <a:srgbClr val="000000"/>
                </a:solidFill>
                <a:cs typeface="Calibri" panose="020F0502020204030204" pitchFamily="34" charset="0"/>
              </a:rPr>
              <a:t>        </a:t>
            </a:r>
            <a:r>
              <a:rPr lang="en-IN" sz="1700" i="1" dirty="0">
                <a:solidFill>
                  <a:srgbClr val="000000"/>
                </a:solidFill>
                <a:cs typeface="Calibri" panose="020F0502020204030204" pitchFamily="34" charset="0"/>
              </a:rPr>
              <a:t>methodB();</a:t>
            </a:r>
          </a:p>
          <a:p>
            <a:pPr marL="109728" lvl="1" indent="0">
              <a:spcBef>
                <a:spcPts val="0"/>
              </a:spcBef>
              <a:spcAft>
                <a:spcPts val="0"/>
              </a:spcAft>
              <a:buNone/>
            </a:pPr>
            <a:r>
              <a:rPr lang="en-IN" sz="1700" dirty="0">
                <a:solidFill>
                  <a:srgbClr val="000000"/>
                </a:solidFill>
                <a:cs typeface="Calibri" panose="020F0502020204030204" pitchFamily="34" charset="0"/>
              </a:rPr>
              <a:t>    }</a:t>
            </a:r>
            <a:endParaRPr lang="en-IN" sz="1700" dirty="0">
              <a:cs typeface="Calibri" panose="020F0502020204030204" pitchFamily="34" charset="0"/>
            </a:endParaRPr>
          </a:p>
          <a:p>
            <a:pPr marL="109728" lvl="1" indent="0">
              <a:spcBef>
                <a:spcPts val="0"/>
              </a:spcBef>
              <a:spcAft>
                <a:spcPts val="0"/>
              </a:spcAft>
              <a:buNone/>
            </a:pPr>
            <a:r>
              <a:rPr lang="en-US" sz="1700" dirty="0">
                <a:solidFill>
                  <a:srgbClr val="000000"/>
                </a:solidFill>
                <a:cs typeface="Calibri" panose="020F0502020204030204" pitchFamily="34" charset="0"/>
              </a:rPr>
              <a:t>    </a:t>
            </a:r>
            <a:r>
              <a:rPr lang="en-US" sz="1700" dirty="0">
                <a:solidFill>
                  <a:srgbClr val="7F0055"/>
                </a:solidFill>
                <a:cs typeface="Calibri" panose="020F0502020204030204" pitchFamily="34" charset="0"/>
              </a:rPr>
              <a:t>public</a:t>
            </a:r>
            <a:r>
              <a:rPr lang="en-US" sz="1700" dirty="0">
                <a:solidFill>
                  <a:srgbClr val="000000"/>
                </a:solidFill>
                <a:cs typeface="Calibri" panose="020F0502020204030204" pitchFamily="34" charset="0"/>
              </a:rPr>
              <a:t> </a:t>
            </a:r>
            <a:r>
              <a:rPr lang="en-US" sz="1700" dirty="0">
                <a:solidFill>
                  <a:srgbClr val="7F0055"/>
                </a:solidFill>
                <a:cs typeface="Calibri" panose="020F0502020204030204" pitchFamily="34" charset="0"/>
              </a:rPr>
              <a:t>static</a:t>
            </a:r>
            <a:r>
              <a:rPr lang="en-US" sz="1700" dirty="0">
                <a:solidFill>
                  <a:srgbClr val="000000"/>
                </a:solidFill>
                <a:cs typeface="Calibri" panose="020F0502020204030204" pitchFamily="34" charset="0"/>
              </a:rPr>
              <a:t> </a:t>
            </a:r>
            <a:r>
              <a:rPr lang="en-US" sz="1700" dirty="0">
                <a:solidFill>
                  <a:srgbClr val="7F0055"/>
                </a:solidFill>
                <a:cs typeface="Calibri" panose="020F0502020204030204" pitchFamily="34" charset="0"/>
              </a:rPr>
              <a:t>void</a:t>
            </a:r>
            <a:r>
              <a:rPr lang="en-US" sz="1700" dirty="0">
                <a:solidFill>
                  <a:srgbClr val="000000"/>
                </a:solidFill>
                <a:cs typeface="Calibri" panose="020F0502020204030204" pitchFamily="34" charset="0"/>
              </a:rPr>
              <a:t> methodB() </a:t>
            </a:r>
            <a:r>
              <a:rPr lang="en-US" sz="1700" dirty="0">
                <a:solidFill>
                  <a:srgbClr val="7F0055"/>
                </a:solidFill>
                <a:cs typeface="Calibri" panose="020F0502020204030204" pitchFamily="34" charset="0"/>
              </a:rPr>
              <a:t>throws</a:t>
            </a:r>
            <a:r>
              <a:rPr lang="en-US" sz="1700" dirty="0">
                <a:solidFill>
                  <a:srgbClr val="000000"/>
                </a:solidFill>
                <a:cs typeface="Calibri" panose="020F0502020204030204" pitchFamily="34" charset="0"/>
              </a:rPr>
              <a:t> Exception {</a:t>
            </a:r>
          </a:p>
          <a:p>
            <a:pPr marL="109728" lvl="1" indent="0">
              <a:spcBef>
                <a:spcPts val="0"/>
              </a:spcBef>
              <a:spcAft>
                <a:spcPts val="0"/>
              </a:spcAft>
              <a:buNone/>
            </a:pPr>
            <a:r>
              <a:rPr lang="en-US" sz="1700" dirty="0">
                <a:solidFill>
                  <a:srgbClr val="000000"/>
                </a:solidFill>
                <a:cs typeface="Calibri" panose="020F0502020204030204" pitchFamily="34" charset="0"/>
              </a:rPr>
              <a:t>        </a:t>
            </a:r>
            <a:r>
              <a:rPr lang="en-US" sz="1700" dirty="0">
                <a:solidFill>
                  <a:srgbClr val="7F0055"/>
                </a:solidFill>
                <a:cs typeface="Calibri" panose="020F0502020204030204" pitchFamily="34" charset="0"/>
              </a:rPr>
              <a:t>throw</a:t>
            </a:r>
            <a:r>
              <a:rPr lang="en-US" sz="1700" dirty="0">
                <a:solidFill>
                  <a:srgbClr val="000000"/>
                </a:solidFill>
                <a:cs typeface="Calibri" panose="020F0502020204030204" pitchFamily="34" charset="0"/>
              </a:rPr>
              <a:t> </a:t>
            </a:r>
            <a:r>
              <a:rPr lang="en-US" sz="1700" dirty="0">
                <a:solidFill>
                  <a:srgbClr val="7F0055"/>
                </a:solidFill>
                <a:cs typeface="Calibri" panose="020F0502020204030204" pitchFamily="34" charset="0"/>
              </a:rPr>
              <a:t>new</a:t>
            </a:r>
            <a:r>
              <a:rPr lang="en-US" sz="1700" dirty="0">
                <a:solidFill>
                  <a:srgbClr val="000000"/>
                </a:solidFill>
                <a:cs typeface="Calibri" panose="020F0502020204030204" pitchFamily="34" charset="0"/>
              </a:rPr>
              <a:t> Exception(</a:t>
            </a:r>
            <a:r>
              <a:rPr lang="en-US" sz="1700" dirty="0">
                <a:solidFill>
                  <a:srgbClr val="2A00FF"/>
                </a:solidFill>
                <a:cs typeface="Calibri" panose="020F0502020204030204" pitchFamily="34" charset="0"/>
              </a:rPr>
              <a:t>"Exception from methodB"</a:t>
            </a:r>
            <a:r>
              <a:rPr lang="en-US" sz="1700" dirty="0">
                <a:solidFill>
                  <a:srgbClr val="000000"/>
                </a:solidFill>
                <a:cs typeface="Calibri" panose="020F0502020204030204" pitchFamily="34" charset="0"/>
              </a:rPr>
              <a:t>);</a:t>
            </a:r>
          </a:p>
          <a:p>
            <a:pPr marL="109728" lvl="1" indent="0">
              <a:spcBef>
                <a:spcPts val="0"/>
              </a:spcBef>
              <a:spcAft>
                <a:spcPts val="0"/>
              </a:spcAft>
              <a:buNone/>
            </a:pPr>
            <a:r>
              <a:rPr lang="en-IN" sz="1700" dirty="0">
                <a:solidFill>
                  <a:srgbClr val="000000"/>
                </a:solidFill>
                <a:cs typeface="Calibri" panose="020F0502020204030204" pitchFamily="34" charset="0"/>
              </a:rPr>
              <a:t>    }</a:t>
            </a:r>
          </a:p>
          <a:p>
            <a:pPr marL="109728" lvl="1" indent="0">
              <a:spcBef>
                <a:spcPts val="0"/>
              </a:spcBef>
              <a:spcAft>
                <a:spcPts val="0"/>
              </a:spcAft>
              <a:buNone/>
            </a:pPr>
            <a:r>
              <a:rPr lang="en-IN" sz="1700" dirty="0">
                <a:solidFill>
                  <a:srgbClr val="000000"/>
                </a:solidFill>
                <a:cs typeface="Calibri" panose="020F0502020204030204" pitchFamily="34" charset="0"/>
              </a:rPr>
              <a:t>}</a:t>
            </a:r>
          </a:p>
          <a:p>
            <a:endParaRPr lang="en-US" dirty="0">
              <a:latin typeface="Söhne"/>
            </a:endParaRPr>
          </a:p>
          <a:p>
            <a:endParaRPr lang="en-IN" dirty="0"/>
          </a:p>
        </p:txBody>
      </p:sp>
    </p:spTree>
    <p:extLst>
      <p:ext uri="{BB962C8B-B14F-4D97-AF65-F5344CB8AC3E}">
        <p14:creationId xmlns:p14="http://schemas.microsoft.com/office/powerpoint/2010/main" val="969177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Day </a:t>
            </a:r>
            <a:r>
              <a:rPr lang="en-US" sz="3600" b="1" dirty="0" smtClean="0"/>
              <a:t>6: </a:t>
            </a:r>
            <a:r>
              <a:rPr lang="en-US" sz="3600" b="1" dirty="0"/>
              <a:t>Agenda</a:t>
            </a:r>
            <a:endParaRPr lang="en-IN" sz="3600" b="1" dirty="0"/>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Ø"/>
            </a:pPr>
            <a:r>
              <a:rPr lang="en-US" sz="2000" dirty="0" smtClean="0"/>
              <a:t>Static </a:t>
            </a:r>
            <a:r>
              <a:rPr lang="en-US" sz="2000" dirty="0" smtClean="0"/>
              <a:t>and final keywords</a:t>
            </a:r>
          </a:p>
          <a:p>
            <a:pPr lvl="1">
              <a:buFont typeface="Wingdings" panose="05000000000000000000" pitchFamily="2" charset="2"/>
              <a:buChar char="Ø"/>
            </a:pPr>
            <a:r>
              <a:rPr lang="en-US" sz="2000" dirty="0" smtClean="0"/>
              <a:t>Exception Handling</a:t>
            </a:r>
          </a:p>
          <a:p>
            <a:pPr lvl="1">
              <a:buFont typeface="Wingdings" panose="05000000000000000000" pitchFamily="2" charset="2"/>
              <a:buChar char="Ø"/>
            </a:pPr>
            <a:r>
              <a:rPr lang="en-US" sz="2000" dirty="0"/>
              <a:t>Interview </a:t>
            </a:r>
            <a:r>
              <a:rPr lang="en-US" sz="2000" dirty="0" smtClean="0"/>
              <a:t>Questions</a:t>
            </a:r>
          </a:p>
          <a:p>
            <a:pPr lvl="1">
              <a:buFont typeface="Wingdings" panose="05000000000000000000" pitchFamily="2" charset="2"/>
              <a:buChar char="Ø"/>
            </a:pPr>
            <a:r>
              <a:rPr lang="en-US" sz="2000" dirty="0" smtClean="0"/>
              <a:t>Hands-on</a:t>
            </a:r>
            <a:endParaRPr lang="en-US" sz="2000" dirty="0"/>
          </a:p>
          <a:p>
            <a:pPr lvl="1">
              <a:buFont typeface="Wingdings" panose="05000000000000000000" pitchFamily="2" charset="2"/>
              <a:buChar char="Ø"/>
            </a:pPr>
            <a:r>
              <a:rPr lang="en-US" sz="2000" dirty="0" smtClean="0"/>
              <a:t>Assignments</a:t>
            </a:r>
          </a:p>
          <a:p>
            <a:pPr lvl="1">
              <a:buFont typeface="Wingdings" panose="05000000000000000000" pitchFamily="2" charset="2"/>
              <a:buChar char="Ø"/>
            </a:pPr>
            <a:endParaRPr lang="en-US" sz="2000"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8883523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D8CD6647-5032-48A1-7482-EEE0945389AC}"/>
              </a:ext>
            </a:extLst>
          </p:cNvPr>
          <p:cNvSpPr>
            <a:spLocks noGrp="1"/>
          </p:cNvSpPr>
          <p:nvPr>
            <p:ph type="title"/>
          </p:nvPr>
        </p:nvSpPr>
        <p:spPr>
          <a:xfrm>
            <a:off x="492370" y="605896"/>
            <a:ext cx="3084844" cy="5646208"/>
          </a:xfrm>
        </p:spPr>
        <p:txBody>
          <a:bodyPr anchor="ctr">
            <a:normAutofit/>
          </a:bodyPr>
          <a:lstStyle/>
          <a:p>
            <a:r>
              <a:rPr lang="en-IN" sz="3600" b="1" i="0" dirty="0">
                <a:solidFill>
                  <a:srgbClr val="FFFFFF"/>
                </a:solidFill>
                <a:effectLst/>
                <a:latin typeface="Söhne"/>
              </a:rPr>
              <a:t>Chained Exceptions</a:t>
            </a:r>
            <a:endParaRPr lang="en-IN" sz="3600" dirty="0">
              <a:solidFill>
                <a:srgbClr val="FFFFFF"/>
              </a:solidFill>
            </a:endParaRPr>
          </a:p>
        </p:txBody>
      </p:sp>
      <p:sp>
        <p:nvSpPr>
          <p:cNvPr id="7"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E57F9599-6389-80CA-5DC9-C5D092E3795A}"/>
              </a:ext>
            </a:extLst>
          </p:cNvPr>
          <p:cNvSpPr>
            <a:spLocks noGrp="1"/>
          </p:cNvSpPr>
          <p:nvPr>
            <p:ph idx="1"/>
          </p:nvPr>
        </p:nvSpPr>
        <p:spPr>
          <a:xfrm>
            <a:off x="4785148" y="181156"/>
            <a:ext cx="7259306" cy="6858000"/>
          </a:xfrm>
        </p:spPr>
        <p:txBody>
          <a:bodyPr anchor="ctr">
            <a:normAutofit/>
          </a:bodyPr>
          <a:lstStyle/>
          <a:p>
            <a:pPr>
              <a:buFont typeface="Wingdings" panose="05000000000000000000" pitchFamily="2" charset="2"/>
              <a:buChar char="Ø"/>
            </a:pPr>
            <a:r>
              <a:rPr lang="en-US" sz="1700" b="0" i="0" dirty="0" smtClean="0">
                <a:effectLst/>
              </a:rPr>
              <a:t>Chained exception is also called nested exception.</a:t>
            </a:r>
          </a:p>
          <a:p>
            <a:pPr>
              <a:buFont typeface="Wingdings" panose="05000000000000000000" pitchFamily="2" charset="2"/>
              <a:buChar char="Ø"/>
            </a:pPr>
            <a:r>
              <a:rPr lang="en-US" sz="1700" b="0" i="0" dirty="0" smtClean="0">
                <a:effectLst/>
              </a:rPr>
              <a:t>Nested exception is a mechanism in Java where an exception is thrown in response to another exception.</a:t>
            </a:r>
          </a:p>
          <a:p>
            <a:pPr>
              <a:buFont typeface="Wingdings" panose="05000000000000000000" pitchFamily="2" charset="2"/>
              <a:buChar char="Ø"/>
            </a:pPr>
            <a:r>
              <a:rPr lang="en-US" sz="1700" b="0" i="0" dirty="0" smtClean="0">
                <a:effectLst/>
              </a:rPr>
              <a:t>Chained exceptions allow you to provide clearer picture of the error's origin and context.</a:t>
            </a:r>
          </a:p>
          <a:p>
            <a:pPr marL="0" indent="0">
              <a:buNone/>
            </a:pPr>
            <a:r>
              <a:rPr lang="en-US" sz="1700" b="1" i="0" dirty="0" smtClean="0">
                <a:effectLst/>
              </a:rPr>
              <a:t>Example:</a:t>
            </a:r>
          </a:p>
          <a:p>
            <a:pPr marL="292608" lvl="1" indent="0">
              <a:spcBef>
                <a:spcPts val="0"/>
              </a:spcBef>
              <a:spcAft>
                <a:spcPts val="0"/>
              </a:spcAft>
              <a:buNone/>
            </a:pPr>
            <a:r>
              <a:rPr lang="en-IN" sz="1200" dirty="0" smtClean="0">
                <a:solidFill>
                  <a:srgbClr val="7F0055"/>
                </a:solidFill>
              </a:rPr>
              <a:t>public</a:t>
            </a:r>
            <a:r>
              <a:rPr lang="en-IN" sz="1200" dirty="0" smtClean="0">
                <a:solidFill>
                  <a:srgbClr val="000000"/>
                </a:solidFill>
              </a:rPr>
              <a:t> </a:t>
            </a:r>
            <a:r>
              <a:rPr lang="en-IN" sz="1200" dirty="0">
                <a:solidFill>
                  <a:srgbClr val="7F0055"/>
                </a:solidFill>
              </a:rPr>
              <a:t>class</a:t>
            </a:r>
            <a:r>
              <a:rPr lang="en-IN" sz="1200" dirty="0">
                <a:solidFill>
                  <a:srgbClr val="000000"/>
                </a:solidFill>
              </a:rPr>
              <a:t> ChainedExceptionExample </a:t>
            </a:r>
            <a:r>
              <a:rPr lang="en-IN" sz="1200" u="sng" dirty="0">
                <a:solidFill>
                  <a:srgbClr val="000000"/>
                </a:solidFill>
              </a:rPr>
              <a:t>{</a:t>
            </a:r>
          </a:p>
          <a:p>
            <a:pPr marL="201168" lvl="1" indent="0">
              <a:spcBef>
                <a:spcPts val="0"/>
              </a:spcBef>
              <a:spcAft>
                <a:spcPts val="0"/>
              </a:spcAft>
              <a:buNone/>
            </a:pPr>
            <a:r>
              <a:rPr lang="en-US" sz="1200" dirty="0">
                <a:solidFill>
                  <a:srgbClr val="000000"/>
                </a:solidFill>
              </a:rPr>
              <a:t>    </a:t>
            </a:r>
            <a:r>
              <a:rPr lang="en-US" sz="1200" dirty="0">
                <a:solidFill>
                  <a:srgbClr val="7F0055"/>
                </a:solidFill>
              </a:rPr>
              <a:t>public</a:t>
            </a:r>
            <a:r>
              <a:rPr lang="en-US" sz="1200" dirty="0">
                <a:solidFill>
                  <a:srgbClr val="000000"/>
                </a:solidFill>
              </a:rPr>
              <a:t> </a:t>
            </a:r>
            <a:r>
              <a:rPr lang="en-US" sz="1200" dirty="0">
                <a:solidFill>
                  <a:srgbClr val="7F0055"/>
                </a:solidFill>
              </a:rPr>
              <a:t>static</a:t>
            </a:r>
            <a:r>
              <a:rPr lang="en-US" sz="1200" dirty="0">
                <a:solidFill>
                  <a:srgbClr val="000000"/>
                </a:solidFill>
              </a:rPr>
              <a:t> </a:t>
            </a:r>
            <a:r>
              <a:rPr lang="en-US" sz="1200" dirty="0">
                <a:solidFill>
                  <a:srgbClr val="7F0055"/>
                </a:solidFill>
              </a:rPr>
              <a:t>void</a:t>
            </a:r>
            <a:r>
              <a:rPr lang="en-US" sz="1200" dirty="0">
                <a:solidFill>
                  <a:srgbClr val="000000"/>
                </a:solidFill>
              </a:rPr>
              <a:t> main(String[] </a:t>
            </a:r>
            <a:r>
              <a:rPr lang="en-US" sz="1200" dirty="0">
                <a:solidFill>
                  <a:srgbClr val="6A3E3E"/>
                </a:solidFill>
              </a:rPr>
              <a:t>args</a:t>
            </a:r>
            <a:r>
              <a:rPr lang="en-US" sz="1200" dirty="0">
                <a:solidFill>
                  <a:srgbClr val="000000"/>
                </a:solidFill>
              </a:rPr>
              <a:t>) {</a:t>
            </a:r>
          </a:p>
          <a:p>
            <a:pPr marL="201168" lvl="1" indent="0">
              <a:spcBef>
                <a:spcPts val="0"/>
              </a:spcBef>
              <a:spcAft>
                <a:spcPts val="0"/>
              </a:spcAft>
              <a:buNone/>
            </a:pPr>
            <a:r>
              <a:rPr lang="en-IN" sz="1200" dirty="0">
                <a:solidFill>
                  <a:srgbClr val="000000"/>
                </a:solidFill>
              </a:rPr>
              <a:t>        </a:t>
            </a:r>
            <a:r>
              <a:rPr lang="en-IN" sz="1200" dirty="0">
                <a:solidFill>
                  <a:srgbClr val="7F0055"/>
                </a:solidFill>
              </a:rPr>
              <a:t>try</a:t>
            </a:r>
            <a:r>
              <a:rPr lang="en-IN" sz="1200" dirty="0">
                <a:solidFill>
                  <a:srgbClr val="000000"/>
                </a:solidFill>
              </a:rPr>
              <a:t> {</a:t>
            </a:r>
          </a:p>
          <a:p>
            <a:pPr marL="201168" lvl="1" indent="0">
              <a:spcBef>
                <a:spcPts val="0"/>
              </a:spcBef>
              <a:spcAft>
                <a:spcPts val="0"/>
              </a:spcAft>
              <a:buNone/>
            </a:pPr>
            <a:r>
              <a:rPr lang="en-IN" sz="1200" dirty="0">
                <a:solidFill>
                  <a:srgbClr val="000000"/>
                </a:solidFill>
              </a:rPr>
              <a:t>            </a:t>
            </a:r>
            <a:r>
              <a:rPr lang="en-IN" sz="1200" i="1" dirty="0">
                <a:solidFill>
                  <a:srgbClr val="000000"/>
                </a:solidFill>
              </a:rPr>
              <a:t>methodA();</a:t>
            </a:r>
          </a:p>
          <a:p>
            <a:pPr marL="201168" lvl="1" indent="0">
              <a:spcBef>
                <a:spcPts val="0"/>
              </a:spcBef>
              <a:spcAft>
                <a:spcPts val="0"/>
              </a:spcAft>
              <a:buNone/>
            </a:pPr>
            <a:r>
              <a:rPr lang="en-IN" sz="1200" dirty="0">
                <a:solidFill>
                  <a:srgbClr val="000000"/>
                </a:solidFill>
              </a:rPr>
              <a:t>        } </a:t>
            </a:r>
            <a:r>
              <a:rPr lang="en-IN" sz="1200" dirty="0">
                <a:solidFill>
                  <a:srgbClr val="7F0055"/>
                </a:solidFill>
              </a:rPr>
              <a:t>catch</a:t>
            </a:r>
            <a:r>
              <a:rPr lang="en-IN" sz="1200" dirty="0">
                <a:solidFill>
                  <a:srgbClr val="000000"/>
                </a:solidFill>
              </a:rPr>
              <a:t> (Exception </a:t>
            </a:r>
            <a:r>
              <a:rPr lang="en-IN" sz="1200" dirty="0">
                <a:solidFill>
                  <a:srgbClr val="6A3E3E"/>
                </a:solidFill>
              </a:rPr>
              <a:t>ex</a:t>
            </a:r>
            <a:r>
              <a:rPr lang="en-IN" sz="1200" dirty="0">
                <a:solidFill>
                  <a:srgbClr val="000000"/>
                </a:solidFill>
              </a:rPr>
              <a:t>) {</a:t>
            </a:r>
          </a:p>
          <a:p>
            <a:pPr marL="201168" lvl="1" indent="0">
              <a:spcBef>
                <a:spcPts val="0"/>
              </a:spcBef>
              <a:spcAft>
                <a:spcPts val="0"/>
              </a:spcAft>
              <a:buNone/>
            </a:pPr>
            <a:r>
              <a:rPr lang="en-IN" sz="1200" dirty="0">
                <a:solidFill>
                  <a:srgbClr val="000000"/>
                </a:solidFill>
              </a:rPr>
              <a:t>            System.</a:t>
            </a:r>
            <a:r>
              <a:rPr lang="en-IN" sz="1200" i="1" dirty="0">
                <a:solidFill>
                  <a:srgbClr val="0000C0"/>
                </a:solidFill>
              </a:rPr>
              <a:t>out</a:t>
            </a:r>
            <a:r>
              <a:rPr lang="en-IN" sz="1200" i="1" dirty="0">
                <a:solidFill>
                  <a:srgbClr val="000000"/>
                </a:solidFill>
              </a:rPr>
              <a:t>.println(</a:t>
            </a:r>
            <a:r>
              <a:rPr lang="en-IN" sz="1200" i="1" dirty="0">
                <a:solidFill>
                  <a:srgbClr val="2A00FF"/>
                </a:solidFill>
              </a:rPr>
              <a:t>"Chained Exception: "</a:t>
            </a:r>
            <a:r>
              <a:rPr lang="en-IN" sz="1200" i="1" dirty="0">
                <a:solidFill>
                  <a:srgbClr val="000000"/>
                </a:solidFill>
              </a:rPr>
              <a:t> + </a:t>
            </a:r>
            <a:r>
              <a:rPr lang="en-IN" sz="1200" i="1" dirty="0">
                <a:solidFill>
                  <a:srgbClr val="6A3E3E"/>
                </a:solidFill>
              </a:rPr>
              <a:t>ex</a:t>
            </a:r>
            <a:r>
              <a:rPr lang="en-IN" sz="1200" i="1" dirty="0">
                <a:solidFill>
                  <a:srgbClr val="000000"/>
                </a:solidFill>
              </a:rPr>
              <a:t>.getMessage());</a:t>
            </a:r>
          </a:p>
          <a:p>
            <a:pPr marL="201168" lvl="1" indent="0">
              <a:spcBef>
                <a:spcPts val="0"/>
              </a:spcBef>
              <a:spcAft>
                <a:spcPts val="0"/>
              </a:spcAft>
              <a:buNone/>
            </a:pPr>
            <a:r>
              <a:rPr lang="en-IN" sz="1200" dirty="0">
                <a:solidFill>
                  <a:srgbClr val="000000"/>
                </a:solidFill>
              </a:rPr>
              <a:t>            System.</a:t>
            </a:r>
            <a:r>
              <a:rPr lang="en-IN" sz="1200" i="1" dirty="0">
                <a:solidFill>
                  <a:srgbClr val="0000C0"/>
                </a:solidFill>
              </a:rPr>
              <a:t>out</a:t>
            </a:r>
            <a:r>
              <a:rPr lang="en-IN" sz="1200" i="1" dirty="0">
                <a:solidFill>
                  <a:srgbClr val="000000"/>
                </a:solidFill>
              </a:rPr>
              <a:t>.println(</a:t>
            </a:r>
            <a:r>
              <a:rPr lang="en-IN" sz="1200" i="1" dirty="0">
                <a:solidFill>
                  <a:srgbClr val="2A00FF"/>
                </a:solidFill>
              </a:rPr>
              <a:t>"Original Cause: "</a:t>
            </a:r>
            <a:r>
              <a:rPr lang="en-IN" sz="1200" i="1" dirty="0">
                <a:solidFill>
                  <a:srgbClr val="000000"/>
                </a:solidFill>
              </a:rPr>
              <a:t> + </a:t>
            </a:r>
            <a:r>
              <a:rPr lang="en-IN" sz="1200" i="1" dirty="0">
                <a:solidFill>
                  <a:srgbClr val="6A3E3E"/>
                </a:solidFill>
              </a:rPr>
              <a:t>ex</a:t>
            </a:r>
            <a:r>
              <a:rPr lang="en-IN" sz="1200" i="1" dirty="0">
                <a:solidFill>
                  <a:srgbClr val="000000"/>
                </a:solidFill>
              </a:rPr>
              <a:t>.getCause().getMessage());</a:t>
            </a:r>
          </a:p>
          <a:p>
            <a:pPr marL="201168" lvl="1" indent="0">
              <a:spcBef>
                <a:spcPts val="0"/>
              </a:spcBef>
              <a:spcAft>
                <a:spcPts val="0"/>
              </a:spcAft>
              <a:buNone/>
            </a:pPr>
            <a:r>
              <a:rPr lang="en-IN" sz="1200" dirty="0">
                <a:solidFill>
                  <a:srgbClr val="000000"/>
                </a:solidFill>
              </a:rPr>
              <a:t>        }</a:t>
            </a:r>
          </a:p>
          <a:p>
            <a:pPr marL="201168" lvl="1" indent="0">
              <a:spcBef>
                <a:spcPts val="0"/>
              </a:spcBef>
              <a:spcAft>
                <a:spcPts val="0"/>
              </a:spcAft>
              <a:buNone/>
            </a:pPr>
            <a:r>
              <a:rPr lang="en-IN" sz="1200" dirty="0">
                <a:solidFill>
                  <a:srgbClr val="000000"/>
                </a:solidFill>
              </a:rPr>
              <a:t>    }</a:t>
            </a:r>
            <a:endParaRPr lang="en-IN" sz="1200" dirty="0"/>
          </a:p>
          <a:p>
            <a:pPr marL="201168" lvl="1" indent="0">
              <a:spcBef>
                <a:spcPts val="0"/>
              </a:spcBef>
              <a:spcAft>
                <a:spcPts val="0"/>
              </a:spcAft>
              <a:buNone/>
            </a:pPr>
            <a:r>
              <a:rPr lang="en-US" sz="1200" dirty="0">
                <a:solidFill>
                  <a:srgbClr val="000000"/>
                </a:solidFill>
              </a:rPr>
              <a:t>    </a:t>
            </a:r>
            <a:r>
              <a:rPr lang="en-US" sz="1200" dirty="0">
                <a:solidFill>
                  <a:srgbClr val="7F0055"/>
                </a:solidFill>
              </a:rPr>
              <a:t>public</a:t>
            </a:r>
            <a:r>
              <a:rPr lang="en-US" sz="1200" dirty="0">
                <a:solidFill>
                  <a:srgbClr val="000000"/>
                </a:solidFill>
              </a:rPr>
              <a:t> </a:t>
            </a:r>
            <a:r>
              <a:rPr lang="en-US" sz="1200" dirty="0">
                <a:solidFill>
                  <a:srgbClr val="7F0055"/>
                </a:solidFill>
              </a:rPr>
              <a:t>static</a:t>
            </a:r>
            <a:r>
              <a:rPr lang="en-US" sz="1200" dirty="0">
                <a:solidFill>
                  <a:srgbClr val="000000"/>
                </a:solidFill>
              </a:rPr>
              <a:t> </a:t>
            </a:r>
            <a:r>
              <a:rPr lang="en-US" sz="1200" dirty="0">
                <a:solidFill>
                  <a:srgbClr val="7F0055"/>
                </a:solidFill>
              </a:rPr>
              <a:t>void</a:t>
            </a:r>
            <a:r>
              <a:rPr lang="en-US" sz="1200" dirty="0">
                <a:solidFill>
                  <a:srgbClr val="000000"/>
                </a:solidFill>
              </a:rPr>
              <a:t> methodA() </a:t>
            </a:r>
            <a:r>
              <a:rPr lang="en-US" sz="1200" dirty="0">
                <a:solidFill>
                  <a:srgbClr val="7F0055"/>
                </a:solidFill>
              </a:rPr>
              <a:t>throws</a:t>
            </a:r>
            <a:r>
              <a:rPr lang="en-US" sz="1200" dirty="0">
                <a:solidFill>
                  <a:srgbClr val="000000"/>
                </a:solidFill>
              </a:rPr>
              <a:t> Exception {</a:t>
            </a:r>
          </a:p>
          <a:p>
            <a:pPr marL="201168" lvl="1" indent="0">
              <a:spcBef>
                <a:spcPts val="0"/>
              </a:spcBef>
              <a:spcAft>
                <a:spcPts val="0"/>
              </a:spcAft>
              <a:buNone/>
            </a:pPr>
            <a:r>
              <a:rPr lang="en-IN" sz="1200" dirty="0">
                <a:solidFill>
                  <a:srgbClr val="000000"/>
                </a:solidFill>
              </a:rPr>
              <a:t>        </a:t>
            </a:r>
            <a:r>
              <a:rPr lang="en-IN" sz="1200" dirty="0">
                <a:solidFill>
                  <a:srgbClr val="7F0055"/>
                </a:solidFill>
              </a:rPr>
              <a:t>try</a:t>
            </a:r>
            <a:r>
              <a:rPr lang="en-IN" sz="1200" dirty="0">
                <a:solidFill>
                  <a:srgbClr val="000000"/>
                </a:solidFill>
              </a:rPr>
              <a:t> {</a:t>
            </a:r>
          </a:p>
          <a:p>
            <a:pPr marL="201168" lvl="1" indent="0">
              <a:spcBef>
                <a:spcPts val="0"/>
              </a:spcBef>
              <a:spcAft>
                <a:spcPts val="0"/>
              </a:spcAft>
              <a:buNone/>
            </a:pPr>
            <a:r>
              <a:rPr lang="en-IN" sz="1200" dirty="0">
                <a:solidFill>
                  <a:srgbClr val="000000"/>
                </a:solidFill>
              </a:rPr>
              <a:t>            </a:t>
            </a:r>
            <a:r>
              <a:rPr lang="en-IN" sz="1200" i="1" dirty="0">
                <a:solidFill>
                  <a:srgbClr val="000000"/>
                </a:solidFill>
              </a:rPr>
              <a:t>methodB();</a:t>
            </a:r>
          </a:p>
          <a:p>
            <a:pPr marL="201168" lvl="1" indent="0">
              <a:spcBef>
                <a:spcPts val="0"/>
              </a:spcBef>
              <a:spcAft>
                <a:spcPts val="0"/>
              </a:spcAft>
              <a:buNone/>
            </a:pPr>
            <a:r>
              <a:rPr lang="en-IN" sz="1200" dirty="0">
                <a:solidFill>
                  <a:srgbClr val="000000"/>
                </a:solidFill>
              </a:rPr>
              <a:t>        } </a:t>
            </a:r>
            <a:r>
              <a:rPr lang="en-IN" sz="1200" dirty="0">
                <a:solidFill>
                  <a:srgbClr val="7F0055"/>
                </a:solidFill>
              </a:rPr>
              <a:t>catch</a:t>
            </a:r>
            <a:r>
              <a:rPr lang="en-IN" sz="1200" dirty="0">
                <a:solidFill>
                  <a:srgbClr val="000000"/>
                </a:solidFill>
              </a:rPr>
              <a:t> (Exception </a:t>
            </a:r>
            <a:r>
              <a:rPr lang="en-IN" sz="1200" dirty="0">
                <a:solidFill>
                  <a:srgbClr val="6A3E3E"/>
                </a:solidFill>
              </a:rPr>
              <a:t>innerEx</a:t>
            </a:r>
            <a:r>
              <a:rPr lang="en-IN" sz="1200" dirty="0">
                <a:solidFill>
                  <a:srgbClr val="000000"/>
                </a:solidFill>
              </a:rPr>
              <a:t>) {</a:t>
            </a:r>
          </a:p>
          <a:p>
            <a:pPr marL="201168" lvl="1" indent="0">
              <a:spcBef>
                <a:spcPts val="0"/>
              </a:spcBef>
              <a:spcAft>
                <a:spcPts val="0"/>
              </a:spcAft>
              <a:buNone/>
            </a:pPr>
            <a:r>
              <a:rPr lang="en-US" sz="1200" dirty="0">
                <a:solidFill>
                  <a:srgbClr val="000000"/>
                </a:solidFill>
              </a:rPr>
              <a:t>            </a:t>
            </a:r>
            <a:r>
              <a:rPr lang="en-US" sz="1200" dirty="0">
                <a:solidFill>
                  <a:srgbClr val="7F0055"/>
                </a:solidFill>
              </a:rPr>
              <a:t>throw</a:t>
            </a:r>
            <a:r>
              <a:rPr lang="en-US" sz="1200" dirty="0">
                <a:solidFill>
                  <a:srgbClr val="000000"/>
                </a:solidFill>
              </a:rPr>
              <a:t> </a:t>
            </a:r>
            <a:r>
              <a:rPr lang="en-US" sz="1200" dirty="0">
                <a:solidFill>
                  <a:srgbClr val="7F0055"/>
                </a:solidFill>
              </a:rPr>
              <a:t>new</a:t>
            </a:r>
            <a:r>
              <a:rPr lang="en-US" sz="1200" dirty="0">
                <a:solidFill>
                  <a:srgbClr val="000000"/>
                </a:solidFill>
              </a:rPr>
              <a:t> Exception(</a:t>
            </a:r>
            <a:r>
              <a:rPr lang="en-US" sz="1200" dirty="0">
                <a:solidFill>
                  <a:srgbClr val="2A00FF"/>
                </a:solidFill>
              </a:rPr>
              <a:t>"Exception in methodA"</a:t>
            </a:r>
            <a:r>
              <a:rPr lang="en-US" sz="1200" dirty="0">
                <a:solidFill>
                  <a:srgbClr val="000000"/>
                </a:solidFill>
              </a:rPr>
              <a:t>, </a:t>
            </a:r>
            <a:r>
              <a:rPr lang="en-US" sz="1200" dirty="0">
                <a:solidFill>
                  <a:srgbClr val="6A3E3E"/>
                </a:solidFill>
              </a:rPr>
              <a:t>innerEx</a:t>
            </a:r>
            <a:r>
              <a:rPr lang="en-US" sz="1200" dirty="0">
                <a:solidFill>
                  <a:srgbClr val="000000"/>
                </a:solidFill>
              </a:rPr>
              <a:t>);</a:t>
            </a:r>
          </a:p>
          <a:p>
            <a:pPr marL="201168" lvl="1" indent="0">
              <a:spcBef>
                <a:spcPts val="0"/>
              </a:spcBef>
              <a:spcAft>
                <a:spcPts val="0"/>
              </a:spcAft>
              <a:buNone/>
            </a:pPr>
            <a:r>
              <a:rPr lang="en-IN" sz="1200" dirty="0">
                <a:solidFill>
                  <a:srgbClr val="000000"/>
                </a:solidFill>
              </a:rPr>
              <a:t>        }</a:t>
            </a:r>
          </a:p>
          <a:p>
            <a:pPr marL="201168" lvl="1" indent="0">
              <a:spcBef>
                <a:spcPts val="0"/>
              </a:spcBef>
              <a:spcAft>
                <a:spcPts val="0"/>
              </a:spcAft>
              <a:buNone/>
            </a:pPr>
            <a:r>
              <a:rPr lang="en-IN" sz="1200" dirty="0">
                <a:solidFill>
                  <a:srgbClr val="000000"/>
                </a:solidFill>
              </a:rPr>
              <a:t>    }</a:t>
            </a:r>
            <a:endParaRPr lang="en-IN" sz="1200" dirty="0"/>
          </a:p>
          <a:p>
            <a:pPr marL="201168" lvl="1" indent="0">
              <a:spcBef>
                <a:spcPts val="0"/>
              </a:spcBef>
              <a:spcAft>
                <a:spcPts val="0"/>
              </a:spcAft>
              <a:buNone/>
            </a:pPr>
            <a:r>
              <a:rPr lang="en-US" sz="1200" dirty="0">
                <a:solidFill>
                  <a:srgbClr val="000000"/>
                </a:solidFill>
              </a:rPr>
              <a:t>    </a:t>
            </a:r>
            <a:r>
              <a:rPr lang="en-US" sz="1200" dirty="0">
                <a:solidFill>
                  <a:srgbClr val="7F0055"/>
                </a:solidFill>
              </a:rPr>
              <a:t>public</a:t>
            </a:r>
            <a:r>
              <a:rPr lang="en-US" sz="1200" dirty="0">
                <a:solidFill>
                  <a:srgbClr val="000000"/>
                </a:solidFill>
              </a:rPr>
              <a:t> </a:t>
            </a:r>
            <a:r>
              <a:rPr lang="en-US" sz="1200" dirty="0">
                <a:solidFill>
                  <a:srgbClr val="7F0055"/>
                </a:solidFill>
              </a:rPr>
              <a:t>static</a:t>
            </a:r>
            <a:r>
              <a:rPr lang="en-US" sz="1200" dirty="0">
                <a:solidFill>
                  <a:srgbClr val="000000"/>
                </a:solidFill>
              </a:rPr>
              <a:t> </a:t>
            </a:r>
            <a:r>
              <a:rPr lang="en-US" sz="1200" dirty="0">
                <a:solidFill>
                  <a:srgbClr val="7F0055"/>
                </a:solidFill>
              </a:rPr>
              <a:t>void</a:t>
            </a:r>
            <a:r>
              <a:rPr lang="en-US" sz="1200" dirty="0">
                <a:solidFill>
                  <a:srgbClr val="000000"/>
                </a:solidFill>
              </a:rPr>
              <a:t> methodB() </a:t>
            </a:r>
            <a:r>
              <a:rPr lang="en-US" sz="1200" dirty="0">
                <a:solidFill>
                  <a:srgbClr val="7F0055"/>
                </a:solidFill>
              </a:rPr>
              <a:t>throws</a:t>
            </a:r>
            <a:r>
              <a:rPr lang="en-US" sz="1200" dirty="0">
                <a:solidFill>
                  <a:srgbClr val="000000"/>
                </a:solidFill>
              </a:rPr>
              <a:t> Exception {</a:t>
            </a:r>
          </a:p>
          <a:p>
            <a:pPr marL="201168" lvl="1" indent="0">
              <a:spcBef>
                <a:spcPts val="0"/>
              </a:spcBef>
              <a:spcAft>
                <a:spcPts val="0"/>
              </a:spcAft>
              <a:buNone/>
            </a:pPr>
            <a:r>
              <a:rPr lang="en-US" sz="1200" dirty="0">
                <a:solidFill>
                  <a:srgbClr val="000000"/>
                </a:solidFill>
              </a:rPr>
              <a:t>        </a:t>
            </a:r>
            <a:r>
              <a:rPr lang="en-US" sz="1200" dirty="0">
                <a:solidFill>
                  <a:srgbClr val="7F0055"/>
                </a:solidFill>
              </a:rPr>
              <a:t>throw</a:t>
            </a:r>
            <a:r>
              <a:rPr lang="en-US" sz="1200" dirty="0">
                <a:solidFill>
                  <a:srgbClr val="000000"/>
                </a:solidFill>
              </a:rPr>
              <a:t> </a:t>
            </a:r>
            <a:r>
              <a:rPr lang="en-US" sz="1200" dirty="0">
                <a:solidFill>
                  <a:srgbClr val="7F0055"/>
                </a:solidFill>
              </a:rPr>
              <a:t>new</a:t>
            </a:r>
            <a:r>
              <a:rPr lang="en-US" sz="1200" dirty="0">
                <a:solidFill>
                  <a:srgbClr val="000000"/>
                </a:solidFill>
              </a:rPr>
              <a:t> Exception(</a:t>
            </a:r>
            <a:r>
              <a:rPr lang="en-US" sz="1200" dirty="0">
                <a:solidFill>
                  <a:srgbClr val="2A00FF"/>
                </a:solidFill>
              </a:rPr>
              <a:t>"Exception in methodB"</a:t>
            </a:r>
            <a:r>
              <a:rPr lang="en-US" sz="1200" dirty="0">
                <a:solidFill>
                  <a:srgbClr val="000000"/>
                </a:solidFill>
              </a:rPr>
              <a:t>);</a:t>
            </a:r>
          </a:p>
          <a:p>
            <a:pPr marL="201168" lvl="1" indent="0">
              <a:spcBef>
                <a:spcPts val="0"/>
              </a:spcBef>
              <a:spcAft>
                <a:spcPts val="0"/>
              </a:spcAft>
              <a:buNone/>
            </a:pPr>
            <a:r>
              <a:rPr lang="en-IN" sz="1200" dirty="0">
                <a:solidFill>
                  <a:srgbClr val="000000"/>
                </a:solidFill>
              </a:rPr>
              <a:t>    }</a:t>
            </a:r>
          </a:p>
          <a:p>
            <a:pPr marL="201168" lvl="1" indent="0">
              <a:spcBef>
                <a:spcPts val="0"/>
              </a:spcBef>
              <a:spcAft>
                <a:spcPts val="0"/>
              </a:spcAft>
              <a:buNone/>
            </a:pPr>
            <a:r>
              <a:rPr lang="en-IN" sz="1200" dirty="0">
                <a:solidFill>
                  <a:srgbClr val="000000"/>
                </a:solidFill>
              </a:rPr>
              <a:t>}</a:t>
            </a:r>
          </a:p>
          <a:p>
            <a:endParaRPr lang="en-US" b="0" i="0" dirty="0">
              <a:effectLst/>
              <a:latin typeface="Söhne"/>
            </a:endParaRPr>
          </a:p>
          <a:p>
            <a:endParaRPr lang="en-IN" dirty="0"/>
          </a:p>
        </p:txBody>
      </p:sp>
    </p:spTree>
    <p:extLst>
      <p:ext uri="{BB962C8B-B14F-4D97-AF65-F5344CB8AC3E}">
        <p14:creationId xmlns:p14="http://schemas.microsoft.com/office/powerpoint/2010/main" val="40009287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Exception Examples</a:t>
            </a:r>
            <a:endParaRPr lang="en-IN" dirty="0"/>
          </a:p>
        </p:txBody>
      </p:sp>
    </p:spTree>
    <p:extLst>
      <p:ext uri="{BB962C8B-B14F-4D97-AF65-F5344CB8AC3E}">
        <p14:creationId xmlns:p14="http://schemas.microsoft.com/office/powerpoint/2010/main" val="2641804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The Throwable Class Hierarchy</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Understanding the hierarchy of exceptions (Throwable, Error, Exception, RuntimeException)</a:t>
            </a:r>
          </a:p>
          <a:p>
            <a:pPr>
              <a:buFont typeface="Wingdings" panose="05000000000000000000" pitchFamily="2" charset="2"/>
              <a:buChar char="Ø"/>
            </a:pPr>
            <a:r>
              <a:rPr lang="en-US" dirty="0"/>
              <a:t>Checked and Unchecked exceptions in the hierarchy</a:t>
            </a:r>
          </a:p>
          <a:p>
            <a:pPr>
              <a:buFont typeface="Wingdings" panose="05000000000000000000" pitchFamily="2" charset="2"/>
              <a:buChar char="Ø"/>
            </a:pPr>
            <a:r>
              <a:rPr lang="en-US" dirty="0"/>
              <a:t>Examples of common Exceptions in Java</a:t>
            </a:r>
          </a:p>
          <a:p>
            <a:pPr marL="0" indent="0">
              <a:buNone/>
            </a:pPr>
            <a:endParaRPr lang="en-US" dirty="0"/>
          </a:p>
          <a:p>
            <a:pPr marL="0" indent="0">
              <a:buNone/>
            </a:pPr>
            <a:endParaRPr lang="en-US" dirty="0"/>
          </a:p>
          <a:p>
            <a:endParaRPr lang="en-IN" dirty="0"/>
          </a:p>
        </p:txBody>
      </p:sp>
    </p:spTree>
    <p:extLst>
      <p:ext uri="{BB962C8B-B14F-4D97-AF65-F5344CB8AC3E}">
        <p14:creationId xmlns:p14="http://schemas.microsoft.com/office/powerpoint/2010/main" val="15672809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45" name="Rectangle 1031">
            <a:extLst>
              <a:ext uri="{FF2B5EF4-FFF2-40B4-BE49-F238E27FC236}">
                <a16:creationId xmlns:a16="http://schemas.microsoft.com/office/drawing/2014/main" xmlns="" id="{52ABB703-2B0E-4C3B-B4A2-F3973548E5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8ADEED3-DCA4-9827-72B3-0CC8B5FF18D6}"/>
              </a:ext>
            </a:extLst>
          </p:cNvPr>
          <p:cNvSpPr>
            <a:spLocks noGrp="1"/>
          </p:cNvSpPr>
          <p:nvPr>
            <p:ph type="title"/>
          </p:nvPr>
        </p:nvSpPr>
        <p:spPr>
          <a:xfrm>
            <a:off x="5720577" y="634946"/>
            <a:ext cx="5818280" cy="1450757"/>
          </a:xfrm>
        </p:spPr>
        <p:txBody>
          <a:bodyPr>
            <a:normAutofit/>
          </a:bodyPr>
          <a:lstStyle/>
          <a:p>
            <a:r>
              <a:rPr lang="en-US" sz="3600" b="1" dirty="0">
                <a:latin typeface="+mn-lt"/>
              </a:rPr>
              <a:t>Understanding the hierarchy of exceptions</a:t>
            </a:r>
            <a:endParaRPr lang="en-IN" sz="3600" b="1" dirty="0">
              <a:latin typeface="+mn-lt"/>
            </a:endParaRPr>
          </a:p>
        </p:txBody>
      </p:sp>
      <p:pic>
        <p:nvPicPr>
          <p:cNvPr id="1027" name="Picture 3" descr="Exception Handling — Headfirst Java Chapter 11 | by Bhagya Devduni | Medium">
            <a:extLst>
              <a:ext uri="{FF2B5EF4-FFF2-40B4-BE49-F238E27FC236}">
                <a16:creationId xmlns:a16="http://schemas.microsoft.com/office/drawing/2014/main" xmlns="" id="{5DE27D0A-3EEA-0164-6E18-EA3237D80C0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1531670"/>
            <a:ext cx="5451627" cy="3270976"/>
          </a:xfrm>
          <a:prstGeom prst="rect">
            <a:avLst/>
          </a:prstGeom>
          <a:noFill/>
          <a:extLst>
            <a:ext uri="{909E8E84-426E-40DD-AFC4-6F175D3DCCD1}">
              <a14:hiddenFill xmlns:a14="http://schemas.microsoft.com/office/drawing/2010/main">
                <a:solidFill>
                  <a:srgbClr val="FFFFFF"/>
                </a:solidFill>
              </a14:hiddenFill>
            </a:ext>
          </a:extLst>
        </p:spPr>
      </p:pic>
      <p:cxnSp>
        <p:nvCxnSpPr>
          <p:cNvPr id="1046" name="Straight Connector 1033">
            <a:extLst>
              <a:ext uri="{FF2B5EF4-FFF2-40B4-BE49-F238E27FC236}">
                <a16:creationId xmlns:a16="http://schemas.microsoft.com/office/drawing/2014/main" xmlns="" id="{9C21570E-E159-49A6-9891-FA397B7A92D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xmlns="" id="{C0FA1BEA-96EE-D442-EB7D-619B34390627}"/>
              </a:ext>
            </a:extLst>
          </p:cNvPr>
          <p:cNvSpPr>
            <a:spLocks noGrp="1" noChangeArrowheads="1"/>
          </p:cNvSpPr>
          <p:nvPr>
            <p:ph idx="1"/>
          </p:nvPr>
        </p:nvSpPr>
        <p:spPr bwMode="auto">
          <a:xfrm>
            <a:off x="5720576" y="2198913"/>
            <a:ext cx="5818280" cy="3911953"/>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198375"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lang="en-US" altLang="en-US" sz="1600" dirty="0"/>
              <a:t>U</a:t>
            </a:r>
            <a:r>
              <a:rPr kumimoji="0" lang="en-US" altLang="en-US" sz="1600" b="0" i="0" u="none" strike="noStrike" cap="none" normalizeH="0" baseline="0" dirty="0">
                <a:ln>
                  <a:noFill/>
                </a:ln>
                <a:effectLst/>
              </a:rPr>
              <a:t>nderstanding the hierarchy of exceptions in Java is crucial for writing robust and error-handling code.</a:t>
            </a:r>
          </a:p>
          <a:p>
            <a:pPr marL="0" marR="0" lvl="0" indent="0" defTabSz="914400" rtl="0" eaLnBrk="0" fontAlgn="base" latinLnBrk="0" hangingPunct="0">
              <a:spcBef>
                <a:spcPct val="0"/>
              </a:spcBef>
              <a:spcAft>
                <a:spcPts val="600"/>
              </a:spcAft>
              <a:buClrTx/>
              <a:buSzTx/>
              <a:buFontTx/>
              <a:buNone/>
              <a:tabLst/>
            </a:pPr>
            <a:r>
              <a:rPr kumimoji="0" lang="en-US" altLang="en-US" sz="1600" b="0" i="0" u="none" strike="noStrike" cap="none" normalizeH="0" baseline="0" dirty="0">
                <a:ln>
                  <a:noFill/>
                </a:ln>
                <a:effectLst/>
              </a:rPr>
              <a:t>The exception hierarchy in Java is as follows:</a:t>
            </a:r>
          </a:p>
          <a:p>
            <a:pPr marR="0" lvl="0" defTabSz="914400" rtl="0" eaLnBrk="0" fontAlgn="base" latinLnBrk="0" hangingPunct="0">
              <a:spcBef>
                <a:spcPct val="0"/>
              </a:spcBef>
              <a:spcAft>
                <a:spcPts val="600"/>
              </a:spcAft>
              <a:buClr>
                <a:srgbClr val="DDA147"/>
              </a:buClr>
              <a:buSzTx/>
              <a:buFont typeface="Wingdings" panose="05000000000000000000" pitchFamily="2" charset="2"/>
              <a:buChar char="Ø"/>
              <a:tabLst/>
            </a:pPr>
            <a:r>
              <a:rPr kumimoji="0" lang="en-US" altLang="en-US" sz="1600" b="1" i="0" u="none" strike="noStrike" cap="none" normalizeH="0" baseline="0" dirty="0">
                <a:ln>
                  <a:noFill/>
                </a:ln>
                <a:effectLst/>
              </a:rPr>
              <a:t>Throwable</a:t>
            </a:r>
            <a:r>
              <a:rPr kumimoji="0" lang="en-US" altLang="en-US" sz="1600" b="0" i="0" u="none" strike="noStrike" cap="none" normalizeH="0" baseline="0" dirty="0">
                <a:ln>
                  <a:noFill/>
                </a:ln>
                <a:effectLst/>
              </a:rPr>
              <a:t>: This is the root class for all exceptions and errors in Java.</a:t>
            </a:r>
          </a:p>
          <a:p>
            <a:pPr marL="0" marR="0" lvl="0" indent="0" defTabSz="914400" rtl="0" eaLnBrk="0" fontAlgn="base" latinLnBrk="0" hangingPunct="0">
              <a:spcBef>
                <a:spcPct val="0"/>
              </a:spcBef>
              <a:spcAft>
                <a:spcPts val="600"/>
              </a:spcAft>
              <a:buClrTx/>
              <a:buSzTx/>
              <a:buNone/>
              <a:tabLst/>
            </a:pPr>
            <a:r>
              <a:rPr kumimoji="0" lang="en-US" altLang="en-US" sz="1600" b="0" i="0" u="none" strike="noStrike" cap="none" normalizeH="0" baseline="0" dirty="0">
                <a:ln>
                  <a:noFill/>
                </a:ln>
                <a:effectLst/>
              </a:rPr>
              <a:t>It has two main subclasses: </a:t>
            </a:r>
            <a:r>
              <a:rPr kumimoji="0" lang="en-US" altLang="en-US" sz="1600" b="1" i="0" u="none" strike="noStrike" cap="none" normalizeH="0" baseline="0" dirty="0">
                <a:ln>
                  <a:noFill/>
                </a:ln>
                <a:effectLst/>
              </a:rPr>
              <a:t>Error</a:t>
            </a:r>
            <a:r>
              <a:rPr kumimoji="0" lang="en-US" altLang="en-US" sz="1600" b="0" i="0" u="none" strike="noStrike" cap="none" normalizeH="0" baseline="0" dirty="0">
                <a:ln>
                  <a:noFill/>
                </a:ln>
                <a:effectLst/>
              </a:rPr>
              <a:t> and </a:t>
            </a:r>
            <a:r>
              <a:rPr kumimoji="0" lang="en-US" altLang="en-US" sz="1600" b="1" i="0" u="none" strike="noStrike" cap="none" normalizeH="0" baseline="0" dirty="0">
                <a:ln>
                  <a:noFill/>
                </a:ln>
                <a:effectLst/>
              </a:rPr>
              <a:t>Exception</a:t>
            </a:r>
            <a:r>
              <a:rPr kumimoji="0" lang="en-US" altLang="en-US" sz="1600" b="0" i="0" u="none" strike="noStrike" cap="none" normalizeH="0" baseline="0" dirty="0">
                <a:ln>
                  <a:noFill/>
                </a:ln>
                <a:effectLst/>
              </a:rPr>
              <a:t>.</a:t>
            </a:r>
          </a:p>
          <a:p>
            <a:pPr marL="578358" lvl="1" indent="-285750" eaLnBrk="0" fontAlgn="base" hangingPunct="0">
              <a:spcBef>
                <a:spcPct val="0"/>
              </a:spcBef>
              <a:spcAft>
                <a:spcPts val="600"/>
              </a:spcAft>
              <a:buClr>
                <a:srgbClr val="DDA147"/>
              </a:buClr>
              <a:buFont typeface="Wingdings" panose="05000000000000000000" pitchFamily="2" charset="2"/>
              <a:buChar char="Ø"/>
            </a:pPr>
            <a:r>
              <a:rPr kumimoji="0" lang="en-US" altLang="en-US" sz="1600" b="1" i="0" u="none" strike="noStrike" cap="none" normalizeH="0" baseline="0" dirty="0">
                <a:ln>
                  <a:noFill/>
                </a:ln>
                <a:effectLst/>
              </a:rPr>
              <a:t>Error</a:t>
            </a:r>
            <a:r>
              <a:rPr kumimoji="0" lang="en-US" altLang="en-US" sz="1600" b="0" i="0" u="none" strike="noStrike" cap="none" normalizeH="0" baseline="0" dirty="0">
                <a:ln>
                  <a:noFill/>
                </a:ln>
                <a:effectLst/>
              </a:rPr>
              <a:t>: These are severe problems that should not be caught or handled programmatically. They usually indicate issues that are beyond the control of the programmer and typically result in termination of the application. Examples include </a:t>
            </a:r>
            <a:r>
              <a:rPr kumimoji="0" lang="en-US" altLang="en-US" sz="1600" b="1" i="0" u="none" strike="noStrike" cap="none" normalizeH="0" baseline="0" dirty="0">
                <a:ln>
                  <a:noFill/>
                </a:ln>
                <a:effectLst/>
              </a:rPr>
              <a:t>OutOfMemoryError</a:t>
            </a:r>
            <a:r>
              <a:rPr kumimoji="0" lang="en-US" altLang="en-US" sz="1600" b="0" i="0" u="none" strike="noStrike" cap="none" normalizeH="0" baseline="0" dirty="0">
                <a:ln>
                  <a:noFill/>
                </a:ln>
                <a:effectLst/>
              </a:rPr>
              <a:t> and </a:t>
            </a:r>
            <a:r>
              <a:rPr kumimoji="0" lang="en-US" altLang="en-US" sz="1600" b="1" i="0" u="none" strike="noStrike" cap="none" normalizeH="0" baseline="0" dirty="0">
                <a:ln>
                  <a:noFill/>
                </a:ln>
                <a:effectLst/>
              </a:rPr>
              <a:t>StackOverflowError</a:t>
            </a:r>
            <a:r>
              <a:rPr kumimoji="0" lang="en-US" altLang="en-US" sz="1600" b="0" i="0" u="none" strike="noStrike" cap="none" normalizeH="0" baseline="0" dirty="0">
                <a:ln>
                  <a:noFill/>
                </a:ln>
                <a:effectLst/>
              </a:rPr>
              <a:t>.</a:t>
            </a:r>
          </a:p>
          <a:p>
            <a:pPr marL="578358" lvl="1" indent="-285750" eaLnBrk="0" fontAlgn="base" hangingPunct="0">
              <a:spcBef>
                <a:spcPct val="0"/>
              </a:spcBef>
              <a:spcAft>
                <a:spcPts val="600"/>
              </a:spcAft>
              <a:buClr>
                <a:srgbClr val="DDA147"/>
              </a:buClr>
              <a:buFont typeface="Wingdings" panose="05000000000000000000" pitchFamily="2" charset="2"/>
              <a:buChar char="Ø"/>
            </a:pPr>
            <a:r>
              <a:rPr kumimoji="0" lang="en-US" altLang="en-US" sz="1600" b="1" i="0" u="none" strike="noStrike" cap="none" normalizeH="0" baseline="0" dirty="0">
                <a:ln>
                  <a:noFill/>
                </a:ln>
                <a:effectLst/>
              </a:rPr>
              <a:t>Exception</a:t>
            </a:r>
            <a:r>
              <a:rPr kumimoji="0" lang="en-US" altLang="en-US" sz="1600" b="0" i="0" u="none" strike="noStrike" cap="none" normalizeH="0" baseline="0" dirty="0">
                <a:ln>
                  <a:noFill/>
                </a:ln>
                <a:effectLst/>
              </a:rPr>
              <a:t>: These are problems that can be caught and handled programmatically. Exceptions can be further categorized into two types: </a:t>
            </a:r>
            <a:r>
              <a:rPr kumimoji="0" lang="en-US" altLang="en-US" sz="1600" b="1" i="0" u="none" strike="noStrike" cap="none" normalizeH="0" baseline="0" dirty="0">
                <a:ln>
                  <a:noFill/>
                </a:ln>
                <a:effectLst/>
              </a:rPr>
              <a:t>Checked Exceptions </a:t>
            </a:r>
            <a:r>
              <a:rPr kumimoji="0" lang="en-US" altLang="en-US" sz="1600" b="0" i="0" u="none" strike="noStrike" cap="none" normalizeH="0" baseline="0" dirty="0">
                <a:ln>
                  <a:noFill/>
                </a:ln>
                <a:effectLst/>
              </a:rPr>
              <a:t>and </a:t>
            </a:r>
            <a:r>
              <a:rPr kumimoji="0" lang="en-US" altLang="en-US" sz="1600" b="1" i="0" u="none" strike="noStrike" cap="none" normalizeH="0" baseline="0" dirty="0">
                <a:ln>
                  <a:noFill/>
                </a:ln>
                <a:effectLst/>
              </a:rPr>
              <a:t>Unchecked Exceptions</a:t>
            </a:r>
            <a:r>
              <a:rPr kumimoji="0" lang="en-US" altLang="en-US" sz="1600" b="0" i="0" u="none" strike="noStrike" cap="none" normalizeH="0" baseline="0" dirty="0">
                <a:ln>
                  <a:noFill/>
                </a:ln>
                <a:effectLst/>
              </a:rPr>
              <a:t>.</a:t>
            </a:r>
          </a:p>
          <a:p>
            <a:pPr marL="0" marR="0" lvl="0" indent="0" defTabSz="914400" rtl="0" eaLnBrk="0" fontAlgn="base" latinLnBrk="0" hangingPunct="0">
              <a:spcBef>
                <a:spcPct val="0"/>
              </a:spcBef>
              <a:spcAft>
                <a:spcPts val="600"/>
              </a:spcAft>
              <a:buClrTx/>
              <a:buSzTx/>
              <a:buFontTx/>
              <a:buNone/>
              <a:tabLst/>
            </a:pPr>
            <a:endParaRPr kumimoji="0" lang="en-US" altLang="en-US" sz="1300" b="0" i="0" u="none" strike="noStrike" cap="none" normalizeH="0" baseline="0" dirty="0">
              <a:ln>
                <a:noFill/>
              </a:ln>
              <a:effectLst/>
              <a:latin typeface="Arial" panose="020B0604020202020204" pitchFamily="34" charset="0"/>
            </a:endParaRPr>
          </a:p>
        </p:txBody>
      </p:sp>
      <p:sp>
        <p:nvSpPr>
          <p:cNvPr id="1047" name="Rectangle 1035">
            <a:extLst>
              <a:ext uri="{FF2B5EF4-FFF2-40B4-BE49-F238E27FC236}">
                <a16:creationId xmlns:a16="http://schemas.microsoft.com/office/drawing/2014/main" xmlns="" id="{E95DA498-D9A2-4DA9-B9DA-B3776E08CF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048" name="Rectangle 1037">
            <a:extLst>
              <a:ext uri="{FF2B5EF4-FFF2-40B4-BE49-F238E27FC236}">
                <a16:creationId xmlns:a16="http://schemas.microsoft.com/office/drawing/2014/main" xmlns="" id="{82A73093-4B9D-420D-B17E-52293703A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5276328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C5FDEDF4-8651-89B5-50A8-7FE710A30017}"/>
              </a:ext>
            </a:extLst>
          </p:cNvPr>
          <p:cNvSpPr>
            <a:spLocks noGrp="1"/>
          </p:cNvSpPr>
          <p:nvPr>
            <p:ph type="title"/>
          </p:nvPr>
        </p:nvSpPr>
        <p:spPr>
          <a:xfrm>
            <a:off x="492370" y="605896"/>
            <a:ext cx="3084844" cy="5646208"/>
          </a:xfrm>
        </p:spPr>
        <p:txBody>
          <a:bodyPr anchor="ctr">
            <a:normAutofit/>
          </a:bodyPr>
          <a:lstStyle/>
          <a:p>
            <a:r>
              <a:rPr lang="en-IN" sz="3600" b="1" i="0" dirty="0">
                <a:solidFill>
                  <a:srgbClr val="FFFFFF"/>
                </a:solidFill>
                <a:effectLst/>
                <a:latin typeface="+mn-lt"/>
              </a:rPr>
              <a:t>Checked Exceptions</a:t>
            </a:r>
            <a:endParaRPr lang="en-IN" sz="3600" dirty="0">
              <a:solidFill>
                <a:srgbClr val="FFFFFF"/>
              </a:solidFill>
              <a:latin typeface="+mn-lt"/>
            </a:endParaRPr>
          </a:p>
        </p:txBody>
      </p:sp>
      <p:sp>
        <p:nvSpPr>
          <p:cNvPr id="22" name="Rectangle 2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a16="http://schemas.microsoft.com/office/drawing/2014/main" xmlns="" id="{F3FFAA12-87FE-907A-696E-18E1186F1A1B}"/>
              </a:ext>
            </a:extLst>
          </p:cNvPr>
          <p:cNvSpPr>
            <a:spLocks noGrp="1" noChangeArrowheads="1"/>
          </p:cNvSpPr>
          <p:nvPr>
            <p:ph idx="1"/>
          </p:nvPr>
        </p:nvSpPr>
        <p:spPr bwMode="auto">
          <a:xfrm>
            <a:off x="4742016" y="225631"/>
            <a:ext cx="7444299" cy="6632369"/>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198375"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
                <a:srgbClr val="DDA147"/>
              </a:buClr>
              <a:buSzTx/>
              <a:buNone/>
              <a:tabLst/>
            </a:pPr>
            <a:r>
              <a:rPr kumimoji="0" lang="en-US" altLang="en-US" sz="1700" b="1" i="0" u="none" strike="noStrike" cap="none" normalizeH="0" baseline="0" dirty="0">
                <a:ln>
                  <a:noFill/>
                </a:ln>
                <a:effectLst/>
                <a:latin typeface="+mn-lt"/>
              </a:rPr>
              <a:t>Checked Exceptions</a:t>
            </a:r>
            <a:endParaRPr kumimoji="0" lang="en-US" altLang="en-US" sz="1700" b="0" i="0" u="none" strike="noStrike" cap="none" normalizeH="0" baseline="0" dirty="0">
              <a:ln>
                <a:noFill/>
              </a:ln>
              <a:effectLst/>
              <a:latin typeface="+mn-lt"/>
            </a:endParaRPr>
          </a:p>
          <a:p>
            <a:pPr marL="628650" marR="0" lvl="1" indent="-171450" defTabSz="914400" rtl="0" eaLnBrk="0" fontAlgn="base" latinLnBrk="0" hangingPunct="0">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latin typeface="+mn-lt"/>
              </a:rPr>
              <a:t>Checked exceptions are exceptions that the </a:t>
            </a:r>
            <a:r>
              <a:rPr kumimoji="0" lang="en-US" altLang="en-US" sz="1700" b="1" i="0" u="none" strike="noStrike" cap="none" normalizeH="0" baseline="0" dirty="0">
                <a:ln>
                  <a:noFill/>
                </a:ln>
                <a:effectLst/>
                <a:latin typeface="+mn-lt"/>
              </a:rPr>
              <a:t>compiler forces </a:t>
            </a:r>
            <a:r>
              <a:rPr kumimoji="0" lang="en-US" altLang="en-US" sz="1700" b="0" i="0" u="none" strike="noStrike" cap="none" normalizeH="0" baseline="0" dirty="0">
                <a:ln>
                  <a:noFill/>
                </a:ln>
                <a:effectLst/>
                <a:latin typeface="+mn-lt"/>
              </a:rPr>
              <a:t>you to handle explicitly by using </a:t>
            </a:r>
            <a:r>
              <a:rPr kumimoji="0" lang="en-US" altLang="en-US" sz="1700" b="1" i="0" u="none" strike="noStrike" cap="none" normalizeH="0" baseline="0" dirty="0">
                <a:ln>
                  <a:noFill/>
                </a:ln>
                <a:effectLst/>
                <a:latin typeface="+mn-lt"/>
              </a:rPr>
              <a:t>try-catch</a:t>
            </a:r>
            <a:r>
              <a:rPr kumimoji="0" lang="en-US" altLang="en-US" sz="1700" b="0" i="0" u="none" strike="noStrike" cap="none" normalizeH="0" baseline="0" dirty="0">
                <a:ln>
                  <a:noFill/>
                </a:ln>
                <a:effectLst/>
                <a:latin typeface="+mn-lt"/>
              </a:rPr>
              <a:t> blocks or declaring them with </a:t>
            </a:r>
            <a:r>
              <a:rPr kumimoji="0" lang="en-US" altLang="en-US" sz="1700" b="1" i="0" u="none" strike="noStrike" cap="none" normalizeH="0" baseline="0" dirty="0">
                <a:ln>
                  <a:noFill/>
                </a:ln>
                <a:effectLst/>
                <a:latin typeface="+mn-lt"/>
              </a:rPr>
              <a:t>throws</a:t>
            </a:r>
            <a:r>
              <a:rPr kumimoji="0" lang="en-US" altLang="en-US" sz="1700" b="0" i="0" u="none" strike="noStrike" cap="none" normalizeH="0" baseline="0" dirty="0">
                <a:ln>
                  <a:noFill/>
                </a:ln>
                <a:effectLst/>
                <a:latin typeface="+mn-lt"/>
              </a:rPr>
              <a:t> in the method signature.</a:t>
            </a:r>
          </a:p>
          <a:p>
            <a:pPr marL="628650" marR="0" lvl="1" indent="-171450" defTabSz="914400" rtl="0" eaLnBrk="0" fontAlgn="base" latinLnBrk="0" hangingPunct="0">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latin typeface="+mn-lt"/>
              </a:rPr>
              <a:t>These exceptions are usually recoverable and represent conditions that might occur during the execution of a program but are beyond the program's control.</a:t>
            </a:r>
          </a:p>
          <a:p>
            <a:pPr marL="457200" marR="0" lvl="1" indent="0" defTabSz="914400" rtl="0" eaLnBrk="0" fontAlgn="base" latinLnBrk="0" hangingPunct="0">
              <a:spcBef>
                <a:spcPct val="0"/>
              </a:spcBef>
              <a:spcAft>
                <a:spcPts val="600"/>
              </a:spcAft>
              <a:buClr>
                <a:srgbClr val="DDA147"/>
              </a:buClr>
              <a:buSzTx/>
              <a:buNone/>
              <a:tabLst/>
            </a:pPr>
            <a:r>
              <a:rPr lang="en-US" altLang="en-US" sz="1700" b="1" dirty="0">
                <a:latin typeface="+mn-lt"/>
              </a:rPr>
              <a:t>Examples</a:t>
            </a:r>
            <a:r>
              <a:rPr lang="en-US" altLang="en-US" sz="1700" dirty="0">
                <a:latin typeface="+mn-lt"/>
              </a:rPr>
              <a:t>:</a:t>
            </a:r>
            <a:endParaRPr kumimoji="0" lang="en-US" altLang="en-US" sz="1700" b="0" i="0" u="none" strike="noStrike" cap="none" normalizeH="0" baseline="0" dirty="0">
              <a:ln>
                <a:noFill/>
              </a:ln>
              <a:effectLst/>
              <a:latin typeface="+mn-lt"/>
            </a:endParaRPr>
          </a:p>
          <a:p>
            <a:pPr marL="811530" lvl="2" indent="-171450">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latin typeface="+mn-lt"/>
              </a:rPr>
              <a:t>IOException</a:t>
            </a:r>
            <a:r>
              <a:rPr kumimoji="0" lang="en-US" altLang="en-US" sz="1700" b="0" i="0" u="none" strike="noStrike" cap="none" normalizeH="0" baseline="0" dirty="0">
                <a:ln>
                  <a:noFill/>
                </a:ln>
                <a:effectLst/>
                <a:latin typeface="+mn-lt"/>
              </a:rPr>
              <a:t>: Thrown when an input or output operation fails, such as reading or writing to a file.</a:t>
            </a:r>
          </a:p>
          <a:p>
            <a:pPr marL="811530" lvl="2" indent="-171450">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latin typeface="+mn-lt"/>
              </a:rPr>
              <a:t>SQLException</a:t>
            </a:r>
            <a:r>
              <a:rPr kumimoji="0" lang="en-US" altLang="en-US" sz="1700" b="0" i="0" u="none" strike="noStrike" cap="none" normalizeH="0" baseline="0" dirty="0">
                <a:ln>
                  <a:noFill/>
                </a:ln>
                <a:effectLst/>
                <a:latin typeface="+mn-lt"/>
              </a:rPr>
              <a:t>: Thrown when there is an error in the database interaction.</a:t>
            </a:r>
          </a:p>
          <a:p>
            <a:pPr marL="811530" lvl="2" indent="-171450">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latin typeface="+mn-lt"/>
              </a:rPr>
              <a:t>ClassNotFoundException</a:t>
            </a:r>
            <a:r>
              <a:rPr kumimoji="0" lang="en-US" altLang="en-US" sz="1700" b="0" i="0" u="none" strike="noStrike" cap="none" normalizeH="0" baseline="0" dirty="0">
                <a:ln>
                  <a:noFill/>
                </a:ln>
                <a:effectLst/>
                <a:latin typeface="+mn-lt"/>
              </a:rPr>
              <a:t>: Thrown when a class cannot be found during runtime reflection.</a:t>
            </a:r>
          </a:p>
          <a:p>
            <a:pPr marL="811530" lvl="2" indent="-171450">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latin typeface="+mn-lt"/>
              </a:rPr>
              <a:t>FileNotFoundException</a:t>
            </a:r>
            <a:r>
              <a:rPr kumimoji="0" lang="en-US" altLang="en-US" sz="1700" b="0" i="0" u="none" strike="noStrike" cap="none" normalizeH="0" baseline="0" dirty="0">
                <a:ln>
                  <a:noFill/>
                </a:ln>
                <a:effectLst/>
                <a:latin typeface="+mn-lt"/>
              </a:rPr>
              <a:t>: A specific type of </a:t>
            </a:r>
            <a:r>
              <a:rPr kumimoji="0" lang="en-US" altLang="en-US" sz="1700" i="0" u="none" strike="noStrike" cap="none" normalizeH="0" baseline="0" dirty="0">
                <a:ln>
                  <a:noFill/>
                </a:ln>
                <a:effectLst/>
                <a:latin typeface="+mn-lt"/>
              </a:rPr>
              <a:t>IOException</a:t>
            </a:r>
            <a:r>
              <a:rPr kumimoji="0" lang="en-US" altLang="en-US" sz="1700" b="0" i="0" u="none" strike="noStrike" cap="none" normalizeH="0" baseline="0" dirty="0">
                <a:ln>
                  <a:noFill/>
                </a:ln>
                <a:effectLst/>
                <a:latin typeface="+mn-lt"/>
              </a:rPr>
              <a:t> indicating that a requested file does not exist.</a:t>
            </a:r>
          </a:p>
          <a:p>
            <a:pPr marL="811530" lvl="2" indent="-171450">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latin typeface="+mn-lt"/>
              </a:rPr>
              <a:t>InterruptedException</a:t>
            </a:r>
            <a:r>
              <a:rPr kumimoji="0" lang="en-US" altLang="en-US" sz="1700" b="0" i="0" u="none" strike="noStrike" cap="none" normalizeH="0" baseline="0" dirty="0">
                <a:ln>
                  <a:noFill/>
                </a:ln>
                <a:effectLst/>
                <a:latin typeface="+mn-lt"/>
              </a:rPr>
              <a:t>: Thrown when a thread is interrupted while waiting, sleeping, or blocking.</a:t>
            </a:r>
          </a:p>
          <a:p>
            <a:pPr marL="628650" marR="0" lvl="1" indent="-171450" defTabSz="914400" rtl="0" eaLnBrk="0" fontAlgn="base" latinLnBrk="0" hangingPunct="0">
              <a:spcBef>
                <a:spcPct val="0"/>
              </a:spcBef>
              <a:spcAft>
                <a:spcPts val="600"/>
              </a:spcAft>
              <a:buClr>
                <a:srgbClr val="DDA147"/>
              </a:buClr>
              <a:buSzTx/>
              <a:buFont typeface="Wingdings" panose="05000000000000000000" pitchFamily="2" charset="2"/>
              <a:buChar char="Ø"/>
              <a:tabLst/>
            </a:pPr>
            <a:endParaRPr kumimoji="0" lang="en-US" altLang="en-US" sz="2000" b="0" i="0" u="none" strike="noStrike" cap="none" normalizeH="0" baseline="0" dirty="0">
              <a:ln>
                <a:noFill/>
              </a:ln>
              <a:effectLst/>
              <a:latin typeface="+mn-lt"/>
            </a:endParaRPr>
          </a:p>
          <a:p>
            <a:pPr marL="0" marR="0" lvl="0" indent="0" defTabSz="914400" rtl="0" eaLnBrk="0" fontAlgn="base" latinLnBrk="0" hangingPunct="0">
              <a:spcBef>
                <a:spcPct val="0"/>
              </a:spcBef>
              <a:spcAft>
                <a:spcPts val="600"/>
              </a:spcAft>
              <a:buClrTx/>
              <a:buSzTx/>
              <a:buFontTx/>
              <a:buNone/>
              <a:tabLst/>
            </a:pPr>
            <a:endParaRPr kumimoji="0" lang="en-US" altLang="en-US" sz="11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1856189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C5FDEDF4-8651-89B5-50A8-7FE710A30017}"/>
              </a:ext>
            </a:extLst>
          </p:cNvPr>
          <p:cNvSpPr>
            <a:spLocks noGrp="1"/>
          </p:cNvSpPr>
          <p:nvPr>
            <p:ph type="title"/>
          </p:nvPr>
        </p:nvSpPr>
        <p:spPr>
          <a:xfrm>
            <a:off x="492370" y="605896"/>
            <a:ext cx="3084844" cy="5646208"/>
          </a:xfrm>
        </p:spPr>
        <p:txBody>
          <a:bodyPr anchor="ctr">
            <a:normAutofit/>
          </a:bodyPr>
          <a:lstStyle/>
          <a:p>
            <a:r>
              <a:rPr lang="en-IN" sz="3600" b="1" i="0" dirty="0">
                <a:solidFill>
                  <a:srgbClr val="FFFFFF"/>
                </a:solidFill>
                <a:effectLst/>
                <a:latin typeface="+mn-lt"/>
              </a:rPr>
              <a:t>Unchecked Exceptions</a:t>
            </a:r>
            <a:endParaRPr lang="en-IN" sz="3600" dirty="0">
              <a:solidFill>
                <a:srgbClr val="FFFFFF"/>
              </a:solidFill>
              <a:latin typeface="+mn-lt"/>
            </a:endParaRPr>
          </a:p>
        </p:txBody>
      </p:sp>
      <p:sp>
        <p:nvSpPr>
          <p:cNvPr id="13" name="Rectangle 12">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a16="http://schemas.microsoft.com/office/drawing/2014/main" xmlns="" id="{F3FFAA12-87FE-907A-696E-18E1186F1A1B}"/>
              </a:ext>
            </a:extLst>
          </p:cNvPr>
          <p:cNvSpPr>
            <a:spLocks noGrp="1" noChangeArrowheads="1"/>
          </p:cNvSpPr>
          <p:nvPr>
            <p:ph idx="1"/>
          </p:nvPr>
        </p:nvSpPr>
        <p:spPr bwMode="auto">
          <a:xfrm>
            <a:off x="4742016" y="605896"/>
            <a:ext cx="6413663" cy="564620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198375"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
                <a:srgbClr val="DDA147"/>
              </a:buClr>
              <a:buSzTx/>
              <a:buNone/>
              <a:tabLst/>
            </a:pPr>
            <a:endParaRPr kumimoji="0" lang="en-US" altLang="en-US" sz="1700" b="0" i="0" u="none" strike="noStrike" cap="none" normalizeH="0" baseline="0" dirty="0">
              <a:ln>
                <a:noFill/>
              </a:ln>
              <a:effectLst/>
              <a:latin typeface="+mn-lt"/>
            </a:endParaRPr>
          </a:p>
          <a:p>
            <a:pPr marR="0" lvl="0" defTabSz="914400" rtl="0" eaLnBrk="0" fontAlgn="base" latinLnBrk="0" hangingPunct="0">
              <a:spcBef>
                <a:spcPct val="0"/>
              </a:spcBef>
              <a:spcAft>
                <a:spcPts val="600"/>
              </a:spcAft>
              <a:buClr>
                <a:srgbClr val="DDA147"/>
              </a:buClr>
              <a:buSzTx/>
              <a:buFont typeface="Wingdings" panose="05000000000000000000" pitchFamily="2" charset="2"/>
              <a:buChar char="Ø"/>
              <a:tabLst/>
            </a:pPr>
            <a:r>
              <a:rPr kumimoji="0" lang="en-US" altLang="en-US" sz="1700" b="1" i="0" u="none" strike="noStrike" cap="none" normalizeH="0" baseline="0" dirty="0">
                <a:ln>
                  <a:noFill/>
                </a:ln>
                <a:effectLst/>
                <a:latin typeface="+mn-lt"/>
              </a:rPr>
              <a:t>Unchecked Exceptions(RuntimeExceptions):</a:t>
            </a:r>
            <a:endParaRPr kumimoji="0" lang="en-US" altLang="en-US" sz="1700" b="0" i="0" u="none" strike="noStrike" cap="none" normalizeH="0" baseline="0" dirty="0">
              <a:ln>
                <a:noFill/>
              </a:ln>
              <a:effectLst/>
              <a:latin typeface="+mn-lt"/>
            </a:endParaRPr>
          </a:p>
          <a:p>
            <a:pPr marL="742950" marR="0" lvl="1" indent="-285750" defTabSz="914400" rtl="0" eaLnBrk="0" fontAlgn="base" latinLnBrk="0" hangingPunct="0">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latin typeface="+mn-lt"/>
              </a:rPr>
              <a:t>Unchecked exceptions (also known as runtime exceptions) do not need to be explicitly caught or declared in the method signature.</a:t>
            </a:r>
          </a:p>
          <a:p>
            <a:pPr marL="742950" marR="0" lvl="1" indent="-285750" defTabSz="914400" rtl="0" eaLnBrk="0" fontAlgn="base" latinLnBrk="0" hangingPunct="0">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latin typeface="+mn-lt"/>
              </a:rPr>
              <a:t>They typically indicate programming errors or violations of contracts that should be fixed during development. </a:t>
            </a:r>
          </a:p>
          <a:p>
            <a:pPr marL="457200" marR="0" lvl="1" indent="0" defTabSz="914400" rtl="0" eaLnBrk="0" fontAlgn="base" latinLnBrk="0" hangingPunct="0">
              <a:spcBef>
                <a:spcPct val="0"/>
              </a:spcBef>
              <a:spcAft>
                <a:spcPts val="600"/>
              </a:spcAft>
              <a:buClr>
                <a:srgbClr val="DDA147"/>
              </a:buClr>
              <a:buSzTx/>
              <a:buNone/>
              <a:tabLst/>
            </a:pPr>
            <a:r>
              <a:rPr kumimoji="0" lang="en-US" altLang="en-US" sz="1700" b="1" i="0" u="none" strike="noStrike" cap="none" normalizeH="0" baseline="0" dirty="0">
                <a:ln>
                  <a:noFill/>
                </a:ln>
                <a:effectLst/>
                <a:latin typeface="+mn-lt"/>
              </a:rPr>
              <a:t>Examples:</a:t>
            </a:r>
          </a:p>
          <a:p>
            <a:pPr marL="811530" lvl="2" indent="-171450">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latin typeface="+mn-lt"/>
              </a:rPr>
              <a:t>NullPointerException</a:t>
            </a:r>
            <a:r>
              <a:rPr kumimoji="0" lang="en-US" altLang="en-US" sz="1700" b="0" i="0" u="none" strike="noStrike" cap="none" normalizeH="0" baseline="0" dirty="0">
                <a:ln>
                  <a:noFill/>
                </a:ln>
                <a:effectLst/>
                <a:latin typeface="+mn-lt"/>
              </a:rPr>
              <a:t>: Thrown when attempting to access an object or method on a null reference.</a:t>
            </a:r>
          </a:p>
          <a:p>
            <a:pPr marL="811530" lvl="2" indent="-171450">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latin typeface="+mn-lt"/>
              </a:rPr>
              <a:t>ArrayIndexOutOfBoundsException</a:t>
            </a:r>
            <a:r>
              <a:rPr kumimoji="0" lang="en-US" altLang="en-US" sz="1700" b="0" i="0" u="none" strike="noStrike" cap="none" normalizeH="0" baseline="0" dirty="0">
                <a:ln>
                  <a:noFill/>
                </a:ln>
                <a:effectLst/>
                <a:latin typeface="+mn-lt"/>
              </a:rPr>
              <a:t>: Thrown when trying to access an array element with an invalid index.</a:t>
            </a:r>
          </a:p>
          <a:p>
            <a:pPr marL="811530" lvl="2" indent="-171450">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latin typeface="+mn-lt"/>
              </a:rPr>
              <a:t>ArithmeticException</a:t>
            </a:r>
            <a:r>
              <a:rPr kumimoji="0" lang="en-US" altLang="en-US" sz="1700" b="0" i="0" u="none" strike="noStrike" cap="none" normalizeH="0" baseline="0" dirty="0">
                <a:ln>
                  <a:noFill/>
                </a:ln>
                <a:effectLst/>
                <a:latin typeface="+mn-lt"/>
              </a:rPr>
              <a:t>: Thrown when an arithmetic operation results in an error, such as division by zero.</a:t>
            </a:r>
          </a:p>
          <a:p>
            <a:pPr marL="811530" lvl="2" indent="-171450">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latin typeface="+mn-lt"/>
              </a:rPr>
              <a:t>IllegalArgumentException</a:t>
            </a:r>
            <a:r>
              <a:rPr kumimoji="0" lang="en-US" altLang="en-US" sz="1700" b="0" i="0" u="none" strike="noStrike" cap="none" normalizeH="0" baseline="0" dirty="0">
                <a:ln>
                  <a:noFill/>
                </a:ln>
                <a:effectLst/>
                <a:latin typeface="+mn-lt"/>
              </a:rPr>
              <a:t>: Thrown when an invalid argument is passed to a method.</a:t>
            </a:r>
          </a:p>
          <a:p>
            <a:pPr marL="811530" lvl="2" indent="-171450">
              <a:spcAft>
                <a:spcPts val="600"/>
              </a:spcAft>
              <a:buClr>
                <a:srgbClr val="DDA147"/>
              </a:buClr>
              <a:buFont typeface="Wingdings" panose="05000000000000000000" pitchFamily="2" charset="2"/>
              <a:buChar char="Ø"/>
            </a:pPr>
            <a:r>
              <a:rPr kumimoji="0" lang="en-US" altLang="en-US" sz="1700" b="1" i="0" u="none" strike="noStrike" cap="none" normalizeH="0" baseline="0" dirty="0">
                <a:ln>
                  <a:noFill/>
                </a:ln>
                <a:effectLst/>
                <a:latin typeface="+mn-lt"/>
              </a:rPr>
              <a:t>ClassCastException</a:t>
            </a:r>
            <a:r>
              <a:rPr kumimoji="0" lang="en-US" altLang="en-US" sz="1700" b="0" i="0" u="none" strike="noStrike" cap="none" normalizeH="0" baseline="0" dirty="0">
                <a:ln>
                  <a:noFill/>
                </a:ln>
                <a:effectLst/>
                <a:latin typeface="+mn-lt"/>
              </a:rPr>
              <a:t>: Thrown when an attempt is made to cast an object to an incompatible type.</a:t>
            </a:r>
          </a:p>
          <a:p>
            <a:pPr marL="0" marR="0" lvl="0" indent="0" defTabSz="914400" rtl="0" eaLnBrk="0" fontAlgn="base" latinLnBrk="0" hangingPunct="0">
              <a:spcBef>
                <a:spcPct val="0"/>
              </a:spcBef>
              <a:spcAft>
                <a:spcPts val="600"/>
              </a:spcAft>
              <a:buClrTx/>
              <a:buSzTx/>
              <a:buFontTx/>
              <a:buNone/>
              <a:tabLst/>
            </a:pPr>
            <a:endParaRPr kumimoji="0" lang="en-US" altLang="en-US" sz="13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2363868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p:cNvSpPr>
            <a:spLocks noGrp="1"/>
          </p:cNvSpPr>
          <p:nvPr>
            <p:ph type="title"/>
          </p:nvPr>
        </p:nvSpPr>
        <p:spPr>
          <a:xfrm>
            <a:off x="492370" y="605896"/>
            <a:ext cx="3084844" cy="5646208"/>
          </a:xfrm>
        </p:spPr>
        <p:txBody>
          <a:bodyPr anchor="ctr">
            <a:normAutofit/>
          </a:bodyPr>
          <a:lstStyle/>
          <a:p>
            <a:r>
              <a:rPr lang="en-IN" sz="3600" b="1" dirty="0">
                <a:solidFill>
                  <a:srgbClr val="FFFFFF"/>
                </a:solidFill>
                <a:latin typeface="+mn-lt"/>
              </a:rPr>
              <a:t>Exception Handling Best Practices</a:t>
            </a:r>
            <a:endParaRPr lang="en-IN" sz="3600" dirty="0">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p:cNvSpPr>
            <a:spLocks noGrp="1"/>
          </p:cNvSpPr>
          <p:nvPr>
            <p:ph idx="1"/>
          </p:nvPr>
        </p:nvSpPr>
        <p:spPr>
          <a:xfrm>
            <a:off x="4742016" y="605895"/>
            <a:ext cx="6413663" cy="5699211"/>
          </a:xfrm>
        </p:spPr>
        <p:txBody>
          <a:bodyPr anchor="ctr">
            <a:noAutofit/>
          </a:bodyPr>
          <a:lstStyle/>
          <a:p>
            <a:pPr>
              <a:buFont typeface="Wingdings" panose="05000000000000000000" pitchFamily="2" charset="2"/>
              <a:buChar char="Ø"/>
            </a:pPr>
            <a:r>
              <a:rPr lang="en-US" sz="1600" b="1" i="0" dirty="0">
                <a:effectLst/>
              </a:rPr>
              <a:t>Use Specific Exception Types</a:t>
            </a:r>
            <a:r>
              <a:rPr lang="en-US" sz="1600" b="0" i="0" dirty="0">
                <a:effectLst/>
              </a:rPr>
              <a:t>: Instead of catching generic exceptions, catch specific exception types that you expect might occur. This helps you handle different types of errors differently and provides more accurate error diagnostics.</a:t>
            </a:r>
          </a:p>
          <a:p>
            <a:pPr>
              <a:buFont typeface="Wingdings" panose="05000000000000000000" pitchFamily="2" charset="2"/>
              <a:buChar char="Ø"/>
            </a:pPr>
            <a:r>
              <a:rPr lang="en-US" sz="1600" b="1" dirty="0"/>
              <a:t>Avoid Catching Everything: </a:t>
            </a:r>
            <a:r>
              <a:rPr lang="en-US" sz="1600" dirty="0"/>
              <a:t>Avoid using catch-all blocks </a:t>
            </a:r>
            <a:r>
              <a:rPr lang="en-US" sz="1600" dirty="0" smtClean="0"/>
              <a:t>unless </a:t>
            </a:r>
            <a:r>
              <a:rPr lang="en-US" sz="1600" dirty="0"/>
              <a:t>absolutely necessary</a:t>
            </a:r>
            <a:r>
              <a:rPr lang="en-US" sz="1600" b="1" dirty="0"/>
              <a:t>. Catching too many exceptions can hide bugs and make debugging difficult</a:t>
            </a:r>
            <a:r>
              <a:rPr lang="en-US" sz="1600" dirty="0"/>
              <a:t>. Only catch exceptions that you can handle properly.</a:t>
            </a:r>
          </a:p>
          <a:p>
            <a:pPr>
              <a:buFont typeface="Wingdings" panose="05000000000000000000" pitchFamily="2" charset="2"/>
              <a:buChar char="Ø"/>
            </a:pPr>
            <a:r>
              <a:rPr lang="en-US" sz="1600" b="1" dirty="0"/>
              <a:t>Logging Exceptions: </a:t>
            </a:r>
            <a:r>
              <a:rPr lang="en-US" sz="1600" dirty="0"/>
              <a:t>Log exceptions when they occur. This helps in diagnosing issues and understanding the flow of your program during runtime.</a:t>
            </a:r>
          </a:p>
          <a:p>
            <a:pPr>
              <a:buFont typeface="Wingdings" panose="05000000000000000000" pitchFamily="2" charset="2"/>
              <a:buChar char="Ø"/>
            </a:pPr>
            <a:r>
              <a:rPr lang="en-US" sz="1600" b="1" i="0" dirty="0">
                <a:effectLst/>
              </a:rPr>
              <a:t>Rethrow Exceptions (When Appropriate)</a:t>
            </a:r>
            <a:r>
              <a:rPr lang="en-US" sz="1600" b="0" i="0" dirty="0">
                <a:effectLst/>
              </a:rPr>
              <a:t>: If you catch an exception but cannot fully handle it at that point, consider rethrowing it so that it can be caught and properly handled at a higher level.</a:t>
            </a:r>
          </a:p>
          <a:p>
            <a:pPr>
              <a:buFont typeface="Wingdings" panose="05000000000000000000" pitchFamily="2" charset="2"/>
              <a:buChar char="Ø"/>
            </a:pPr>
            <a:r>
              <a:rPr lang="en-US" sz="1600" b="1" i="0" dirty="0">
                <a:effectLst/>
              </a:rPr>
              <a:t>Graceful Degradation</a:t>
            </a:r>
            <a:r>
              <a:rPr lang="en-US" sz="1600" b="0" i="0" dirty="0">
                <a:effectLst/>
              </a:rPr>
              <a:t>: When possible, design your code to gracefully handle expected exceptions. This can include fallback mechanisms, retry logic, or providing default values.</a:t>
            </a:r>
          </a:p>
          <a:p>
            <a:pPr>
              <a:buFont typeface="Wingdings" panose="05000000000000000000" pitchFamily="2" charset="2"/>
              <a:buChar char="Ø"/>
            </a:pPr>
            <a:r>
              <a:rPr lang="en-US" sz="1600" b="1" dirty="0"/>
              <a:t>Use Finally Blocks: </a:t>
            </a:r>
            <a:r>
              <a:rPr lang="en-US" sz="1600" dirty="0"/>
              <a:t>Use finally blocks to ensure that cleanup code (such as closing files or releasing resources) is executed regardless of whether an exception occurred or not.</a:t>
            </a:r>
          </a:p>
          <a:p>
            <a:pPr>
              <a:buFont typeface="Wingdings" panose="05000000000000000000" pitchFamily="2" charset="2"/>
              <a:buChar char="Ø"/>
            </a:pPr>
            <a:r>
              <a:rPr lang="en-US" sz="1600" b="1" i="0" dirty="0">
                <a:effectLst/>
              </a:rPr>
              <a:t>Custom Exception Classes</a:t>
            </a:r>
            <a:r>
              <a:rPr lang="en-US" sz="1600" b="0" i="0" dirty="0">
                <a:effectLst/>
              </a:rPr>
              <a:t>: Create custom exception classes to encapsulate specific error scenarios. This can make your code more readable and provide meaningful information about the error.</a:t>
            </a:r>
            <a:endParaRPr lang="en-IN" sz="1600" dirty="0"/>
          </a:p>
        </p:txBody>
      </p:sp>
    </p:spTree>
    <p:extLst>
      <p:ext uri="{BB962C8B-B14F-4D97-AF65-F5344CB8AC3E}">
        <p14:creationId xmlns:p14="http://schemas.microsoft.com/office/powerpoint/2010/main" val="40503210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C76DDA-CA99-67EA-42EE-540DFFED7CD5}"/>
              </a:ext>
            </a:extLst>
          </p:cNvPr>
          <p:cNvSpPr>
            <a:spLocks noGrp="1"/>
          </p:cNvSpPr>
          <p:nvPr>
            <p:ph type="title"/>
          </p:nvPr>
        </p:nvSpPr>
        <p:spPr/>
        <p:txBody>
          <a:bodyPr/>
          <a:lstStyle/>
          <a:p>
            <a:r>
              <a:rPr lang="en-US" dirty="0"/>
              <a:t>Exception hands-on</a:t>
            </a:r>
            <a:endParaRPr lang="en-IN" dirty="0"/>
          </a:p>
        </p:txBody>
      </p:sp>
    </p:spTree>
    <p:extLst>
      <p:ext uri="{BB962C8B-B14F-4D97-AF65-F5344CB8AC3E}">
        <p14:creationId xmlns:p14="http://schemas.microsoft.com/office/powerpoint/2010/main" val="37520001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D61C2D-8006-9E1E-8816-F670ECBC56DB}"/>
              </a:ext>
            </a:extLst>
          </p:cNvPr>
          <p:cNvSpPr>
            <a:spLocks noGrp="1"/>
          </p:cNvSpPr>
          <p:nvPr>
            <p:ph type="title"/>
          </p:nvPr>
        </p:nvSpPr>
        <p:spPr/>
        <p:txBody>
          <a:bodyPr/>
          <a:lstStyle/>
          <a:p>
            <a:r>
              <a:rPr lang="en-US" dirty="0"/>
              <a:t>Interview Questions</a:t>
            </a:r>
            <a:endParaRPr lang="en-IN" dirty="0"/>
          </a:p>
        </p:txBody>
      </p:sp>
    </p:spTree>
    <p:extLst>
      <p:ext uri="{BB962C8B-B14F-4D97-AF65-F5344CB8AC3E}">
        <p14:creationId xmlns:p14="http://schemas.microsoft.com/office/powerpoint/2010/main" val="28882596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06C28C20-EA01-F0B2-EAA6-73EDC82EF5FA}"/>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Exceptions interview questions</a:t>
            </a:r>
            <a:endParaRPr lang="en-IN" sz="3600" b="1" dirty="0">
              <a:solidFill>
                <a:srgbClr val="FFFFFF"/>
              </a:solidFill>
              <a:latin typeface="+mn-lt"/>
            </a:endParaRPr>
          </a:p>
        </p:txBody>
      </p:sp>
      <p:sp>
        <p:nvSpPr>
          <p:cNvPr id="13" name="Rectangle 12">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a16="http://schemas.microsoft.com/office/drawing/2014/main" xmlns="" id="{CA392EFA-BC6E-095E-97A7-0E375E5252B8}"/>
              </a:ext>
            </a:extLst>
          </p:cNvPr>
          <p:cNvSpPr>
            <a:spLocks noGrp="1" noChangeArrowheads="1"/>
          </p:cNvSpPr>
          <p:nvPr>
            <p:ph idx="1"/>
          </p:nvPr>
        </p:nvSpPr>
        <p:spPr bwMode="auto">
          <a:xfrm>
            <a:off x="4393870" y="-512956"/>
            <a:ext cx="6835408" cy="7270016"/>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198375" numCol="1" anchor="ctr" anchorCtr="0" compatLnSpc="1">
            <a:prstTxWarp prst="textNoShape">
              <a:avLst/>
            </a:prstTxWarp>
            <a:normAutofit/>
          </a:bodyPr>
          <a:lstStyle/>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What is the difference between checked and unchecked exceptions in Java?</a:t>
            </a: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How can you prevent an unchecked exception from causing your program to terminate abruptly?</a:t>
            </a: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Explain the purpose of the </a:t>
            </a:r>
            <a:r>
              <a:rPr kumimoji="0" lang="en-US" altLang="en-US" sz="1700" b="1" i="0" u="none" strike="noStrike" cap="none" normalizeH="0" baseline="0" dirty="0">
                <a:ln>
                  <a:noFill/>
                </a:ln>
                <a:effectLst/>
              </a:rPr>
              <a:t>try-catch</a:t>
            </a:r>
            <a:r>
              <a:rPr kumimoji="0" lang="en-US" altLang="en-US" sz="1700" b="0" i="0" u="none" strike="noStrike" cap="none" normalizeH="0" baseline="0" dirty="0">
                <a:ln>
                  <a:noFill/>
                </a:ln>
                <a:effectLst/>
              </a:rPr>
              <a:t> block and how it handles exceptions.</a:t>
            </a: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What is the role of the </a:t>
            </a:r>
            <a:r>
              <a:rPr kumimoji="0" lang="en-US" altLang="en-US" sz="1700" b="1" i="0" u="none" strike="noStrike" cap="none" normalizeH="0" baseline="0" dirty="0">
                <a:ln>
                  <a:noFill/>
                </a:ln>
                <a:effectLst/>
              </a:rPr>
              <a:t>finally</a:t>
            </a:r>
            <a:r>
              <a:rPr kumimoji="0" lang="en-US" altLang="en-US" sz="1700" b="0" i="0" u="none" strike="noStrike" cap="none" normalizeH="0" baseline="0" dirty="0">
                <a:ln>
                  <a:noFill/>
                </a:ln>
                <a:effectLst/>
              </a:rPr>
              <a:t> block in exception handling? Give an example scenario where it is useful.</a:t>
            </a: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Can you have multiple </a:t>
            </a:r>
            <a:r>
              <a:rPr kumimoji="0" lang="en-US" altLang="en-US" sz="1700" b="1" i="0" u="none" strike="noStrike" cap="none" normalizeH="0" baseline="0" dirty="0">
                <a:ln>
                  <a:noFill/>
                </a:ln>
                <a:effectLst/>
              </a:rPr>
              <a:t>catch</a:t>
            </a:r>
            <a:r>
              <a:rPr kumimoji="0" lang="en-US" altLang="en-US" sz="1700" b="0" i="0" u="none" strike="noStrike" cap="none" normalizeH="0" baseline="0" dirty="0">
                <a:ln>
                  <a:noFill/>
                </a:ln>
                <a:effectLst/>
              </a:rPr>
              <a:t> blocks for a single </a:t>
            </a:r>
            <a:r>
              <a:rPr kumimoji="0" lang="en-US" altLang="en-US" sz="1700" b="1" i="0" u="none" strike="noStrike" cap="none" normalizeH="0" baseline="0" dirty="0">
                <a:ln>
                  <a:noFill/>
                </a:ln>
                <a:effectLst/>
              </a:rPr>
              <a:t>try</a:t>
            </a:r>
            <a:r>
              <a:rPr kumimoji="0" lang="en-US" altLang="en-US" sz="1700" b="0" i="0" u="none" strike="noStrike" cap="none" normalizeH="0" baseline="0" dirty="0">
                <a:ln>
                  <a:noFill/>
                </a:ln>
                <a:effectLst/>
              </a:rPr>
              <a:t> block? If yes, how are they executed?</a:t>
            </a: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What is the significance of the </a:t>
            </a:r>
            <a:r>
              <a:rPr kumimoji="0" lang="en-US" altLang="en-US" sz="1700" b="1" i="0" u="none" strike="noStrike" cap="none" normalizeH="0" baseline="0" dirty="0">
                <a:ln>
                  <a:noFill/>
                </a:ln>
                <a:effectLst/>
              </a:rPr>
              <a:t>throws</a:t>
            </a:r>
            <a:r>
              <a:rPr kumimoji="0" lang="en-US" altLang="en-US" sz="1700" b="0" i="0" u="none" strike="noStrike" cap="none" normalizeH="0" baseline="0" dirty="0">
                <a:ln>
                  <a:noFill/>
                </a:ln>
                <a:effectLst/>
              </a:rPr>
              <a:t> keyword in method signatures?</a:t>
            </a: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How does the </a:t>
            </a:r>
            <a:r>
              <a:rPr kumimoji="0" lang="en-US" altLang="en-US" sz="1700" b="1" i="0" u="none" strike="noStrike" cap="none" normalizeH="0" baseline="0" dirty="0">
                <a:ln>
                  <a:noFill/>
                </a:ln>
                <a:effectLst/>
              </a:rPr>
              <a:t>try-with-resources</a:t>
            </a:r>
            <a:r>
              <a:rPr kumimoji="0" lang="en-US" altLang="en-US" sz="1700" b="0" i="0" u="none" strike="noStrike" cap="none" normalizeH="0" baseline="0" dirty="0">
                <a:ln>
                  <a:noFill/>
                </a:ln>
                <a:effectLst/>
              </a:rPr>
              <a:t> statement improve resource management in Java?</a:t>
            </a: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What is exception chaining, and how does it help in diagnosing errors?</a:t>
            </a: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How can you create a custom exception class in Java? Provide an example.</a:t>
            </a:r>
          </a:p>
          <a:p>
            <a:pPr marL="0" marR="0" lvl="0" indent="0" defTabSz="914400" rtl="0" eaLnBrk="0" fontAlgn="base" latinLnBrk="0" hangingPunct="0">
              <a:spcBef>
                <a:spcPct val="0"/>
              </a:spcBef>
              <a:spcAft>
                <a:spcPts val="600"/>
              </a:spcAft>
              <a:buClrTx/>
              <a:buSzTx/>
              <a:buFontTx/>
              <a:buNone/>
              <a:tabLst/>
            </a:pPr>
            <a:endParaRPr kumimoji="0" lang="en-US" altLang="en-US" sz="11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657848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static and final keywords</a:t>
            </a:r>
            <a:endParaRPr lang="en-IN" dirty="0"/>
          </a:p>
        </p:txBody>
      </p:sp>
    </p:spTree>
    <p:extLst>
      <p:ext uri="{BB962C8B-B14F-4D97-AF65-F5344CB8AC3E}">
        <p14:creationId xmlns:p14="http://schemas.microsoft.com/office/powerpoint/2010/main" val="19362457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06C28C20-EA01-F0B2-EAA6-73EDC82EF5FA}"/>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Exceptions interview questions</a:t>
            </a:r>
            <a:endParaRPr lang="en-IN" sz="3600" b="1" dirty="0">
              <a:solidFill>
                <a:srgbClr val="FFFFFF"/>
              </a:solidFill>
              <a:latin typeface="+mn-lt"/>
            </a:endParaRPr>
          </a:p>
        </p:txBody>
      </p:sp>
      <p:sp>
        <p:nvSpPr>
          <p:cNvPr id="13" name="Rectangle 12">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a16="http://schemas.microsoft.com/office/drawing/2014/main" xmlns="" id="{CA392EFA-BC6E-095E-97A7-0E375E5252B8}"/>
              </a:ext>
            </a:extLst>
          </p:cNvPr>
          <p:cNvSpPr>
            <a:spLocks noGrp="1" noChangeArrowheads="1"/>
          </p:cNvSpPr>
          <p:nvPr>
            <p:ph idx="1"/>
          </p:nvPr>
        </p:nvSpPr>
        <p:spPr bwMode="auto">
          <a:xfrm>
            <a:off x="4393870" y="391886"/>
            <a:ext cx="7305760" cy="6365174"/>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198375" numCol="1" anchor="ctr" anchorCtr="0" compatLnSpc="1">
            <a:prstTxWarp prst="textNoShape">
              <a:avLst/>
            </a:prstTxWarp>
            <a:normAutofit/>
          </a:bodyPr>
          <a:lstStyle/>
          <a:p>
            <a:pPr marR="0" lvl="0" defTabSz="914400" rtl="0" eaLnBrk="0" fontAlgn="base" latinLnBrk="0" hangingPunct="0">
              <a:lnSpc>
                <a:spcPct val="12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Explain the difference between a checked exception and an unchecked exception with examples.</a:t>
            </a:r>
          </a:p>
          <a:p>
            <a:pPr marR="0" lvl="0" defTabSz="914400" rtl="0" eaLnBrk="0" fontAlgn="base" latinLnBrk="0" hangingPunct="0">
              <a:lnSpc>
                <a:spcPct val="12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What is the purpose of the </a:t>
            </a:r>
            <a:r>
              <a:rPr kumimoji="0" lang="en-US" altLang="en-US" sz="1700" b="1" i="0" u="none" strike="noStrike" cap="none" normalizeH="0" baseline="0" dirty="0">
                <a:ln>
                  <a:noFill/>
                </a:ln>
                <a:effectLst/>
              </a:rPr>
              <a:t>throw</a:t>
            </a:r>
            <a:r>
              <a:rPr kumimoji="0" lang="en-US" altLang="en-US" sz="1700" b="0" i="0" u="none" strike="noStrike" cap="none" normalizeH="0" baseline="0" dirty="0">
                <a:ln>
                  <a:noFill/>
                </a:ln>
                <a:effectLst/>
              </a:rPr>
              <a:t> statement, and how is it used? </a:t>
            </a:r>
          </a:p>
          <a:p>
            <a:pPr marR="0" lvl="0" defTabSz="914400" rtl="0" eaLnBrk="0" fontAlgn="base" latinLnBrk="0" hangingPunct="0">
              <a:lnSpc>
                <a:spcPct val="12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Can a </a:t>
            </a:r>
            <a:r>
              <a:rPr kumimoji="0" lang="en-US" altLang="en-US" sz="1700" b="1" i="0" u="none" strike="noStrike" cap="none" normalizeH="0" baseline="0" dirty="0">
                <a:ln>
                  <a:noFill/>
                </a:ln>
                <a:effectLst/>
              </a:rPr>
              <a:t>catch</a:t>
            </a:r>
            <a:r>
              <a:rPr kumimoji="0" lang="en-US" altLang="en-US" sz="1700" b="0" i="0" u="none" strike="noStrike" cap="none" normalizeH="0" baseline="0" dirty="0">
                <a:ln>
                  <a:noFill/>
                </a:ln>
                <a:effectLst/>
              </a:rPr>
              <a:t> block catch multiple exceptions simultaneously? If yes, how?</a:t>
            </a:r>
          </a:p>
          <a:p>
            <a:pPr marR="0" lvl="0" defTabSz="914400" rtl="0" eaLnBrk="0" fontAlgn="base" latinLnBrk="0" hangingPunct="0">
              <a:lnSpc>
                <a:spcPct val="12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How would you handle an exception that occurs in a constructor?</a:t>
            </a:r>
          </a:p>
          <a:p>
            <a:pPr marR="0" lvl="0" defTabSz="914400" rtl="0" eaLnBrk="0" fontAlgn="base" latinLnBrk="0" hangingPunct="0">
              <a:lnSpc>
                <a:spcPct val="12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Describe the order of execution when an exception is thrown within a nested set of </a:t>
            </a:r>
            <a:r>
              <a:rPr kumimoji="0" lang="en-US" altLang="en-US" sz="1700" b="1" i="0" u="none" strike="noStrike" cap="none" normalizeH="0" baseline="0" dirty="0">
                <a:ln>
                  <a:noFill/>
                </a:ln>
                <a:effectLst/>
              </a:rPr>
              <a:t>try-catch-finally</a:t>
            </a:r>
            <a:r>
              <a:rPr kumimoji="0" lang="en-US" altLang="en-US" sz="1700" b="0" i="0" u="none" strike="noStrike" cap="none" normalizeH="0" baseline="0" dirty="0">
                <a:ln>
                  <a:noFill/>
                </a:ln>
                <a:effectLst/>
              </a:rPr>
              <a:t> blocks.</a:t>
            </a:r>
          </a:p>
          <a:p>
            <a:pPr marR="0" lvl="0" defTabSz="914400" rtl="0" eaLnBrk="0" fontAlgn="base" latinLnBrk="0" hangingPunct="0">
              <a:lnSpc>
                <a:spcPct val="12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How can you ensure that a resource, such as a file, is closed even if an exception is thrown??</a:t>
            </a:r>
          </a:p>
          <a:p>
            <a:pPr marR="0" lvl="0" defTabSz="914400" rtl="0" eaLnBrk="0" fontAlgn="base" latinLnBrk="0" hangingPunct="0">
              <a:lnSpc>
                <a:spcPct val="12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How does Java's exception handling mechanism contribute to code readability and maintainability?</a:t>
            </a:r>
          </a:p>
          <a:p>
            <a:pPr marR="0" lvl="0" defTabSz="914400" rtl="0" eaLnBrk="0" fontAlgn="base" latinLnBrk="0" hangingPunct="0">
              <a:lnSpc>
                <a:spcPct val="12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Explain the concept of exception swallowing and why it should be avoided.</a:t>
            </a:r>
          </a:p>
          <a:p>
            <a:pPr marR="0" lvl="0" defTabSz="914400" rtl="0" eaLnBrk="0" fontAlgn="base" latinLnBrk="0" hangingPunct="0">
              <a:lnSpc>
                <a:spcPct val="12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rPr>
              <a:t>Can you throw an exception without catching it? If yes, how would you do it?</a:t>
            </a:r>
          </a:p>
          <a:p>
            <a:pPr marL="0" marR="0" lvl="0" indent="0" defTabSz="914400" rtl="0" eaLnBrk="0" fontAlgn="base" latinLnBrk="0" hangingPunct="0">
              <a:spcBef>
                <a:spcPct val="0"/>
              </a:spcBef>
              <a:spcAft>
                <a:spcPts val="600"/>
              </a:spcAft>
              <a:buClrTx/>
              <a:buSzTx/>
              <a:buFontTx/>
              <a:buNone/>
              <a:tabLst/>
            </a:pPr>
            <a:endParaRPr kumimoji="0" lang="en-US" altLang="en-US" sz="11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1048197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4004A3-EA13-212D-9211-834078FFCBF6}"/>
              </a:ext>
            </a:extLst>
          </p:cNvPr>
          <p:cNvSpPr>
            <a:spLocks noGrp="1"/>
          </p:cNvSpPr>
          <p:nvPr>
            <p:ph type="title"/>
          </p:nvPr>
        </p:nvSpPr>
        <p:spPr/>
        <p:txBody>
          <a:bodyPr/>
          <a:lstStyle/>
          <a:p>
            <a:r>
              <a:rPr lang="en-US" dirty="0"/>
              <a:t>Assignments</a:t>
            </a:r>
            <a:endParaRPr lang="en-IN" dirty="0"/>
          </a:p>
        </p:txBody>
      </p:sp>
    </p:spTree>
    <p:extLst>
      <p:ext uri="{BB962C8B-B14F-4D97-AF65-F5344CB8AC3E}">
        <p14:creationId xmlns:p14="http://schemas.microsoft.com/office/powerpoint/2010/main" val="5164128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50BB554B-DE2D-1B16-16FF-2FBDB4EB1CBC}"/>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Exception Assignments</a:t>
            </a:r>
            <a:endParaRPr lang="en-IN" sz="3600" b="1" dirty="0">
              <a:solidFill>
                <a:srgbClr val="FFFFFF"/>
              </a:solidFill>
              <a:latin typeface="+mn-lt"/>
            </a:endParaRPr>
          </a:p>
        </p:txBody>
      </p:sp>
      <p:sp>
        <p:nvSpPr>
          <p:cNvPr id="13" name="Rectangle 12">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a16="http://schemas.microsoft.com/office/drawing/2014/main" xmlns="" id="{40EDE91A-9514-9A6D-8212-F1A1DC703007}"/>
              </a:ext>
            </a:extLst>
          </p:cNvPr>
          <p:cNvSpPr>
            <a:spLocks noGrp="1" noChangeArrowheads="1"/>
          </p:cNvSpPr>
          <p:nvPr>
            <p:ph idx="1"/>
          </p:nvPr>
        </p:nvSpPr>
        <p:spPr bwMode="auto">
          <a:xfrm>
            <a:off x="4513664" y="605896"/>
            <a:ext cx="6736033" cy="564620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1700" b="1" i="0" u="none" strike="noStrike" cap="none" normalizeH="0" baseline="0" dirty="0">
                <a:ln>
                  <a:noFill/>
                </a:ln>
                <a:effectLst/>
                <a:latin typeface="+mn-lt"/>
              </a:rPr>
              <a:t>1. Simple Exception Handling</a:t>
            </a:r>
            <a:endParaRPr kumimoji="0" lang="en-US" altLang="en-US" sz="1700" b="0" i="0" u="none" strike="noStrike" cap="none" normalizeH="0" baseline="0" dirty="0">
              <a:ln>
                <a:noFill/>
              </a:ln>
              <a:effectLst/>
              <a:latin typeface="+mn-lt"/>
            </a:endParaRP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latin typeface="+mn-lt"/>
              </a:rPr>
              <a:t>Write a Java program that prompts the user to input two numbers. Perform division on these numbers and handle potential exceptions such as division by zero and invalid input (non-numeric input). Implement appropriate exception handling and provide error messages for each type of exception.</a:t>
            </a:r>
          </a:p>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1700" b="1" i="0" u="none" strike="noStrike" cap="none" normalizeH="0" baseline="0" dirty="0">
                <a:ln>
                  <a:noFill/>
                </a:ln>
                <a:effectLst/>
                <a:latin typeface="+mn-lt"/>
              </a:rPr>
              <a:t>2. Custom Exception</a:t>
            </a:r>
            <a:endParaRPr kumimoji="0" lang="en-US" altLang="en-US" sz="1700" b="0" i="0" u="none" strike="noStrike" cap="none" normalizeH="0" baseline="0" dirty="0">
              <a:ln>
                <a:noFill/>
              </a:ln>
              <a:effectLst/>
              <a:latin typeface="+mn-lt"/>
            </a:endParaRP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latin typeface="+mn-lt"/>
              </a:rPr>
              <a:t>Create a custom exception class named </a:t>
            </a:r>
            <a:r>
              <a:rPr kumimoji="0" lang="en-US" altLang="en-US" sz="1700" b="1" i="0" u="none" strike="noStrike" cap="none" normalizeH="0" baseline="0" dirty="0">
                <a:ln>
                  <a:noFill/>
                </a:ln>
                <a:effectLst/>
                <a:latin typeface="+mn-lt"/>
              </a:rPr>
              <a:t>InvalidAgeException</a:t>
            </a:r>
            <a:r>
              <a:rPr kumimoji="0" lang="en-US" altLang="en-US" sz="1700" b="0" i="0" u="none" strike="noStrike" cap="none" normalizeH="0" baseline="0" dirty="0">
                <a:ln>
                  <a:noFill/>
                </a:ln>
                <a:effectLst/>
                <a:latin typeface="+mn-lt"/>
              </a:rPr>
              <a:t>. Write a program that takes the age of a person as input and throws this exception if the age is less than 0 or greater than 120. Handle the custom exception using a </a:t>
            </a:r>
            <a:r>
              <a:rPr kumimoji="0" lang="en-US" altLang="en-US" sz="1700" b="1" i="0" u="none" strike="noStrike" cap="none" normalizeH="0" baseline="0" dirty="0">
                <a:ln>
                  <a:noFill/>
                </a:ln>
                <a:effectLst/>
                <a:latin typeface="+mn-lt"/>
              </a:rPr>
              <a:t>try-catch</a:t>
            </a:r>
            <a:r>
              <a:rPr kumimoji="0" lang="en-US" altLang="en-US" sz="1700" b="0" i="0" u="none" strike="noStrike" cap="none" normalizeH="0" baseline="0" dirty="0">
                <a:ln>
                  <a:noFill/>
                </a:ln>
                <a:effectLst/>
                <a:latin typeface="+mn-lt"/>
              </a:rPr>
              <a:t> block.</a:t>
            </a:r>
          </a:p>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1700" b="1" i="0" u="none" strike="noStrike" cap="none" normalizeH="0" baseline="0" dirty="0">
                <a:ln>
                  <a:noFill/>
                </a:ln>
                <a:effectLst/>
                <a:latin typeface="+mn-lt"/>
              </a:rPr>
              <a:t>3</a:t>
            </a:r>
            <a:r>
              <a:rPr lang="en-US" altLang="en-US" sz="1700" b="1" dirty="0">
                <a:latin typeface="+mn-lt"/>
              </a:rPr>
              <a:t>.</a:t>
            </a:r>
            <a:r>
              <a:rPr kumimoji="0" lang="en-US" altLang="en-US" sz="1700" b="1" i="0" u="none" strike="noStrike" cap="none" normalizeH="0" baseline="0" dirty="0">
                <a:ln>
                  <a:noFill/>
                </a:ln>
                <a:effectLst/>
                <a:latin typeface="+mn-lt"/>
              </a:rPr>
              <a:t> File Handling and Exceptions</a:t>
            </a:r>
            <a:endParaRPr kumimoji="0" lang="en-US" altLang="en-US" sz="1700" b="0" i="0" u="none" strike="noStrike" cap="none" normalizeH="0" baseline="0" dirty="0">
              <a:ln>
                <a:noFill/>
              </a:ln>
              <a:effectLst/>
              <a:latin typeface="+mn-lt"/>
            </a:endParaRP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latin typeface="+mn-lt"/>
              </a:rPr>
              <a:t>Write a program that reads data from a text file named </a:t>
            </a:r>
            <a:r>
              <a:rPr kumimoji="0" lang="en-US" altLang="en-US" sz="1700" b="1" i="0" u="none" strike="noStrike" cap="none" normalizeH="0" baseline="0" dirty="0">
                <a:ln>
                  <a:noFill/>
                </a:ln>
                <a:effectLst/>
                <a:latin typeface="+mn-lt"/>
              </a:rPr>
              <a:t>data.txt</a:t>
            </a:r>
            <a:r>
              <a:rPr kumimoji="0" lang="en-US" altLang="en-US" sz="1700" b="0" i="0" u="none" strike="noStrike" cap="none" normalizeH="0" baseline="0" dirty="0">
                <a:ln>
                  <a:noFill/>
                </a:ln>
                <a:effectLst/>
                <a:latin typeface="+mn-lt"/>
              </a:rPr>
              <a:t>. Each line of the file contains an integer. Calculate the sum of all integers in the file. Handle exceptions that may occur during file reading and parsing. Make use of the </a:t>
            </a:r>
            <a:r>
              <a:rPr kumimoji="0" lang="en-US" altLang="en-US" sz="1700" b="1" i="0" u="none" strike="noStrike" cap="none" normalizeH="0" baseline="0" dirty="0">
                <a:ln>
                  <a:noFill/>
                </a:ln>
                <a:effectLst/>
                <a:latin typeface="+mn-lt"/>
              </a:rPr>
              <a:t>try-with-resources</a:t>
            </a:r>
            <a:r>
              <a:rPr kumimoji="0" lang="en-US" altLang="en-US" sz="1700" b="0" i="0" u="none" strike="noStrike" cap="none" normalizeH="0" baseline="0" dirty="0">
                <a:ln>
                  <a:noFill/>
                </a:ln>
                <a:effectLst/>
                <a:latin typeface="+mn-lt"/>
              </a:rPr>
              <a:t> statement to ensure proper file closure.</a:t>
            </a:r>
          </a:p>
        </p:txBody>
      </p:sp>
    </p:spTree>
    <p:extLst>
      <p:ext uri="{BB962C8B-B14F-4D97-AF65-F5344CB8AC3E}">
        <p14:creationId xmlns:p14="http://schemas.microsoft.com/office/powerpoint/2010/main" val="7594900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50BB554B-DE2D-1B16-16FF-2FBDB4EB1CBC}"/>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Exception Assignments</a:t>
            </a:r>
            <a:endParaRPr lang="en-IN" sz="3600" b="1" dirty="0">
              <a:solidFill>
                <a:srgbClr val="FFFFFF"/>
              </a:solidFill>
              <a:latin typeface="+mn-lt"/>
            </a:endParaRPr>
          </a:p>
        </p:txBody>
      </p:sp>
      <p:sp>
        <p:nvSpPr>
          <p:cNvPr id="13" name="Rectangle 12">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a16="http://schemas.microsoft.com/office/drawing/2014/main" xmlns="" id="{40EDE91A-9514-9A6D-8212-F1A1DC703007}"/>
              </a:ext>
            </a:extLst>
          </p:cNvPr>
          <p:cNvSpPr>
            <a:spLocks noGrp="1" noChangeArrowheads="1"/>
          </p:cNvSpPr>
          <p:nvPr>
            <p:ph idx="1"/>
          </p:nvPr>
        </p:nvSpPr>
        <p:spPr bwMode="auto">
          <a:xfrm>
            <a:off x="4513664" y="605896"/>
            <a:ext cx="6736033" cy="564620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1700" b="1" i="0" u="none" strike="noStrike" cap="none" normalizeH="0" baseline="0" dirty="0">
                <a:ln>
                  <a:noFill/>
                </a:ln>
                <a:effectLst/>
                <a:latin typeface="+mn-lt"/>
              </a:rPr>
              <a:t>4</a:t>
            </a:r>
            <a:r>
              <a:rPr lang="en-US" altLang="en-US" sz="1700" b="1" dirty="0">
                <a:latin typeface="+mn-lt"/>
              </a:rPr>
              <a:t>. </a:t>
            </a:r>
            <a:r>
              <a:rPr kumimoji="0" lang="en-US" altLang="en-US" sz="1700" b="1" i="0" u="none" strike="noStrike" cap="none" normalizeH="0" baseline="0" dirty="0">
                <a:ln>
                  <a:noFill/>
                </a:ln>
                <a:effectLst/>
                <a:latin typeface="+mn-lt"/>
              </a:rPr>
              <a:t>Exception Propagation and Multi-Layered Exception Handling</a:t>
            </a:r>
            <a:endParaRPr kumimoji="0" lang="en-US" altLang="en-US" sz="1700" b="0" i="0" u="none" strike="noStrike" cap="none" normalizeH="0" baseline="0" dirty="0">
              <a:ln>
                <a:noFill/>
              </a:ln>
              <a:effectLst/>
              <a:latin typeface="+mn-lt"/>
            </a:endParaRP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latin typeface="+mn-lt"/>
              </a:rPr>
              <a:t>Create a multi-layered program with multiple methods. One method should read an integer from the user. Another method should divide two numbers provided by the user and return the result. Implement exception handling in each method. If an exception occurs in any method, it should be propagated up the call stack and handled at the appropriate level.</a:t>
            </a:r>
          </a:p>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1700" b="1" i="0" u="none" strike="noStrike" cap="none" normalizeH="0" baseline="0" dirty="0">
                <a:ln>
                  <a:noFill/>
                </a:ln>
                <a:effectLst/>
                <a:latin typeface="+mn-lt"/>
              </a:rPr>
              <a:t>5</a:t>
            </a:r>
            <a:r>
              <a:rPr lang="en-US" altLang="en-US" sz="1700" b="1" dirty="0">
                <a:latin typeface="+mn-lt"/>
              </a:rPr>
              <a:t>.</a:t>
            </a:r>
            <a:r>
              <a:rPr kumimoji="0" lang="en-US" altLang="en-US" sz="1700" b="1" i="0" u="none" strike="noStrike" cap="none" normalizeH="0" baseline="0" dirty="0">
                <a:ln>
                  <a:noFill/>
                </a:ln>
                <a:effectLst/>
                <a:latin typeface="+mn-lt"/>
              </a:rPr>
              <a:t> Exception Chains</a:t>
            </a:r>
            <a:endParaRPr kumimoji="0" lang="en-US" altLang="en-US" sz="1700" b="0" i="0" u="none" strike="noStrike" cap="none" normalizeH="0" baseline="0" dirty="0">
              <a:ln>
                <a:noFill/>
              </a:ln>
              <a:effectLst/>
              <a:latin typeface="+mn-lt"/>
            </a:endParaRP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latin typeface="+mn-lt"/>
              </a:rPr>
              <a:t>Write a program that reads data from a CSV file containing employee records. Each record has fields for name, age, and salary. Implement exception handling to catch and log any exceptions that may occur while reading or parsing the file. Include exception chaining to provide more context about the error.</a:t>
            </a:r>
          </a:p>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1700" b="1" i="0" u="none" strike="noStrike" cap="none" normalizeH="0" baseline="0" dirty="0">
                <a:ln>
                  <a:noFill/>
                </a:ln>
                <a:effectLst/>
                <a:latin typeface="+mn-lt"/>
              </a:rPr>
              <a:t>6</a:t>
            </a:r>
            <a:r>
              <a:rPr lang="en-US" altLang="en-US" sz="1700" b="1" dirty="0">
                <a:latin typeface="+mn-lt"/>
              </a:rPr>
              <a:t>.</a:t>
            </a:r>
            <a:r>
              <a:rPr kumimoji="0" lang="en-US" altLang="en-US" sz="1700" b="1" i="0" u="none" strike="noStrike" cap="none" normalizeH="0" baseline="0" dirty="0">
                <a:ln>
                  <a:noFill/>
                </a:ln>
                <a:effectLst/>
                <a:latin typeface="+mn-lt"/>
              </a:rPr>
              <a:t> Nested Exception Handling</a:t>
            </a:r>
            <a:endParaRPr kumimoji="0" lang="en-US" altLang="en-US" sz="1700" b="0" i="0" u="none" strike="noStrike" cap="none" normalizeH="0" baseline="0" dirty="0">
              <a:ln>
                <a:noFill/>
              </a:ln>
              <a:effectLst/>
              <a:latin typeface="+mn-lt"/>
            </a:endParaRPr>
          </a:p>
          <a:p>
            <a:pPr marR="0" lvl="0" defTabSz="914400" rtl="0" eaLnBrk="0" fontAlgn="base" latinLnBrk="0" hangingPunct="0">
              <a:lnSpc>
                <a:spcPct val="100000"/>
              </a:lnSpc>
              <a:spcBef>
                <a:spcPct val="0"/>
              </a:spcBef>
              <a:spcAft>
                <a:spcPts val="600"/>
              </a:spcAft>
              <a:buClr>
                <a:srgbClr val="DDA147"/>
              </a:buClr>
              <a:buSzTx/>
              <a:buFont typeface="Wingdings" panose="05000000000000000000" pitchFamily="2" charset="2"/>
              <a:buChar char="Ø"/>
              <a:tabLst/>
            </a:pPr>
            <a:r>
              <a:rPr kumimoji="0" lang="en-US" altLang="en-US" sz="1700" b="0" i="0" u="none" strike="noStrike" cap="none" normalizeH="0" baseline="0" dirty="0">
                <a:ln>
                  <a:noFill/>
                </a:ln>
                <a:effectLst/>
                <a:latin typeface="+mn-lt"/>
              </a:rPr>
              <a:t>Create a program that simulates a simple banking system. Implement classes for </a:t>
            </a:r>
            <a:r>
              <a:rPr kumimoji="0" lang="en-US" altLang="en-US" sz="1700" b="1" i="0" u="none" strike="noStrike" cap="none" normalizeH="0" baseline="0" dirty="0">
                <a:ln>
                  <a:noFill/>
                </a:ln>
                <a:effectLst/>
                <a:latin typeface="+mn-lt"/>
              </a:rPr>
              <a:t>BankAccount</a:t>
            </a:r>
            <a:r>
              <a:rPr kumimoji="0" lang="en-US" altLang="en-US" sz="1700" b="0" i="0" u="none" strike="noStrike" cap="none" normalizeH="0" baseline="0" dirty="0">
                <a:ln>
                  <a:noFill/>
                </a:ln>
                <a:effectLst/>
                <a:latin typeface="+mn-lt"/>
              </a:rPr>
              <a:t> and </a:t>
            </a:r>
            <a:r>
              <a:rPr kumimoji="0" lang="en-US" altLang="en-US" sz="1700" b="1" i="0" u="none" strike="noStrike" cap="none" normalizeH="0" baseline="0" dirty="0">
                <a:ln>
                  <a:noFill/>
                </a:ln>
                <a:effectLst/>
                <a:latin typeface="+mn-lt"/>
              </a:rPr>
              <a:t>Transaction</a:t>
            </a:r>
            <a:r>
              <a:rPr kumimoji="0" lang="en-US" altLang="en-US" sz="1700" b="0" i="0" u="none" strike="noStrike" cap="none" normalizeH="0" baseline="0" dirty="0">
                <a:ln>
                  <a:noFill/>
                </a:ln>
                <a:effectLst/>
                <a:latin typeface="+mn-lt"/>
              </a:rPr>
              <a:t>. Write a method that transfers funds between two bank accounts, handling exceptions such as insufficient funds, invalid account numbers, etc. Implement nested exception handling to provide detailed error messages.</a:t>
            </a:r>
          </a:p>
        </p:txBody>
      </p:sp>
    </p:spTree>
    <p:extLst>
      <p:ext uri="{BB962C8B-B14F-4D97-AF65-F5344CB8AC3E}">
        <p14:creationId xmlns:p14="http://schemas.microsoft.com/office/powerpoint/2010/main" val="7300113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57FA6B-F5CA-15A7-4DB9-FB8D30FA294E}"/>
              </a:ext>
            </a:extLst>
          </p:cNvPr>
          <p:cNvSpPr>
            <a:spLocks noGrp="1"/>
          </p:cNvSpPr>
          <p:nvPr>
            <p:ph type="title"/>
          </p:nvPr>
        </p:nvSpPr>
        <p:spPr/>
        <p:txBody>
          <a:bodyPr/>
          <a:lstStyle/>
          <a:p>
            <a:r>
              <a:rPr lang="en-US" dirty="0"/>
              <a:t>Q&amp;A</a:t>
            </a:r>
            <a:endParaRPr lang="en-IN" dirty="0"/>
          </a:p>
        </p:txBody>
      </p:sp>
      <p:sp>
        <p:nvSpPr>
          <p:cNvPr id="3" name="Text Placeholder 2">
            <a:extLst>
              <a:ext uri="{FF2B5EF4-FFF2-40B4-BE49-F238E27FC236}">
                <a16:creationId xmlns="" xmlns:a16="http://schemas.microsoft.com/office/drawing/2014/main" id="{60F1E61B-45B8-5945-BC2D-024B9AC16B10}"/>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1423956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E44C09C6-C54C-48EC-0BCE-0A5E912C7C96}"/>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static keyword</a:t>
            </a:r>
            <a:endParaRPr lang="en-IN" sz="3600" b="1" dirty="0">
              <a:solidFill>
                <a:srgbClr val="FFFFFF"/>
              </a:solidFill>
              <a:latin typeface="+mn-lt"/>
            </a:endParaRPr>
          </a:p>
        </p:txBody>
      </p:sp>
      <p:sp>
        <p:nvSpPr>
          <p:cNvPr id="7"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2C6B1A78-29D7-C628-E610-A2D318EBD5D0}"/>
              </a:ext>
            </a:extLst>
          </p:cNvPr>
          <p:cNvSpPr>
            <a:spLocks noGrp="1"/>
          </p:cNvSpPr>
          <p:nvPr>
            <p:ph idx="1"/>
          </p:nvPr>
        </p:nvSpPr>
        <p:spPr>
          <a:xfrm>
            <a:off x="4513664" y="278780"/>
            <a:ext cx="7185966" cy="5973324"/>
          </a:xfrm>
        </p:spPr>
        <p:txBody>
          <a:bodyPr anchor="ctr">
            <a:normAutofit fontScale="25000" lnSpcReduction="20000"/>
          </a:bodyPr>
          <a:lstStyle/>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7200" dirty="0"/>
          </a:p>
          <a:p>
            <a:pPr marL="0" indent="0">
              <a:buNone/>
            </a:pPr>
            <a:endParaRPr lang="en-US" sz="7200" dirty="0"/>
          </a:p>
          <a:p>
            <a:pPr marL="0" indent="0">
              <a:buNone/>
            </a:pPr>
            <a:r>
              <a:rPr lang="en-US" sz="7200" b="1" dirty="0"/>
              <a:t>static keyword in java:</a:t>
            </a:r>
          </a:p>
          <a:p>
            <a:pPr marL="0" indent="0">
              <a:buNone/>
            </a:pPr>
            <a:r>
              <a:rPr lang="en-US" sz="7200" dirty="0"/>
              <a:t>The static keyword in Java is used to </a:t>
            </a:r>
            <a:r>
              <a:rPr lang="en-US" sz="7200" b="1" dirty="0"/>
              <a:t>create class-level members </a:t>
            </a:r>
            <a:r>
              <a:rPr lang="en-US" sz="7200" dirty="0"/>
              <a:t>that belong to the </a:t>
            </a:r>
            <a:r>
              <a:rPr lang="en-US" sz="7200" b="1" dirty="0"/>
              <a:t>class itself</a:t>
            </a:r>
            <a:r>
              <a:rPr lang="en-US" sz="7200" dirty="0"/>
              <a:t>, rather than to individual instances (objects) of the class.</a:t>
            </a:r>
          </a:p>
          <a:p>
            <a:pPr marL="0" indent="0">
              <a:buNone/>
            </a:pPr>
            <a:r>
              <a:rPr lang="en-US" sz="7200" dirty="0"/>
              <a:t> Here's a breakdown of its usage:</a:t>
            </a:r>
          </a:p>
          <a:p>
            <a:pPr>
              <a:buFont typeface="Wingdings" panose="05000000000000000000" pitchFamily="2" charset="2"/>
              <a:buChar char="Ø"/>
            </a:pPr>
            <a:r>
              <a:rPr lang="en-US" sz="7200" b="1" dirty="0"/>
              <a:t>static Variables (Class Variables): </a:t>
            </a:r>
            <a:r>
              <a:rPr lang="en-US" sz="7200" dirty="0"/>
              <a:t>When a variable is declared as static, it is shared by all instances of the class. Only one copy of the static variable exists, regardless of how many objects are created. Static variables are accessed using the class name.</a:t>
            </a:r>
          </a:p>
          <a:p>
            <a:pPr marL="0" indent="0">
              <a:buNone/>
            </a:pPr>
            <a:endParaRPr lang="en-US" sz="7200" b="1" dirty="0"/>
          </a:p>
          <a:p>
            <a:pPr marL="201168" marR="0" lvl="1" indent="0" algn="l" defTabSz="914400" rtl="0" eaLnBrk="1" fontAlgn="auto" latinLnBrk="0" hangingPunct="1">
              <a:lnSpc>
                <a:spcPct val="90000"/>
              </a:lnSpc>
              <a:spcBef>
                <a:spcPts val="200"/>
              </a:spcBef>
              <a:spcAft>
                <a:spcPts val="400"/>
              </a:spcAft>
              <a:buClr>
                <a:srgbClr val="E48312"/>
              </a:buClr>
              <a:buSzTx/>
              <a:buFont typeface="Calibri" pitchFamily="34" charset="0"/>
              <a:buNone/>
              <a:tabLst/>
              <a:defRPr/>
            </a:pPr>
            <a:r>
              <a:rPr kumimoji="0" lang="en-IN" sz="7200" b="0" i="0" u="none" strike="noStrike" kern="1200" cap="none" spc="0" normalizeH="0" baseline="0" noProof="0" dirty="0">
                <a:ln>
                  <a:noFill/>
                </a:ln>
                <a:solidFill>
                  <a:srgbClr val="000000">
                    <a:lumMod val="75000"/>
                    <a:lumOff val="25000"/>
                  </a:srgbClr>
                </a:solidFill>
                <a:effectLst/>
                <a:uLnTx/>
                <a:uFillTx/>
                <a:ea typeface="+mn-ea"/>
                <a:cs typeface="+mn-cs"/>
              </a:rPr>
              <a:t>class MyClass {</a:t>
            </a:r>
          </a:p>
          <a:p>
            <a:pPr marL="201168" marR="0" lvl="1" indent="0" algn="l" defTabSz="914400" rtl="0" eaLnBrk="1" fontAlgn="auto" latinLnBrk="0" hangingPunct="1">
              <a:lnSpc>
                <a:spcPct val="90000"/>
              </a:lnSpc>
              <a:spcBef>
                <a:spcPts val="200"/>
              </a:spcBef>
              <a:spcAft>
                <a:spcPts val="400"/>
              </a:spcAft>
              <a:buClr>
                <a:srgbClr val="E48312"/>
              </a:buClr>
              <a:buSzTx/>
              <a:buFont typeface="Calibri" pitchFamily="34" charset="0"/>
              <a:buNone/>
              <a:tabLst/>
              <a:defRPr/>
            </a:pPr>
            <a:r>
              <a:rPr kumimoji="0" lang="en-US" sz="7200" b="0" i="0" u="none" strike="noStrike" kern="1200" cap="none" spc="0" normalizeH="0" baseline="0" noProof="0" dirty="0">
                <a:ln>
                  <a:noFill/>
                </a:ln>
                <a:solidFill>
                  <a:srgbClr val="000000">
                    <a:lumMod val="75000"/>
                    <a:lumOff val="25000"/>
                  </a:srgbClr>
                </a:solidFill>
                <a:effectLst/>
                <a:uLnTx/>
                <a:uFillTx/>
                <a:ea typeface="+mn-ea"/>
                <a:cs typeface="+mn-cs"/>
              </a:rPr>
              <a:t>     static int </a:t>
            </a:r>
            <a:r>
              <a:rPr kumimoji="0" lang="en-US" sz="7200" b="0" i="1" u="none" strike="noStrike" kern="1200" cap="none" spc="0" normalizeH="0" baseline="0" noProof="0" dirty="0">
                <a:ln>
                  <a:noFill/>
                </a:ln>
                <a:solidFill>
                  <a:srgbClr val="000000">
                    <a:lumMod val="75000"/>
                    <a:lumOff val="25000"/>
                  </a:srgbClr>
                </a:solidFill>
                <a:effectLst/>
                <a:uLnTx/>
                <a:uFillTx/>
                <a:ea typeface="+mn-ea"/>
                <a:cs typeface="+mn-cs"/>
              </a:rPr>
              <a:t>count = 0; // Static variable</a:t>
            </a:r>
          </a:p>
          <a:p>
            <a:pPr marL="201168" marR="0" lvl="1" indent="0" algn="l" defTabSz="914400" rtl="0" eaLnBrk="1" fontAlgn="auto" latinLnBrk="0" hangingPunct="1">
              <a:lnSpc>
                <a:spcPct val="90000"/>
              </a:lnSpc>
              <a:spcBef>
                <a:spcPts val="200"/>
              </a:spcBef>
              <a:spcAft>
                <a:spcPts val="400"/>
              </a:spcAft>
              <a:buClr>
                <a:srgbClr val="E48312"/>
              </a:buClr>
              <a:buSzTx/>
              <a:buFont typeface="Calibri" pitchFamily="34" charset="0"/>
              <a:buNone/>
              <a:tabLst/>
              <a:defRPr/>
            </a:pPr>
            <a:r>
              <a:rPr kumimoji="0" lang="en-IN" sz="7200" b="0" i="0" u="none" strike="noStrike" kern="1200" cap="none" spc="0" normalizeH="0" baseline="0" noProof="0" dirty="0">
                <a:ln>
                  <a:noFill/>
                </a:ln>
                <a:solidFill>
                  <a:srgbClr val="000000">
                    <a:lumMod val="75000"/>
                    <a:lumOff val="25000"/>
                  </a:srgbClr>
                </a:solidFill>
                <a:effectLst/>
                <a:uLnTx/>
                <a:uFillTx/>
                <a:ea typeface="+mn-ea"/>
                <a:cs typeface="+mn-cs"/>
              </a:rPr>
              <a:t> </a:t>
            </a:r>
            <a:r>
              <a:rPr kumimoji="0" lang="en-IN" sz="7200" b="0" i="0" u="none" strike="noStrike" kern="1200" cap="none" spc="0" normalizeH="0" baseline="0" noProof="0" dirty="0" smtClean="0">
                <a:ln>
                  <a:noFill/>
                </a:ln>
                <a:solidFill>
                  <a:srgbClr val="000000">
                    <a:lumMod val="75000"/>
                    <a:lumOff val="25000"/>
                  </a:srgbClr>
                </a:solidFill>
                <a:effectLst/>
                <a:uLnTx/>
                <a:uFillTx/>
                <a:ea typeface="+mn-ea"/>
                <a:cs typeface="+mn-cs"/>
              </a:rPr>
              <a:t>}</a:t>
            </a:r>
          </a:p>
          <a:p>
            <a:pPr marL="201168" marR="0" lvl="1" indent="0" algn="l" defTabSz="914400" rtl="0" eaLnBrk="1" fontAlgn="auto" latinLnBrk="0" hangingPunct="1">
              <a:lnSpc>
                <a:spcPct val="90000"/>
              </a:lnSpc>
              <a:spcBef>
                <a:spcPts val="200"/>
              </a:spcBef>
              <a:spcAft>
                <a:spcPts val="400"/>
              </a:spcAft>
              <a:buClr>
                <a:srgbClr val="E48312"/>
              </a:buClr>
              <a:buSzTx/>
              <a:buFont typeface="Calibri" pitchFamily="34" charset="0"/>
              <a:buNone/>
              <a:tabLst/>
              <a:defRPr/>
            </a:pPr>
            <a:endParaRPr kumimoji="0" lang="en-IN" sz="7200" b="0" i="0" u="none" strike="noStrike" kern="1200" cap="none" spc="0" normalizeH="0" baseline="0" noProof="0" dirty="0">
              <a:ln>
                <a:noFill/>
              </a:ln>
              <a:solidFill>
                <a:srgbClr val="000000">
                  <a:lumMod val="75000"/>
                  <a:lumOff val="25000"/>
                </a:srgbClr>
              </a:solidFill>
              <a:effectLst/>
              <a:uLnTx/>
              <a:uFillTx/>
              <a:ea typeface="+mn-ea"/>
              <a:cs typeface="+mn-cs"/>
            </a:endParaRPr>
          </a:p>
          <a:p>
            <a:pPr>
              <a:buFont typeface="Wingdings" panose="05000000000000000000" pitchFamily="2" charset="2"/>
              <a:buChar char="Ø"/>
            </a:pPr>
            <a:r>
              <a:rPr lang="en-US" sz="7200" b="1" dirty="0"/>
              <a:t>static Methods</a:t>
            </a:r>
            <a:r>
              <a:rPr lang="en-US" sz="7200" dirty="0"/>
              <a:t>: A static method belongs to the class rather than an instance. It can be called using the class name without creating an object of the class. Static methods can only access static variables/methods.</a:t>
            </a:r>
          </a:p>
          <a:p>
            <a:pPr marL="292608" lvl="1" indent="0">
              <a:buNone/>
            </a:pPr>
            <a:endParaRPr lang="en-US" sz="7200" dirty="0"/>
          </a:p>
          <a:p>
            <a:pPr marL="292608" lvl="1" indent="0">
              <a:buNone/>
            </a:pPr>
            <a:r>
              <a:rPr lang="en-IN" sz="7200" dirty="0"/>
              <a:t>class MathUtils {</a:t>
            </a:r>
          </a:p>
          <a:p>
            <a:pPr marL="201168" lvl="1" indent="0">
              <a:buNone/>
            </a:pPr>
            <a:r>
              <a:rPr lang="en-US" sz="7200" dirty="0"/>
              <a:t>       public static int add(int a, int b) {</a:t>
            </a:r>
          </a:p>
          <a:p>
            <a:pPr marL="201168" lvl="1" indent="0">
              <a:buNone/>
            </a:pPr>
            <a:r>
              <a:rPr lang="en-IN" sz="7200" dirty="0"/>
              <a:t>       return a + b;</a:t>
            </a:r>
          </a:p>
          <a:p>
            <a:pPr marL="201168" lvl="1" indent="0">
              <a:buNone/>
            </a:pPr>
            <a:r>
              <a:rPr lang="en-IN" sz="7200" dirty="0"/>
              <a:t>     }</a:t>
            </a:r>
          </a:p>
          <a:p>
            <a:pPr marL="201168" lvl="1" indent="0">
              <a:buNone/>
            </a:pPr>
            <a:r>
              <a:rPr lang="en-IN" sz="7200" dirty="0"/>
              <a:t>  }</a:t>
            </a:r>
          </a:p>
          <a:p>
            <a:endParaRPr lang="en-IN" sz="7200" dirty="0">
              <a:latin typeface="Consolas" panose="020B0609020204030204" pitchFamily="49" charset="0"/>
            </a:endParaRPr>
          </a:p>
          <a:p>
            <a:endParaRPr lang="en-IN" sz="1400" dirty="0">
              <a:latin typeface="Consolas" panose="020B0609020204030204" pitchFamily="49" charset="0"/>
            </a:endParaRPr>
          </a:p>
          <a:p>
            <a:endParaRPr lang="en-IN" sz="1400" dirty="0">
              <a:latin typeface="Consolas" panose="020B0609020204030204" pitchFamily="49" charset="0"/>
            </a:endParaRPr>
          </a:p>
          <a:p>
            <a:endParaRPr lang="en-US" sz="1400" dirty="0"/>
          </a:p>
          <a:p>
            <a:endParaRPr lang="en-US" sz="1400" dirty="0"/>
          </a:p>
          <a:p>
            <a:endParaRPr lang="en-US" sz="1400" dirty="0"/>
          </a:p>
          <a:p>
            <a:endParaRPr lang="en-US" sz="1400" dirty="0"/>
          </a:p>
          <a:p>
            <a:endParaRPr lang="en-IN" sz="1400" dirty="0"/>
          </a:p>
        </p:txBody>
      </p:sp>
    </p:spTree>
    <p:extLst>
      <p:ext uri="{BB962C8B-B14F-4D97-AF65-F5344CB8AC3E}">
        <p14:creationId xmlns:p14="http://schemas.microsoft.com/office/powerpoint/2010/main" val="7596145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64F6103B-EDB1-EE47-F989-B824AE9764C1}"/>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static keyword</a:t>
            </a:r>
            <a:endParaRPr lang="en-IN" sz="3600" b="1" dirty="0">
              <a:solidFill>
                <a:srgbClr val="FFFFFF"/>
              </a:solidFill>
              <a:latin typeface="+mn-lt"/>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0D391A46-BB50-EC0B-EF04-3A5E8D544493}"/>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Ø"/>
            </a:pPr>
            <a:r>
              <a:rPr lang="en-US" sz="1800" b="1" dirty="0"/>
              <a:t>s</a:t>
            </a:r>
            <a:r>
              <a:rPr lang="en-US" sz="1800" b="1" i="0" dirty="0">
                <a:effectLst/>
              </a:rPr>
              <a:t>tatic Blocks:</a:t>
            </a:r>
            <a:r>
              <a:rPr lang="en-US" sz="1800" b="0" i="0" dirty="0">
                <a:effectLst/>
              </a:rPr>
              <a:t> A static block is a block of code that runs when the </a:t>
            </a:r>
            <a:r>
              <a:rPr lang="en-US" sz="1800" b="1" i="0" dirty="0">
                <a:effectLst/>
              </a:rPr>
              <a:t>class is loaded into memory</a:t>
            </a:r>
            <a:r>
              <a:rPr lang="en-US" sz="1800" b="0" i="0" dirty="0">
                <a:effectLst/>
              </a:rPr>
              <a:t>. It is used for </a:t>
            </a:r>
            <a:r>
              <a:rPr lang="en-US" sz="1800" b="1" i="0" dirty="0">
                <a:effectLst/>
              </a:rPr>
              <a:t>static initialization</a:t>
            </a:r>
            <a:r>
              <a:rPr lang="en-US" sz="1800" b="0" i="0" dirty="0">
                <a:effectLst/>
              </a:rPr>
              <a:t>, such </a:t>
            </a:r>
            <a:r>
              <a:rPr lang="en-US" sz="1800" b="1" i="0" dirty="0">
                <a:effectLst/>
              </a:rPr>
              <a:t>as initializing static variables</a:t>
            </a:r>
            <a:r>
              <a:rPr lang="en-US" sz="1800" b="0" i="0" dirty="0">
                <a:effectLst/>
              </a:rPr>
              <a:t>.</a:t>
            </a:r>
          </a:p>
          <a:p>
            <a:r>
              <a:rPr lang="en-IN" sz="1800" b="1" dirty="0"/>
              <a:t>class MyClass </a:t>
            </a:r>
            <a:r>
              <a:rPr lang="en-IN" sz="1800" b="1" u="sng" dirty="0"/>
              <a:t>{</a:t>
            </a:r>
          </a:p>
          <a:p>
            <a:r>
              <a:rPr lang="en-IN" sz="1800" dirty="0"/>
              <a:t>    static int </a:t>
            </a:r>
            <a:r>
              <a:rPr lang="en-IN" sz="1800" i="1" dirty="0"/>
              <a:t>count;</a:t>
            </a:r>
            <a:endParaRPr lang="en-IN" sz="1800" dirty="0"/>
          </a:p>
          <a:p>
            <a:r>
              <a:rPr lang="en-IN" sz="1800" dirty="0"/>
              <a:t>    static {</a:t>
            </a:r>
          </a:p>
          <a:p>
            <a:r>
              <a:rPr lang="en-IN" sz="1800" dirty="0"/>
              <a:t>        </a:t>
            </a:r>
            <a:r>
              <a:rPr lang="en-IN" sz="1800" i="1" dirty="0"/>
              <a:t>count = 10; // Static block</a:t>
            </a:r>
          </a:p>
          <a:p>
            <a:r>
              <a:rPr lang="en-IN" sz="1800" dirty="0"/>
              <a:t>    }</a:t>
            </a:r>
          </a:p>
          <a:p>
            <a:r>
              <a:rPr lang="en-IN" sz="1800" dirty="0"/>
              <a:t>}</a:t>
            </a:r>
          </a:p>
          <a:p>
            <a:endParaRPr lang="en-IN" dirty="0"/>
          </a:p>
        </p:txBody>
      </p:sp>
    </p:spTree>
    <p:extLst>
      <p:ext uri="{BB962C8B-B14F-4D97-AF65-F5344CB8AC3E}">
        <p14:creationId xmlns:p14="http://schemas.microsoft.com/office/powerpoint/2010/main" val="18235485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12F30849-5DB1-52DC-8E2F-3F41EB38A150}"/>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final keyword</a:t>
            </a:r>
            <a:endParaRPr lang="en-IN" sz="3600" b="1" dirty="0">
              <a:solidFill>
                <a:srgbClr val="FFFFFF"/>
              </a:solidFill>
              <a:latin typeface="+mn-lt"/>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C2C6A29A-605C-DA34-B1C1-B70DED59CCD4}"/>
              </a:ext>
            </a:extLst>
          </p:cNvPr>
          <p:cNvSpPr>
            <a:spLocks noGrp="1"/>
          </p:cNvSpPr>
          <p:nvPr>
            <p:ph idx="1"/>
          </p:nvPr>
        </p:nvSpPr>
        <p:spPr>
          <a:xfrm>
            <a:off x="4742016" y="605896"/>
            <a:ext cx="6413663" cy="5646208"/>
          </a:xfrm>
        </p:spPr>
        <p:txBody>
          <a:bodyPr anchor="ctr">
            <a:normAutofit lnSpcReduction="10000"/>
          </a:bodyPr>
          <a:lstStyle/>
          <a:p>
            <a:pPr marL="0" indent="0">
              <a:buNone/>
            </a:pPr>
            <a:r>
              <a:rPr lang="en-US" sz="1600" dirty="0"/>
              <a:t>The final keyword in Java is used to indicate that a variable, method, or class cannot be modified or overridden.</a:t>
            </a:r>
          </a:p>
          <a:p>
            <a:pPr>
              <a:buFont typeface="Wingdings" panose="05000000000000000000" pitchFamily="2" charset="2"/>
              <a:buChar char="Ø"/>
            </a:pPr>
            <a:r>
              <a:rPr lang="en-US" sz="1600" b="1" dirty="0"/>
              <a:t>final Variables: </a:t>
            </a:r>
            <a:r>
              <a:rPr lang="en-US" sz="1600" dirty="0"/>
              <a:t>A final variable is a constant; its value cannot be changed after it's assigned. It is recommended to use uppercase names for final variables to indicate they are constants</a:t>
            </a:r>
          </a:p>
          <a:p>
            <a:pPr marL="0" indent="0">
              <a:buNone/>
            </a:pPr>
            <a:r>
              <a:rPr lang="en-US" sz="1600" b="1" dirty="0"/>
              <a:t>Example:</a:t>
            </a:r>
          </a:p>
          <a:p>
            <a:pPr marL="0" indent="0">
              <a:buNone/>
            </a:pPr>
            <a:r>
              <a:rPr lang="en-US" sz="1600" dirty="0"/>
              <a:t>    final int MAX_VALUE = 100</a:t>
            </a:r>
            <a:r>
              <a:rPr lang="en-US" sz="1600" b="1" dirty="0"/>
              <a:t>;</a:t>
            </a:r>
          </a:p>
          <a:p>
            <a:pPr marL="0" indent="0">
              <a:buNone/>
            </a:pPr>
            <a:endParaRPr lang="en-US" sz="1600" b="1" u="sng" dirty="0"/>
          </a:p>
          <a:p>
            <a:pPr>
              <a:buFont typeface="Wingdings" panose="05000000000000000000" pitchFamily="2" charset="2"/>
              <a:buChar char="Ø"/>
            </a:pPr>
            <a:r>
              <a:rPr lang="en-US" sz="1600" b="1" i="0" dirty="0">
                <a:effectLst/>
              </a:rPr>
              <a:t>final Methods:</a:t>
            </a:r>
            <a:r>
              <a:rPr lang="en-US" sz="1600" b="0" i="0" dirty="0">
                <a:effectLst/>
              </a:rPr>
              <a:t> A final method in a class cannot be overridden by subclasses. It is useful to prevent certain modifications to the behavior of a method.</a:t>
            </a:r>
          </a:p>
          <a:p>
            <a:pPr marL="0" indent="0">
              <a:buNone/>
            </a:pPr>
            <a:r>
              <a:rPr lang="en-US" sz="1600" b="1" i="0" dirty="0">
                <a:effectLst/>
              </a:rPr>
              <a:t>Example</a:t>
            </a:r>
            <a:r>
              <a:rPr lang="en-US" sz="1600" b="1" dirty="0"/>
              <a:t>:</a:t>
            </a:r>
            <a:r>
              <a:rPr lang="en-US" sz="1600" b="1" i="0" dirty="0">
                <a:effectLst/>
              </a:rPr>
              <a:t> </a:t>
            </a:r>
          </a:p>
          <a:p>
            <a:r>
              <a:rPr lang="en-IN" sz="1600" dirty="0"/>
              <a:t>class Parent {</a:t>
            </a:r>
          </a:p>
          <a:p>
            <a:r>
              <a:rPr lang="en-IN" sz="1600" dirty="0"/>
              <a:t>    final void doSomething() {</a:t>
            </a:r>
          </a:p>
          <a:p>
            <a:r>
              <a:rPr lang="en-IN" sz="1600" dirty="0"/>
              <a:t>        // Method implementation</a:t>
            </a:r>
          </a:p>
          <a:p>
            <a:r>
              <a:rPr lang="en-IN" sz="1600" dirty="0"/>
              <a:t>    }</a:t>
            </a:r>
          </a:p>
          <a:p>
            <a:r>
              <a:rPr lang="en-IN" sz="1600" dirty="0"/>
              <a:t>}</a:t>
            </a:r>
            <a:endParaRPr lang="en-US" sz="1600" dirty="0"/>
          </a:p>
          <a:p>
            <a:pPr marL="0" indent="0">
              <a:buNone/>
            </a:pPr>
            <a:endParaRPr lang="en-IN" sz="1700" dirty="0"/>
          </a:p>
        </p:txBody>
      </p:sp>
    </p:spTree>
    <p:extLst>
      <p:ext uri="{BB962C8B-B14F-4D97-AF65-F5344CB8AC3E}">
        <p14:creationId xmlns:p14="http://schemas.microsoft.com/office/powerpoint/2010/main" val="27399209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16EB4492-9CD4-DE92-91F1-CD92640109E0}"/>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final keyword</a:t>
            </a:r>
            <a:endParaRPr lang="en-IN" sz="3600" b="1" dirty="0">
              <a:solidFill>
                <a:srgbClr val="FFFFFF"/>
              </a:solidFill>
              <a:latin typeface="+mn-lt"/>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24ADA6A5-D147-A3D6-B657-C09E359BF6A4}"/>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Ø"/>
            </a:pPr>
            <a:r>
              <a:rPr lang="en-US" sz="1600" b="1" dirty="0"/>
              <a:t>f</a:t>
            </a:r>
            <a:r>
              <a:rPr lang="en-US" sz="1600" b="1" i="0" dirty="0">
                <a:effectLst/>
              </a:rPr>
              <a:t>inal Classes:</a:t>
            </a:r>
            <a:r>
              <a:rPr lang="en-US" sz="1600" b="0" i="0" dirty="0">
                <a:effectLst/>
              </a:rPr>
              <a:t> A final class cannot be extended or subclassed. It is used to prevent further extension and is often used for utility classes.</a:t>
            </a:r>
          </a:p>
          <a:p>
            <a:pPr marL="0" indent="0">
              <a:buNone/>
            </a:pPr>
            <a:r>
              <a:rPr lang="en-US" sz="1600" b="1" dirty="0"/>
              <a:t>Example:</a:t>
            </a:r>
          </a:p>
          <a:p>
            <a:pPr marL="201168" lvl="1" indent="0">
              <a:buNone/>
            </a:pPr>
            <a:r>
              <a:rPr lang="en-IN" sz="1600" dirty="0"/>
              <a:t>final class UtilityClass {</a:t>
            </a:r>
          </a:p>
          <a:p>
            <a:pPr marL="201168" lvl="1" indent="0">
              <a:buNone/>
            </a:pPr>
            <a:r>
              <a:rPr lang="en-IN" sz="1600" dirty="0"/>
              <a:t>     // Class implementation</a:t>
            </a:r>
          </a:p>
          <a:p>
            <a:pPr marL="201168" lvl="1" indent="0">
              <a:buNone/>
            </a:pPr>
            <a:r>
              <a:rPr lang="en-IN" sz="1600" dirty="0"/>
              <a:t>}</a:t>
            </a:r>
          </a:p>
          <a:p>
            <a:pPr marL="201168" lvl="1" indent="0">
              <a:buNone/>
            </a:pPr>
            <a:endParaRPr lang="en-IN" sz="1600" dirty="0"/>
          </a:p>
          <a:p>
            <a:pPr>
              <a:buFont typeface="Wingdings" panose="05000000000000000000" pitchFamily="2" charset="2"/>
              <a:buChar char="Ø"/>
            </a:pPr>
            <a:r>
              <a:rPr lang="en-US" sz="1600" b="1" dirty="0"/>
              <a:t>f</a:t>
            </a:r>
            <a:r>
              <a:rPr lang="en-US" sz="1600" b="1" i="0" dirty="0">
                <a:effectLst/>
              </a:rPr>
              <a:t>inal Arguments:</a:t>
            </a:r>
            <a:r>
              <a:rPr lang="en-US" sz="1600" b="0" i="0" dirty="0">
                <a:effectLst/>
              </a:rPr>
              <a:t> When a method parameter is declared as final, its value cannot be changed within the method.</a:t>
            </a:r>
          </a:p>
          <a:p>
            <a:pPr marL="0" indent="0">
              <a:buNone/>
            </a:pPr>
            <a:r>
              <a:rPr lang="en-US" sz="1600" b="1" dirty="0"/>
              <a:t>Example:</a:t>
            </a:r>
            <a:endParaRPr lang="en-US" sz="1600" b="1" i="0" dirty="0">
              <a:effectLst/>
            </a:endParaRPr>
          </a:p>
          <a:p>
            <a:pPr marL="201168" lvl="1" indent="0">
              <a:buNone/>
            </a:pPr>
            <a:r>
              <a:rPr lang="en-US" sz="1600" dirty="0"/>
              <a:t>void process(final int value) {</a:t>
            </a:r>
          </a:p>
          <a:p>
            <a:pPr marL="201168" lvl="1" indent="0">
              <a:buNone/>
            </a:pPr>
            <a:r>
              <a:rPr lang="en-IN" sz="1600" dirty="0"/>
              <a:t>    // Cannot modify 'value'</a:t>
            </a:r>
          </a:p>
          <a:p>
            <a:pPr marL="201168" lvl="1" indent="0">
              <a:buNone/>
            </a:pPr>
            <a:r>
              <a:rPr lang="en-IN" sz="1600" dirty="0"/>
              <a:t>}</a:t>
            </a:r>
          </a:p>
        </p:txBody>
      </p:sp>
    </p:spTree>
    <p:extLst>
      <p:ext uri="{BB962C8B-B14F-4D97-AF65-F5344CB8AC3E}">
        <p14:creationId xmlns:p14="http://schemas.microsoft.com/office/powerpoint/2010/main" val="2260683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D61C2D-8006-9E1E-8816-F670ECBC56DB}"/>
              </a:ext>
            </a:extLst>
          </p:cNvPr>
          <p:cNvSpPr>
            <a:spLocks noGrp="1"/>
          </p:cNvSpPr>
          <p:nvPr>
            <p:ph type="title"/>
          </p:nvPr>
        </p:nvSpPr>
        <p:spPr/>
        <p:txBody>
          <a:bodyPr/>
          <a:lstStyle/>
          <a:p>
            <a:r>
              <a:rPr lang="en-US" dirty="0"/>
              <a:t>Interview Questions</a:t>
            </a:r>
            <a:endParaRPr lang="en-IN" dirty="0"/>
          </a:p>
        </p:txBody>
      </p:sp>
    </p:spTree>
    <p:extLst>
      <p:ext uri="{BB962C8B-B14F-4D97-AF65-F5344CB8AC3E}">
        <p14:creationId xmlns:p14="http://schemas.microsoft.com/office/powerpoint/2010/main" val="415426767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3623</TotalTime>
  <Words>3532</Words>
  <Application>Microsoft Office PowerPoint</Application>
  <PresentationFormat>Widescreen</PresentationFormat>
  <Paragraphs>365</Paragraphs>
  <Slides>44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Calibri Light</vt:lpstr>
      <vt:lpstr>Consolas</vt:lpstr>
      <vt:lpstr>Söhne</vt:lpstr>
      <vt:lpstr>Wingdings</vt:lpstr>
      <vt:lpstr>Retrospect</vt:lpstr>
      <vt:lpstr>Java Programming Essentials: A Comprehensive Journey into Core Java and Beyond</vt:lpstr>
      <vt:lpstr>Day 6</vt:lpstr>
      <vt:lpstr>Day 6: Agenda</vt:lpstr>
      <vt:lpstr>static and final keywords</vt:lpstr>
      <vt:lpstr>static keyword</vt:lpstr>
      <vt:lpstr>static keyword</vt:lpstr>
      <vt:lpstr>final keyword</vt:lpstr>
      <vt:lpstr>final keyword</vt:lpstr>
      <vt:lpstr>Interview Questions</vt:lpstr>
      <vt:lpstr>static keyword Interview Questions</vt:lpstr>
      <vt:lpstr>final keyword Interview Questions</vt:lpstr>
      <vt:lpstr>Assignments</vt:lpstr>
      <vt:lpstr>static keyword Assignments</vt:lpstr>
      <vt:lpstr>final Keyword Assignments</vt:lpstr>
      <vt:lpstr>Exception Handling</vt:lpstr>
      <vt:lpstr>Introduction to Exception Handling</vt:lpstr>
      <vt:lpstr>    Exceptions</vt:lpstr>
      <vt:lpstr>The try-catch Block</vt:lpstr>
      <vt:lpstr>Overview of the try-catch Block</vt:lpstr>
      <vt:lpstr>Syntax of the try-catch block</vt:lpstr>
      <vt:lpstr>Try catch Examples</vt:lpstr>
      <vt:lpstr>Try with resources</vt:lpstr>
      <vt:lpstr>Try with Resources Examples</vt:lpstr>
      <vt:lpstr>The finally Block</vt:lpstr>
      <vt:lpstr>The finally Block</vt:lpstr>
      <vt:lpstr>Throwing Exceptions</vt:lpstr>
      <vt:lpstr>Throwing Exceptions</vt:lpstr>
      <vt:lpstr>Creating and Throwing Custom Exceptions</vt:lpstr>
      <vt:lpstr>Propagating Exceptions to Higher Levels</vt:lpstr>
      <vt:lpstr>Chained Exceptions</vt:lpstr>
      <vt:lpstr>Nested Exception Examples</vt:lpstr>
      <vt:lpstr>The Throwable Class Hierarchy</vt:lpstr>
      <vt:lpstr>Understanding the hierarchy of exceptions</vt:lpstr>
      <vt:lpstr>Checked Exceptions</vt:lpstr>
      <vt:lpstr>Unchecked Exceptions</vt:lpstr>
      <vt:lpstr>Exception Handling Best Practices</vt:lpstr>
      <vt:lpstr>Exception hands-on</vt:lpstr>
      <vt:lpstr>Interview Questions</vt:lpstr>
      <vt:lpstr>Exceptions interview questions</vt:lpstr>
      <vt:lpstr>Exceptions interview questions</vt:lpstr>
      <vt:lpstr>Assignments</vt:lpstr>
      <vt:lpstr>Exception Assignments</vt:lpstr>
      <vt:lpstr>Exception Assignments</vt:lpstr>
      <vt:lpstr>Q&amp;A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dc:title>
  <dc:creator>Hema Mahadevu</dc:creator>
  <cp:lastModifiedBy>Ashok, Bharath</cp:lastModifiedBy>
  <cp:revision>53</cp:revision>
  <dcterms:created xsi:type="dcterms:W3CDTF">2023-08-03T13:19:55Z</dcterms:created>
  <dcterms:modified xsi:type="dcterms:W3CDTF">2023-08-15T17:59:07Z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aa00c31-701e-4223-8b9c-13bd86c6a24f_Enabled">
    <vt:lpwstr>true</vt:lpwstr>
  </property>
  <property fmtid="{D5CDD505-2E9C-101B-9397-08002B2CF9AE}" pid="3" name="MSIP_Label_8aa00c31-701e-4223-8b9c-13bd86c6a24f_SetDate">
    <vt:lpwstr>2023-08-03T13:20:50Z</vt:lpwstr>
  </property>
  <property fmtid="{D5CDD505-2E9C-101B-9397-08002B2CF9AE}" pid="4" name="MSIP_Label_8aa00c31-701e-4223-8b9c-13bd86c6a24f_Method">
    <vt:lpwstr>Standard</vt:lpwstr>
  </property>
  <property fmtid="{D5CDD505-2E9C-101B-9397-08002B2CF9AE}" pid="5" name="MSIP_Label_8aa00c31-701e-4223-8b9c-13bd86c6a24f_Name">
    <vt:lpwstr>8aa00c31-701e-4223-8b9c-13bd86c6a24f</vt:lpwstr>
  </property>
  <property fmtid="{D5CDD505-2E9C-101B-9397-08002B2CF9AE}" pid="6" name="MSIP_Label_8aa00c31-701e-4223-8b9c-13bd86c6a24f_SiteId">
    <vt:lpwstr>d05e4a96-dcd9-4c15-a71a-9c868da4f308</vt:lpwstr>
  </property>
  <property fmtid="{D5CDD505-2E9C-101B-9397-08002B2CF9AE}" pid="7" name="MSIP_Label_8aa00c31-701e-4223-8b9c-13bd86c6a24f_ActionId">
    <vt:lpwstr>c71c1f1a-3228-4c85-906e-5690a1735d5d</vt:lpwstr>
  </property>
  <property fmtid="{D5CDD505-2E9C-101B-9397-08002B2CF9AE}" pid="8" name="MSIP_Label_8aa00c31-701e-4223-8b9c-13bd86c6a24f_ContentBits">
    <vt:lpwstr>0</vt:lpwstr>
  </property>
</Properties>
</file>