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71"/>
  </p:notesMasterIdLst>
  <p:sldIdLst>
    <p:sldId id="259" r:id="rId2"/>
    <p:sldId id="442" r:id="rId3"/>
    <p:sldId id="443" r:id="rId4"/>
    <p:sldId id="406" r:id="rId5"/>
    <p:sldId id="472" r:id="rId6"/>
    <p:sldId id="473" r:id="rId7"/>
    <p:sldId id="474" r:id="rId8"/>
    <p:sldId id="475" r:id="rId9"/>
    <p:sldId id="484" r:id="rId10"/>
    <p:sldId id="476" r:id="rId11"/>
    <p:sldId id="485" r:id="rId12"/>
    <p:sldId id="477" r:id="rId13"/>
    <p:sldId id="478" r:id="rId14"/>
    <p:sldId id="487" r:id="rId15"/>
    <p:sldId id="479" r:id="rId16"/>
    <p:sldId id="480" r:id="rId17"/>
    <p:sldId id="481" r:id="rId18"/>
    <p:sldId id="482" r:id="rId19"/>
    <p:sldId id="483" r:id="rId20"/>
    <p:sldId id="486" r:id="rId21"/>
    <p:sldId id="322" r:id="rId22"/>
    <p:sldId id="470" r:id="rId23"/>
    <p:sldId id="467" r:id="rId24"/>
    <p:sldId id="468" r:id="rId25"/>
    <p:sldId id="469" r:id="rId26"/>
    <p:sldId id="351" r:id="rId27"/>
    <p:sldId id="460" r:id="rId28"/>
    <p:sldId id="465" r:id="rId29"/>
    <p:sldId id="466" r:id="rId30"/>
    <p:sldId id="462" r:id="rId31"/>
    <p:sldId id="463" r:id="rId32"/>
    <p:sldId id="464" r:id="rId33"/>
    <p:sldId id="524" r:id="rId34"/>
    <p:sldId id="520" r:id="rId35"/>
    <p:sldId id="521" r:id="rId36"/>
    <p:sldId id="522" r:id="rId37"/>
    <p:sldId id="523" r:id="rId38"/>
    <p:sldId id="488" r:id="rId39"/>
    <p:sldId id="489" r:id="rId40"/>
    <p:sldId id="490" r:id="rId41"/>
    <p:sldId id="491" r:id="rId42"/>
    <p:sldId id="492" r:id="rId43"/>
    <p:sldId id="493" r:id="rId44"/>
    <p:sldId id="494" r:id="rId45"/>
    <p:sldId id="495" r:id="rId46"/>
    <p:sldId id="496" r:id="rId47"/>
    <p:sldId id="497" r:id="rId48"/>
    <p:sldId id="498" r:id="rId49"/>
    <p:sldId id="500" r:id="rId50"/>
    <p:sldId id="501" r:id="rId51"/>
    <p:sldId id="502" r:id="rId52"/>
    <p:sldId id="503" r:id="rId53"/>
    <p:sldId id="504" r:id="rId54"/>
    <p:sldId id="505" r:id="rId55"/>
    <p:sldId id="506" r:id="rId56"/>
    <p:sldId id="507" r:id="rId57"/>
    <p:sldId id="508" r:id="rId58"/>
    <p:sldId id="509" r:id="rId59"/>
    <p:sldId id="510" r:id="rId60"/>
    <p:sldId id="511" r:id="rId61"/>
    <p:sldId id="512" r:id="rId62"/>
    <p:sldId id="513" r:id="rId63"/>
    <p:sldId id="514" r:id="rId64"/>
    <p:sldId id="515" r:id="rId65"/>
    <p:sldId id="516" r:id="rId66"/>
    <p:sldId id="517" r:id="rId67"/>
    <p:sldId id="518" r:id="rId68"/>
    <p:sldId id="519" r:id="rId69"/>
    <p:sldId id="287"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339D2F-2DDF-42D8-8483-FA0F016A0E9F}" v="103" dt="2023-08-12T15:05:36.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2" autoAdjust="0"/>
    <p:restoredTop sz="95380" autoAdjust="0"/>
  </p:normalViewPr>
  <p:slideViewPr>
    <p:cSldViewPr snapToGrid="0">
      <p:cViewPr varScale="1">
        <p:scale>
          <a:sx n="111" d="100"/>
          <a:sy n="111" d="100"/>
        </p:scale>
        <p:origin x="88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92"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60339D2F-2DDF-42D8-8483-FA0F016A0E9F}"/>
    <pc:docChg chg="undo redo custSel addSld delSld modSld sldOrd">
      <pc:chgData name="Hema Mahadevu" userId="1c176bdd-a50d-403e-9444-f58f413c839b" providerId="ADAL" clId="{60339D2F-2DDF-42D8-8483-FA0F016A0E9F}" dt="2023-08-12T15:08:22.853" v="2102" actId="20577"/>
      <pc:docMkLst>
        <pc:docMk/>
      </pc:docMkLst>
      <pc:sldChg chg="ord">
        <pc:chgData name="Hema Mahadevu" userId="1c176bdd-a50d-403e-9444-f58f413c839b" providerId="ADAL" clId="{60339D2F-2DDF-42D8-8483-FA0F016A0E9F}" dt="2023-08-11T01:53:15.274" v="770"/>
        <pc:sldMkLst>
          <pc:docMk/>
          <pc:sldMk cId="4110745402" sldId="285"/>
        </pc:sldMkLst>
      </pc:sldChg>
      <pc:sldChg chg="del">
        <pc:chgData name="Hema Mahadevu" userId="1c176bdd-a50d-403e-9444-f58f413c839b" providerId="ADAL" clId="{60339D2F-2DDF-42D8-8483-FA0F016A0E9F}" dt="2023-08-11T00:41:43.920" v="0" actId="47"/>
        <pc:sldMkLst>
          <pc:docMk/>
          <pc:sldMk cId="4150303425" sldId="310"/>
        </pc:sldMkLst>
      </pc:sldChg>
      <pc:sldChg chg="del">
        <pc:chgData name="Hema Mahadevu" userId="1c176bdd-a50d-403e-9444-f58f413c839b" providerId="ADAL" clId="{60339D2F-2DDF-42D8-8483-FA0F016A0E9F}" dt="2023-08-11T00:41:43.920" v="0" actId="47"/>
        <pc:sldMkLst>
          <pc:docMk/>
          <pc:sldMk cId="2231813497" sldId="311"/>
        </pc:sldMkLst>
      </pc:sldChg>
      <pc:sldChg chg="del">
        <pc:chgData name="Hema Mahadevu" userId="1c176bdd-a50d-403e-9444-f58f413c839b" providerId="ADAL" clId="{60339D2F-2DDF-42D8-8483-FA0F016A0E9F}" dt="2023-08-11T00:41:43.920" v="0" actId="47"/>
        <pc:sldMkLst>
          <pc:docMk/>
          <pc:sldMk cId="2912956432" sldId="312"/>
        </pc:sldMkLst>
      </pc:sldChg>
      <pc:sldChg chg="del">
        <pc:chgData name="Hema Mahadevu" userId="1c176bdd-a50d-403e-9444-f58f413c839b" providerId="ADAL" clId="{60339D2F-2DDF-42D8-8483-FA0F016A0E9F}" dt="2023-08-11T00:41:43.920" v="0" actId="47"/>
        <pc:sldMkLst>
          <pc:docMk/>
          <pc:sldMk cId="2468620816" sldId="313"/>
        </pc:sldMkLst>
      </pc:sldChg>
      <pc:sldChg chg="del">
        <pc:chgData name="Hema Mahadevu" userId="1c176bdd-a50d-403e-9444-f58f413c839b" providerId="ADAL" clId="{60339D2F-2DDF-42D8-8483-FA0F016A0E9F}" dt="2023-08-11T00:41:43.920" v="0" actId="47"/>
        <pc:sldMkLst>
          <pc:docMk/>
          <pc:sldMk cId="2419107178" sldId="315"/>
        </pc:sldMkLst>
      </pc:sldChg>
      <pc:sldChg chg="del">
        <pc:chgData name="Hema Mahadevu" userId="1c176bdd-a50d-403e-9444-f58f413c839b" providerId="ADAL" clId="{60339D2F-2DDF-42D8-8483-FA0F016A0E9F}" dt="2023-08-11T00:41:43.920" v="0" actId="47"/>
        <pc:sldMkLst>
          <pc:docMk/>
          <pc:sldMk cId="2932329000" sldId="316"/>
        </pc:sldMkLst>
      </pc:sldChg>
      <pc:sldChg chg="modSp mod ord">
        <pc:chgData name="Hema Mahadevu" userId="1c176bdd-a50d-403e-9444-f58f413c839b" providerId="ADAL" clId="{60339D2F-2DDF-42D8-8483-FA0F016A0E9F}" dt="2023-08-11T00:48:06.231" v="46"/>
        <pc:sldMkLst>
          <pc:docMk/>
          <pc:sldMk cId="1936245770" sldId="319"/>
        </pc:sldMkLst>
        <pc:spChg chg="mod">
          <ac:chgData name="Hema Mahadevu" userId="1c176bdd-a50d-403e-9444-f58f413c839b" providerId="ADAL" clId="{60339D2F-2DDF-42D8-8483-FA0F016A0E9F}" dt="2023-08-11T00:48:06.231" v="46"/>
          <ac:spMkLst>
            <pc:docMk/>
            <pc:sldMk cId="1936245770" sldId="319"/>
            <ac:spMk id="2" creationId="{00000000-0000-0000-0000-000000000000}"/>
          </ac:spMkLst>
        </pc:spChg>
      </pc:sldChg>
      <pc:sldChg chg="modSp mod">
        <pc:chgData name="Hema Mahadevu" userId="1c176bdd-a50d-403e-9444-f58f413c839b" providerId="ADAL" clId="{60339D2F-2DDF-42D8-8483-FA0F016A0E9F}" dt="2023-08-11T01:55:03.478" v="779" actId="12"/>
        <pc:sldMkLst>
          <pc:docMk/>
          <pc:sldMk cId="327350408" sldId="324"/>
        </pc:sldMkLst>
        <pc:spChg chg="mod">
          <ac:chgData name="Hema Mahadevu" userId="1c176bdd-a50d-403e-9444-f58f413c839b" providerId="ADAL" clId="{60339D2F-2DDF-42D8-8483-FA0F016A0E9F}" dt="2023-08-11T01:55:03.478" v="779" actId="12"/>
          <ac:spMkLst>
            <pc:docMk/>
            <pc:sldMk cId="327350408" sldId="324"/>
            <ac:spMk id="3" creationId="{00000000-0000-0000-0000-000000000000}"/>
          </ac:spMkLst>
        </pc:spChg>
      </pc:sldChg>
      <pc:sldChg chg="modSp add mod">
        <pc:chgData name="Hema Mahadevu" userId="1c176bdd-a50d-403e-9444-f58f413c839b" providerId="ADAL" clId="{60339D2F-2DDF-42D8-8483-FA0F016A0E9F}" dt="2023-08-11T01:54:06.163" v="775" actId="12"/>
        <pc:sldMkLst>
          <pc:docMk/>
          <pc:sldMk cId="2113735644" sldId="327"/>
        </pc:sldMkLst>
        <pc:spChg chg="mod">
          <ac:chgData name="Hema Mahadevu" userId="1c176bdd-a50d-403e-9444-f58f413c839b" providerId="ADAL" clId="{60339D2F-2DDF-42D8-8483-FA0F016A0E9F}" dt="2023-08-11T01:54:00.942" v="774" actId="113"/>
          <ac:spMkLst>
            <pc:docMk/>
            <pc:sldMk cId="2113735644" sldId="327"/>
            <ac:spMk id="2" creationId="{00000000-0000-0000-0000-000000000000}"/>
          </ac:spMkLst>
        </pc:spChg>
        <pc:spChg chg="mod">
          <ac:chgData name="Hema Mahadevu" userId="1c176bdd-a50d-403e-9444-f58f413c839b" providerId="ADAL" clId="{60339D2F-2DDF-42D8-8483-FA0F016A0E9F}" dt="2023-08-11T01:54:06.163" v="775" actId="12"/>
          <ac:spMkLst>
            <pc:docMk/>
            <pc:sldMk cId="2113735644" sldId="327"/>
            <ac:spMk id="3" creationId="{00000000-0000-0000-0000-000000000000}"/>
          </ac:spMkLst>
        </pc:spChg>
      </pc:sldChg>
      <pc:sldChg chg="modSp add mod">
        <pc:chgData name="Hema Mahadevu" userId="1c176bdd-a50d-403e-9444-f58f413c839b" providerId="ADAL" clId="{60339D2F-2DDF-42D8-8483-FA0F016A0E9F}" dt="2023-08-11T01:36:25.302" v="628" actId="12"/>
        <pc:sldMkLst>
          <pc:docMk/>
          <pc:sldMk cId="144935379" sldId="328"/>
        </pc:sldMkLst>
        <pc:spChg chg="mod">
          <ac:chgData name="Hema Mahadevu" userId="1c176bdd-a50d-403e-9444-f58f413c839b" providerId="ADAL" clId="{60339D2F-2DDF-42D8-8483-FA0F016A0E9F}" dt="2023-08-11T01:36:17.511" v="627" actId="113"/>
          <ac:spMkLst>
            <pc:docMk/>
            <pc:sldMk cId="144935379" sldId="328"/>
            <ac:spMk id="2" creationId="{00000000-0000-0000-0000-000000000000}"/>
          </ac:spMkLst>
        </pc:spChg>
        <pc:spChg chg="mod">
          <ac:chgData name="Hema Mahadevu" userId="1c176bdd-a50d-403e-9444-f58f413c839b" providerId="ADAL" clId="{60339D2F-2DDF-42D8-8483-FA0F016A0E9F}" dt="2023-08-11T01:36:25.302" v="628" actId="12"/>
          <ac:spMkLst>
            <pc:docMk/>
            <pc:sldMk cId="144935379" sldId="328"/>
            <ac:spMk id="3" creationId="{00000000-0000-0000-0000-000000000000}"/>
          </ac:spMkLst>
        </pc:spChg>
      </pc:sldChg>
      <pc:sldChg chg="modSp add mod">
        <pc:chgData name="Hema Mahadevu" userId="1c176bdd-a50d-403e-9444-f58f413c839b" providerId="ADAL" clId="{60339D2F-2DDF-42D8-8483-FA0F016A0E9F}" dt="2023-08-11T16:44:08.879" v="1478"/>
        <pc:sldMkLst>
          <pc:docMk/>
          <pc:sldMk cId="3428040497" sldId="329"/>
        </pc:sldMkLst>
        <pc:spChg chg="mod">
          <ac:chgData name="Hema Mahadevu" userId="1c176bdd-a50d-403e-9444-f58f413c839b" providerId="ADAL" clId="{60339D2F-2DDF-42D8-8483-FA0F016A0E9F}" dt="2023-08-11T16:44:08.879" v="1478"/>
          <ac:spMkLst>
            <pc:docMk/>
            <pc:sldMk cId="3428040497" sldId="329"/>
            <ac:spMk id="3" creationId="{00000000-0000-0000-0000-000000000000}"/>
          </ac:spMkLst>
        </pc:spChg>
      </pc:sldChg>
      <pc:sldChg chg="modSp add mod">
        <pc:chgData name="Hema Mahadevu" userId="1c176bdd-a50d-403e-9444-f58f413c839b" providerId="ADAL" clId="{60339D2F-2DDF-42D8-8483-FA0F016A0E9F}" dt="2023-08-12T15:00:17.532" v="1888" actId="12"/>
        <pc:sldMkLst>
          <pc:docMk/>
          <pc:sldMk cId="469997002" sldId="330"/>
        </pc:sldMkLst>
        <pc:spChg chg="mod">
          <ac:chgData name="Hema Mahadevu" userId="1c176bdd-a50d-403e-9444-f58f413c839b" providerId="ADAL" clId="{60339D2F-2DDF-42D8-8483-FA0F016A0E9F}" dt="2023-08-12T15:00:17.532" v="1888" actId="12"/>
          <ac:spMkLst>
            <pc:docMk/>
            <pc:sldMk cId="469997002" sldId="330"/>
            <ac:spMk id="3" creationId="{00000000-0000-0000-0000-000000000000}"/>
          </ac:spMkLst>
        </pc:spChg>
      </pc:sldChg>
      <pc:sldChg chg="modSp add mod">
        <pc:chgData name="Hema Mahadevu" userId="1c176bdd-a50d-403e-9444-f58f413c839b" providerId="ADAL" clId="{60339D2F-2DDF-42D8-8483-FA0F016A0E9F}" dt="2023-08-12T14:38:21.107" v="1719" actId="12"/>
        <pc:sldMkLst>
          <pc:docMk/>
          <pc:sldMk cId="3936365337" sldId="332"/>
        </pc:sldMkLst>
        <pc:spChg chg="mod">
          <ac:chgData name="Hema Mahadevu" userId="1c176bdd-a50d-403e-9444-f58f413c839b" providerId="ADAL" clId="{60339D2F-2DDF-42D8-8483-FA0F016A0E9F}" dt="2023-08-12T14:38:21.107" v="1719" actId="12"/>
          <ac:spMkLst>
            <pc:docMk/>
            <pc:sldMk cId="3936365337" sldId="332"/>
            <ac:spMk id="3" creationId="{00000000-0000-0000-0000-000000000000}"/>
          </ac:spMkLst>
        </pc:spChg>
      </pc:sldChg>
      <pc:sldChg chg="del">
        <pc:chgData name="Hema Mahadevu" userId="1c176bdd-a50d-403e-9444-f58f413c839b" providerId="ADAL" clId="{60339D2F-2DDF-42D8-8483-FA0F016A0E9F}" dt="2023-08-11T00:41:43.920" v="0" actId="47"/>
        <pc:sldMkLst>
          <pc:docMk/>
          <pc:sldMk cId="1403016727" sldId="336"/>
        </pc:sldMkLst>
      </pc:sldChg>
      <pc:sldChg chg="del">
        <pc:chgData name="Hema Mahadevu" userId="1c176bdd-a50d-403e-9444-f58f413c839b" providerId="ADAL" clId="{60339D2F-2DDF-42D8-8483-FA0F016A0E9F}" dt="2023-08-11T00:41:43.920" v="0" actId="47"/>
        <pc:sldMkLst>
          <pc:docMk/>
          <pc:sldMk cId="3662933858" sldId="337"/>
        </pc:sldMkLst>
      </pc:sldChg>
      <pc:sldChg chg="del">
        <pc:chgData name="Hema Mahadevu" userId="1c176bdd-a50d-403e-9444-f58f413c839b" providerId="ADAL" clId="{60339D2F-2DDF-42D8-8483-FA0F016A0E9F}" dt="2023-08-11T00:41:43.920" v="0" actId="47"/>
        <pc:sldMkLst>
          <pc:docMk/>
          <pc:sldMk cId="2682973709" sldId="338"/>
        </pc:sldMkLst>
      </pc:sldChg>
      <pc:sldChg chg="del">
        <pc:chgData name="Hema Mahadevu" userId="1c176bdd-a50d-403e-9444-f58f413c839b" providerId="ADAL" clId="{60339D2F-2DDF-42D8-8483-FA0F016A0E9F}" dt="2023-08-11T00:41:43.920" v="0" actId="47"/>
        <pc:sldMkLst>
          <pc:docMk/>
          <pc:sldMk cId="1652493751" sldId="339"/>
        </pc:sldMkLst>
      </pc:sldChg>
      <pc:sldChg chg="del">
        <pc:chgData name="Hema Mahadevu" userId="1c176bdd-a50d-403e-9444-f58f413c839b" providerId="ADAL" clId="{60339D2F-2DDF-42D8-8483-FA0F016A0E9F}" dt="2023-08-11T00:41:43.920" v="0" actId="47"/>
        <pc:sldMkLst>
          <pc:docMk/>
          <pc:sldMk cId="1169329459" sldId="340"/>
        </pc:sldMkLst>
      </pc:sldChg>
      <pc:sldChg chg="del">
        <pc:chgData name="Hema Mahadevu" userId="1c176bdd-a50d-403e-9444-f58f413c839b" providerId="ADAL" clId="{60339D2F-2DDF-42D8-8483-FA0F016A0E9F}" dt="2023-08-11T00:41:43.920" v="0" actId="47"/>
        <pc:sldMkLst>
          <pc:docMk/>
          <pc:sldMk cId="4122684423" sldId="341"/>
        </pc:sldMkLst>
      </pc:sldChg>
      <pc:sldChg chg="del">
        <pc:chgData name="Hema Mahadevu" userId="1c176bdd-a50d-403e-9444-f58f413c839b" providerId="ADAL" clId="{60339D2F-2DDF-42D8-8483-FA0F016A0E9F}" dt="2023-08-11T00:41:43.920" v="0" actId="47"/>
        <pc:sldMkLst>
          <pc:docMk/>
          <pc:sldMk cId="20429154" sldId="346"/>
        </pc:sldMkLst>
      </pc:sldChg>
      <pc:sldChg chg="del">
        <pc:chgData name="Hema Mahadevu" userId="1c176bdd-a50d-403e-9444-f58f413c839b" providerId="ADAL" clId="{60339D2F-2DDF-42D8-8483-FA0F016A0E9F}" dt="2023-08-11T00:41:43.920" v="0" actId="47"/>
        <pc:sldMkLst>
          <pc:docMk/>
          <pc:sldMk cId="2124409273" sldId="347"/>
        </pc:sldMkLst>
      </pc:sldChg>
      <pc:sldChg chg="del">
        <pc:chgData name="Hema Mahadevu" userId="1c176bdd-a50d-403e-9444-f58f413c839b" providerId="ADAL" clId="{60339D2F-2DDF-42D8-8483-FA0F016A0E9F}" dt="2023-08-11T00:41:43.920" v="0" actId="47"/>
        <pc:sldMkLst>
          <pc:docMk/>
          <pc:sldMk cId="3238662152" sldId="348"/>
        </pc:sldMkLst>
      </pc:sldChg>
      <pc:sldChg chg="modSp mod">
        <pc:chgData name="Hema Mahadevu" userId="1c176bdd-a50d-403e-9444-f58f413c839b" providerId="ADAL" clId="{60339D2F-2DDF-42D8-8483-FA0F016A0E9F}" dt="2023-08-11T02:08:06.371" v="989" actId="115"/>
        <pc:sldMkLst>
          <pc:docMk/>
          <pc:sldMk cId="3833203338" sldId="350"/>
        </pc:sldMkLst>
        <pc:spChg chg="mod">
          <ac:chgData name="Hema Mahadevu" userId="1c176bdd-a50d-403e-9444-f58f413c839b" providerId="ADAL" clId="{60339D2F-2DDF-42D8-8483-FA0F016A0E9F}" dt="2023-08-11T02:08:06.371" v="989" actId="115"/>
          <ac:spMkLst>
            <pc:docMk/>
            <pc:sldMk cId="3833203338" sldId="350"/>
            <ac:spMk id="3" creationId="{CCD9FE7C-0DE1-72D4-5052-E8903742A55B}"/>
          </ac:spMkLst>
        </pc:spChg>
      </pc:sldChg>
      <pc:sldChg chg="modSp mod">
        <pc:chgData name="Hema Mahadevu" userId="1c176bdd-a50d-403e-9444-f58f413c839b" providerId="ADAL" clId="{60339D2F-2DDF-42D8-8483-FA0F016A0E9F}" dt="2023-08-11T18:04:21.168" v="1649" actId="113"/>
        <pc:sldMkLst>
          <pc:docMk/>
          <pc:sldMk cId="396795563" sldId="352"/>
        </pc:sldMkLst>
        <pc:spChg chg="mod">
          <ac:chgData name="Hema Mahadevu" userId="1c176bdd-a50d-403e-9444-f58f413c839b" providerId="ADAL" clId="{60339D2F-2DDF-42D8-8483-FA0F016A0E9F}" dt="2023-08-11T18:04:21.168" v="1649" actId="113"/>
          <ac:spMkLst>
            <pc:docMk/>
            <pc:sldMk cId="396795563" sldId="352"/>
            <ac:spMk id="4" creationId="{F3FFAA12-87FE-907A-696E-18E1186F1A1B}"/>
          </ac:spMkLst>
        </pc:spChg>
      </pc:sldChg>
      <pc:sldChg chg="modSp mod">
        <pc:chgData name="Hema Mahadevu" userId="1c176bdd-a50d-403e-9444-f58f413c839b" providerId="ADAL" clId="{60339D2F-2DDF-42D8-8483-FA0F016A0E9F}" dt="2023-08-11T17:16:28.207" v="1626" actId="113"/>
        <pc:sldMkLst>
          <pc:docMk/>
          <pc:sldMk cId="3722459370" sldId="356"/>
        </pc:sldMkLst>
        <pc:spChg chg="mod">
          <ac:chgData name="Hema Mahadevu" userId="1c176bdd-a50d-403e-9444-f58f413c839b" providerId="ADAL" clId="{60339D2F-2DDF-42D8-8483-FA0F016A0E9F}" dt="2023-08-11T17:16:28.207" v="1626" actId="113"/>
          <ac:spMkLst>
            <pc:docMk/>
            <pc:sldMk cId="3722459370" sldId="356"/>
            <ac:spMk id="4" creationId="{C0FA1BEA-96EE-D442-EB7D-619B34390627}"/>
          </ac:spMkLst>
        </pc:spChg>
      </pc:sldChg>
      <pc:sldChg chg="modSp mod">
        <pc:chgData name="Hema Mahadevu" userId="1c176bdd-a50d-403e-9444-f58f413c839b" providerId="ADAL" clId="{60339D2F-2DDF-42D8-8483-FA0F016A0E9F}" dt="2023-08-11T02:07:57.966" v="988" actId="115"/>
        <pc:sldMkLst>
          <pc:docMk/>
          <pc:sldMk cId="1426038854" sldId="358"/>
        </pc:sldMkLst>
        <pc:spChg chg="mod">
          <ac:chgData name="Hema Mahadevu" userId="1c176bdd-a50d-403e-9444-f58f413c839b" providerId="ADAL" clId="{60339D2F-2DDF-42D8-8483-FA0F016A0E9F}" dt="2023-08-11T02:07:57.966" v="988" actId="115"/>
          <ac:spMkLst>
            <pc:docMk/>
            <pc:sldMk cId="1426038854" sldId="358"/>
            <ac:spMk id="3" creationId="{8CFDDED2-6FE0-4A0F-DA78-5F5AB3ABA653}"/>
          </ac:spMkLst>
        </pc:spChg>
      </pc:sldChg>
      <pc:sldChg chg="modSp mod">
        <pc:chgData name="Hema Mahadevu" userId="1c176bdd-a50d-403e-9444-f58f413c839b" providerId="ADAL" clId="{60339D2F-2DDF-42D8-8483-FA0F016A0E9F}" dt="2023-08-11T02:09:00.953" v="992" actId="115"/>
        <pc:sldMkLst>
          <pc:docMk/>
          <pc:sldMk cId="1926661304" sldId="390"/>
        </pc:sldMkLst>
        <pc:spChg chg="mod">
          <ac:chgData name="Hema Mahadevu" userId="1c176bdd-a50d-403e-9444-f58f413c839b" providerId="ADAL" clId="{60339D2F-2DDF-42D8-8483-FA0F016A0E9F}" dt="2023-08-11T02:09:00.953" v="992" actId="115"/>
          <ac:spMkLst>
            <pc:docMk/>
            <pc:sldMk cId="1926661304" sldId="390"/>
            <ac:spMk id="4" creationId="{E50C4450-F295-D76F-9659-DEE58BAF15E2}"/>
          </ac:spMkLst>
        </pc:spChg>
      </pc:sldChg>
      <pc:sldChg chg="modSp mod">
        <pc:chgData name="Hema Mahadevu" userId="1c176bdd-a50d-403e-9444-f58f413c839b" providerId="ADAL" clId="{60339D2F-2DDF-42D8-8483-FA0F016A0E9F}" dt="2023-08-11T01:49:31.290" v="723" actId="115"/>
        <pc:sldMkLst>
          <pc:docMk/>
          <pc:sldMk cId="89861117" sldId="391"/>
        </pc:sldMkLst>
        <pc:spChg chg="mod">
          <ac:chgData name="Hema Mahadevu" userId="1c176bdd-a50d-403e-9444-f58f413c839b" providerId="ADAL" clId="{60339D2F-2DDF-42D8-8483-FA0F016A0E9F}" dt="2023-08-11T01:49:31.290" v="723" actId="115"/>
          <ac:spMkLst>
            <pc:docMk/>
            <pc:sldMk cId="89861117" sldId="391"/>
            <ac:spMk id="4" creationId="{5CC62C5F-3089-7D21-AACF-AC151D472193}"/>
          </ac:spMkLst>
        </pc:spChg>
      </pc:sldChg>
      <pc:sldChg chg="modSp mod">
        <pc:chgData name="Hema Mahadevu" userId="1c176bdd-a50d-403e-9444-f58f413c839b" providerId="ADAL" clId="{60339D2F-2DDF-42D8-8483-FA0F016A0E9F}" dt="2023-08-11T02:09:19.062" v="994" actId="27636"/>
        <pc:sldMkLst>
          <pc:docMk/>
          <pc:sldMk cId="3373441803" sldId="392"/>
        </pc:sldMkLst>
        <pc:spChg chg="mod">
          <ac:chgData name="Hema Mahadevu" userId="1c176bdd-a50d-403e-9444-f58f413c839b" providerId="ADAL" clId="{60339D2F-2DDF-42D8-8483-FA0F016A0E9F}" dt="2023-08-11T02:09:19.062" v="994" actId="27636"/>
          <ac:spMkLst>
            <pc:docMk/>
            <pc:sldMk cId="3373441803" sldId="392"/>
            <ac:spMk id="3" creationId="{A2C3FEB6-D8F3-9B9A-00B9-80908B3EB080}"/>
          </ac:spMkLst>
        </pc:spChg>
      </pc:sldChg>
      <pc:sldChg chg="modSp mod">
        <pc:chgData name="Hema Mahadevu" userId="1c176bdd-a50d-403e-9444-f58f413c839b" providerId="ADAL" clId="{60339D2F-2DDF-42D8-8483-FA0F016A0E9F}" dt="2023-08-11T02:09:49.144" v="1006" actId="255"/>
        <pc:sldMkLst>
          <pc:docMk/>
          <pc:sldMk cId="2028817758" sldId="393"/>
        </pc:sldMkLst>
        <pc:spChg chg="mod">
          <ac:chgData name="Hema Mahadevu" userId="1c176bdd-a50d-403e-9444-f58f413c839b" providerId="ADAL" clId="{60339D2F-2DDF-42D8-8483-FA0F016A0E9F}" dt="2023-08-11T02:09:49.144" v="1006" actId="255"/>
          <ac:spMkLst>
            <pc:docMk/>
            <pc:sldMk cId="2028817758" sldId="393"/>
            <ac:spMk id="3" creationId="{E57F9599-6389-80CA-5DC9-C5D092E3795A}"/>
          </ac:spMkLst>
        </pc:spChg>
      </pc:sldChg>
      <pc:sldChg chg="del">
        <pc:chgData name="Hema Mahadevu" userId="1c176bdd-a50d-403e-9444-f58f413c839b" providerId="ADAL" clId="{60339D2F-2DDF-42D8-8483-FA0F016A0E9F}" dt="2023-08-11T00:42:18.538" v="2" actId="47"/>
        <pc:sldMkLst>
          <pc:docMk/>
          <pc:sldMk cId="3687680313" sldId="394"/>
        </pc:sldMkLst>
      </pc:sldChg>
      <pc:sldChg chg="del">
        <pc:chgData name="Hema Mahadevu" userId="1c176bdd-a50d-403e-9444-f58f413c839b" providerId="ADAL" clId="{60339D2F-2DDF-42D8-8483-FA0F016A0E9F}" dt="2023-08-11T00:42:18.538" v="2" actId="47"/>
        <pc:sldMkLst>
          <pc:docMk/>
          <pc:sldMk cId="2798992233" sldId="395"/>
        </pc:sldMkLst>
      </pc:sldChg>
      <pc:sldChg chg="del">
        <pc:chgData name="Hema Mahadevu" userId="1c176bdd-a50d-403e-9444-f58f413c839b" providerId="ADAL" clId="{60339D2F-2DDF-42D8-8483-FA0F016A0E9F}" dt="2023-08-11T00:42:10.639" v="1" actId="47"/>
        <pc:sldMkLst>
          <pc:docMk/>
          <pc:sldMk cId="229797219" sldId="396"/>
        </pc:sldMkLst>
      </pc:sldChg>
      <pc:sldChg chg="del">
        <pc:chgData name="Hema Mahadevu" userId="1c176bdd-a50d-403e-9444-f58f413c839b" providerId="ADAL" clId="{60339D2F-2DDF-42D8-8483-FA0F016A0E9F}" dt="2023-08-11T00:42:10.639" v="1" actId="47"/>
        <pc:sldMkLst>
          <pc:docMk/>
          <pc:sldMk cId="2842166597" sldId="397"/>
        </pc:sldMkLst>
      </pc:sldChg>
      <pc:sldChg chg="del">
        <pc:chgData name="Hema Mahadevu" userId="1c176bdd-a50d-403e-9444-f58f413c839b" providerId="ADAL" clId="{60339D2F-2DDF-42D8-8483-FA0F016A0E9F}" dt="2023-08-11T00:42:10.639" v="1" actId="47"/>
        <pc:sldMkLst>
          <pc:docMk/>
          <pc:sldMk cId="875746034" sldId="398"/>
        </pc:sldMkLst>
      </pc:sldChg>
      <pc:sldChg chg="ord">
        <pc:chgData name="Hema Mahadevu" userId="1c176bdd-a50d-403e-9444-f58f413c839b" providerId="ADAL" clId="{60339D2F-2DDF-42D8-8483-FA0F016A0E9F}" dt="2023-08-11T15:21:02.185" v="1105"/>
        <pc:sldMkLst>
          <pc:docMk/>
          <pc:sldMk cId="3281163546" sldId="399"/>
        </pc:sldMkLst>
      </pc:sldChg>
      <pc:sldChg chg="modSp mod">
        <pc:chgData name="Hema Mahadevu" userId="1c176bdd-a50d-403e-9444-f58f413c839b" providerId="ADAL" clId="{60339D2F-2DDF-42D8-8483-FA0F016A0E9F}" dt="2023-08-11T02:08:43.411" v="991" actId="255"/>
        <pc:sldMkLst>
          <pc:docMk/>
          <pc:sldMk cId="2531502398" sldId="400"/>
        </pc:sldMkLst>
        <pc:spChg chg="mod">
          <ac:chgData name="Hema Mahadevu" userId="1c176bdd-a50d-403e-9444-f58f413c839b" providerId="ADAL" clId="{60339D2F-2DDF-42D8-8483-FA0F016A0E9F}" dt="2023-08-11T02:08:43.411" v="991" actId="255"/>
          <ac:spMkLst>
            <pc:docMk/>
            <pc:sldMk cId="2531502398" sldId="400"/>
            <ac:spMk id="3" creationId="{58DAEC5B-DB27-6943-FCF5-90A12B913DB5}"/>
          </ac:spMkLst>
        </pc:spChg>
      </pc:sldChg>
      <pc:sldChg chg="modSp mod">
        <pc:chgData name="Hema Mahadevu" userId="1c176bdd-a50d-403e-9444-f58f413c839b" providerId="ADAL" clId="{60339D2F-2DDF-42D8-8483-FA0F016A0E9F}" dt="2023-08-11T01:56:17.844" v="787" actId="12"/>
        <pc:sldMkLst>
          <pc:docMk/>
          <pc:sldMk cId="3737730119" sldId="401"/>
        </pc:sldMkLst>
        <pc:spChg chg="mod">
          <ac:chgData name="Hema Mahadevu" userId="1c176bdd-a50d-403e-9444-f58f413c839b" providerId="ADAL" clId="{60339D2F-2DDF-42D8-8483-FA0F016A0E9F}" dt="2023-08-11T01:56:17.844" v="787" actId="12"/>
          <ac:spMkLst>
            <pc:docMk/>
            <pc:sldMk cId="3737730119" sldId="401"/>
            <ac:spMk id="3" creationId="{00000000-0000-0000-0000-000000000000}"/>
          </ac:spMkLst>
        </pc:spChg>
      </pc:sldChg>
      <pc:sldChg chg="modSp mod">
        <pc:chgData name="Hema Mahadevu" userId="1c176bdd-a50d-403e-9444-f58f413c839b" providerId="ADAL" clId="{60339D2F-2DDF-42D8-8483-FA0F016A0E9F}" dt="2023-08-11T01:38:15.044" v="630" actId="27636"/>
        <pc:sldMkLst>
          <pc:docMk/>
          <pc:sldMk cId="170934805" sldId="402"/>
        </pc:sldMkLst>
        <pc:spChg chg="mod">
          <ac:chgData name="Hema Mahadevu" userId="1c176bdd-a50d-403e-9444-f58f413c839b" providerId="ADAL" clId="{60339D2F-2DDF-42D8-8483-FA0F016A0E9F}" dt="2023-08-11T01:38:15.044" v="630" actId="27636"/>
          <ac:spMkLst>
            <pc:docMk/>
            <pc:sldMk cId="170934805" sldId="402"/>
            <ac:spMk id="3" creationId="{BD84388C-384F-51A1-27D5-1F02989DECC8}"/>
          </ac:spMkLst>
        </pc:spChg>
      </pc:sldChg>
      <pc:sldChg chg="modSp mod">
        <pc:chgData name="Hema Mahadevu" userId="1c176bdd-a50d-403e-9444-f58f413c839b" providerId="ADAL" clId="{60339D2F-2DDF-42D8-8483-FA0F016A0E9F}" dt="2023-08-11T16:26:50.145" v="1387" actId="113"/>
        <pc:sldMkLst>
          <pc:docMk/>
          <pc:sldMk cId="3851610619" sldId="403"/>
        </pc:sldMkLst>
        <pc:spChg chg="mod">
          <ac:chgData name="Hema Mahadevu" userId="1c176bdd-a50d-403e-9444-f58f413c839b" providerId="ADAL" clId="{60339D2F-2DDF-42D8-8483-FA0F016A0E9F}" dt="2023-08-11T16:26:50.145" v="1387" actId="113"/>
          <ac:spMkLst>
            <pc:docMk/>
            <pc:sldMk cId="3851610619" sldId="403"/>
            <ac:spMk id="3" creationId="{EA70A864-9EA5-0159-3E85-318E32E67C89}"/>
          </ac:spMkLst>
        </pc:spChg>
      </pc:sldChg>
      <pc:sldChg chg="modSp mod">
        <pc:chgData name="Hema Mahadevu" userId="1c176bdd-a50d-403e-9444-f58f413c839b" providerId="ADAL" clId="{60339D2F-2DDF-42D8-8483-FA0F016A0E9F}" dt="2023-08-11T16:17:44.207" v="1236" actId="113"/>
        <pc:sldMkLst>
          <pc:docMk/>
          <pc:sldMk cId="3306531983" sldId="404"/>
        </pc:sldMkLst>
        <pc:spChg chg="mod">
          <ac:chgData name="Hema Mahadevu" userId="1c176bdd-a50d-403e-9444-f58f413c839b" providerId="ADAL" clId="{60339D2F-2DDF-42D8-8483-FA0F016A0E9F}" dt="2023-08-11T16:17:44.207" v="1236" actId="113"/>
          <ac:spMkLst>
            <pc:docMk/>
            <pc:sldMk cId="3306531983" sldId="404"/>
            <ac:spMk id="2" creationId="{50BB554B-DE2D-1B16-16FF-2FBDB4EB1CBC}"/>
          </ac:spMkLst>
        </pc:spChg>
      </pc:sldChg>
      <pc:sldChg chg="addSp delSp modSp new del mod setBg">
        <pc:chgData name="Hema Mahadevu" userId="1c176bdd-a50d-403e-9444-f58f413c839b" providerId="ADAL" clId="{60339D2F-2DDF-42D8-8483-FA0F016A0E9F}" dt="2023-08-11T01:04:58.079" v="400" actId="47"/>
        <pc:sldMkLst>
          <pc:docMk/>
          <pc:sldMk cId="1749175889" sldId="405"/>
        </pc:sldMkLst>
        <pc:spChg chg="mod">
          <ac:chgData name="Hema Mahadevu" userId="1c176bdd-a50d-403e-9444-f58f413c839b" providerId="ADAL" clId="{60339D2F-2DDF-42D8-8483-FA0F016A0E9F}" dt="2023-08-11T00:52:24.797" v="95" actId="26606"/>
          <ac:spMkLst>
            <pc:docMk/>
            <pc:sldMk cId="1749175889" sldId="405"/>
            <ac:spMk id="2" creationId="{8766170D-A454-6911-8AC7-4FEF601A95DB}"/>
          </ac:spMkLst>
        </pc:spChg>
        <pc:spChg chg="add del mod">
          <ac:chgData name="Hema Mahadevu" userId="1c176bdd-a50d-403e-9444-f58f413c839b" providerId="ADAL" clId="{60339D2F-2DDF-42D8-8483-FA0F016A0E9F}" dt="2023-08-11T00:54:09.804" v="169" actId="20577"/>
          <ac:spMkLst>
            <pc:docMk/>
            <pc:sldMk cId="1749175889" sldId="405"/>
            <ac:spMk id="3" creationId="{D9EAF468-452F-5E1F-1773-B21688E60D9C}"/>
          </ac:spMkLst>
        </pc:spChg>
        <pc:spChg chg="add del mod">
          <ac:chgData name="Hema Mahadevu" userId="1c176bdd-a50d-403e-9444-f58f413c839b" providerId="ADAL" clId="{60339D2F-2DDF-42D8-8483-FA0F016A0E9F}" dt="2023-08-11T00:48:49.562" v="69"/>
          <ac:spMkLst>
            <pc:docMk/>
            <pc:sldMk cId="1749175889" sldId="405"/>
            <ac:spMk id="4" creationId="{ADF2AB88-14E8-421A-0A36-BC062950DF36}"/>
          </ac:spMkLst>
        </pc:spChg>
        <pc:spChg chg="add">
          <ac:chgData name="Hema Mahadevu" userId="1c176bdd-a50d-403e-9444-f58f413c839b" providerId="ADAL" clId="{60339D2F-2DDF-42D8-8483-FA0F016A0E9F}" dt="2023-08-11T00:52:24.797" v="95" actId="26606"/>
          <ac:spMkLst>
            <pc:docMk/>
            <pc:sldMk cId="1749175889" sldId="405"/>
            <ac:spMk id="8" creationId="{3741B58E-3B65-4A01-A276-975AB2CF8A08}"/>
          </ac:spMkLst>
        </pc:spChg>
        <pc:spChg chg="add">
          <ac:chgData name="Hema Mahadevu" userId="1c176bdd-a50d-403e-9444-f58f413c839b" providerId="ADAL" clId="{60339D2F-2DDF-42D8-8483-FA0F016A0E9F}" dt="2023-08-11T00:52:24.797" v="95" actId="26606"/>
          <ac:spMkLst>
            <pc:docMk/>
            <pc:sldMk cId="1749175889" sldId="405"/>
            <ac:spMk id="10" creationId="{7AAC67C3-831B-4AB1-A259-DFB839CAFAFC}"/>
          </ac:spMkLst>
        </pc:spChg>
        <pc:spChg chg="add">
          <ac:chgData name="Hema Mahadevu" userId="1c176bdd-a50d-403e-9444-f58f413c839b" providerId="ADAL" clId="{60339D2F-2DDF-42D8-8483-FA0F016A0E9F}" dt="2023-08-11T00:52:24.797" v="95" actId="26606"/>
          <ac:spMkLst>
            <pc:docMk/>
            <pc:sldMk cId="1749175889" sldId="405"/>
            <ac:spMk id="12" creationId="{054B3F04-9EAC-45C0-B3CE-0387EEA10A0C}"/>
          </ac:spMkLst>
        </pc:spChg>
        <pc:picChg chg="add del">
          <ac:chgData name="Hema Mahadevu" userId="1c176bdd-a50d-403e-9444-f58f413c839b" providerId="ADAL" clId="{60339D2F-2DDF-42D8-8483-FA0F016A0E9F}" dt="2023-08-11T00:50:50.669" v="79" actId="22"/>
          <ac:picMkLst>
            <pc:docMk/>
            <pc:sldMk cId="1749175889" sldId="405"/>
            <ac:picMk id="6" creationId="{4765EB80-C877-A852-2957-DD91BC94996D}"/>
          </ac:picMkLst>
        </pc:picChg>
      </pc:sldChg>
      <pc:sldChg chg="add">
        <pc:chgData name="Hema Mahadevu" userId="1c176bdd-a50d-403e-9444-f58f413c839b" providerId="ADAL" clId="{60339D2F-2DDF-42D8-8483-FA0F016A0E9F}" dt="2023-08-11T00:47:53.756" v="42"/>
        <pc:sldMkLst>
          <pc:docMk/>
          <pc:sldMk cId="593803512" sldId="406"/>
        </pc:sldMkLst>
      </pc:sldChg>
      <pc:sldChg chg="addSp delSp modSp new mod setBg">
        <pc:chgData name="Hema Mahadevu" userId="1c176bdd-a50d-403e-9444-f58f413c839b" providerId="ADAL" clId="{60339D2F-2DDF-42D8-8483-FA0F016A0E9F}" dt="2023-08-12T15:08:22.853" v="2102" actId="20577"/>
        <pc:sldMkLst>
          <pc:docMk/>
          <pc:sldMk cId="759614556" sldId="407"/>
        </pc:sldMkLst>
        <pc:spChg chg="mod">
          <ac:chgData name="Hema Mahadevu" userId="1c176bdd-a50d-403e-9444-f58f413c839b" providerId="ADAL" clId="{60339D2F-2DDF-42D8-8483-FA0F016A0E9F}" dt="2023-08-11T00:59:26.086" v="249" actId="26606"/>
          <ac:spMkLst>
            <pc:docMk/>
            <pc:sldMk cId="759614556" sldId="407"/>
            <ac:spMk id="2" creationId="{E44C09C6-C54C-48EC-0BCE-0A5E912C7C96}"/>
          </ac:spMkLst>
        </pc:spChg>
        <pc:spChg chg="mod">
          <ac:chgData name="Hema Mahadevu" userId="1c176bdd-a50d-403e-9444-f58f413c839b" providerId="ADAL" clId="{60339D2F-2DDF-42D8-8483-FA0F016A0E9F}" dt="2023-08-12T15:08:22.853" v="2102" actId="20577"/>
          <ac:spMkLst>
            <pc:docMk/>
            <pc:sldMk cId="759614556" sldId="407"/>
            <ac:spMk id="3" creationId="{2C6B1A78-29D7-C628-E610-A2D318EBD5D0}"/>
          </ac:spMkLst>
        </pc:spChg>
        <pc:spChg chg="add">
          <ac:chgData name="Hema Mahadevu" userId="1c176bdd-a50d-403e-9444-f58f413c839b" providerId="ADAL" clId="{60339D2F-2DDF-42D8-8483-FA0F016A0E9F}" dt="2023-08-11T00:59:26.086" v="249" actId="26606"/>
          <ac:spMkLst>
            <pc:docMk/>
            <pc:sldMk cId="759614556" sldId="407"/>
            <ac:spMk id="5" creationId="{3741B58E-3B65-4A01-A276-975AB2CF8A08}"/>
          </ac:spMkLst>
        </pc:spChg>
        <pc:spChg chg="add">
          <ac:chgData name="Hema Mahadevu" userId="1c176bdd-a50d-403e-9444-f58f413c839b" providerId="ADAL" clId="{60339D2F-2DDF-42D8-8483-FA0F016A0E9F}" dt="2023-08-11T00:59:26.086" v="249" actId="26606"/>
          <ac:spMkLst>
            <pc:docMk/>
            <pc:sldMk cId="759614556" sldId="407"/>
            <ac:spMk id="6" creationId="{7AAC67C3-831B-4AB1-A259-DFB839CAFAFC}"/>
          </ac:spMkLst>
        </pc:spChg>
        <pc:spChg chg="add">
          <ac:chgData name="Hema Mahadevu" userId="1c176bdd-a50d-403e-9444-f58f413c839b" providerId="ADAL" clId="{60339D2F-2DDF-42D8-8483-FA0F016A0E9F}" dt="2023-08-11T00:59:26.086" v="249" actId="26606"/>
          <ac:spMkLst>
            <pc:docMk/>
            <pc:sldMk cId="759614556" sldId="407"/>
            <ac:spMk id="7" creationId="{054B3F04-9EAC-45C0-B3CE-0387EEA10A0C}"/>
          </ac:spMkLst>
        </pc:spChg>
        <pc:spChg chg="add del">
          <ac:chgData name="Hema Mahadevu" userId="1c176bdd-a50d-403e-9444-f58f413c839b" providerId="ADAL" clId="{60339D2F-2DDF-42D8-8483-FA0F016A0E9F}" dt="2023-08-11T00:58:20.326" v="241" actId="26606"/>
          <ac:spMkLst>
            <pc:docMk/>
            <pc:sldMk cId="759614556" sldId="407"/>
            <ac:spMk id="8" creationId="{3741B58E-3B65-4A01-A276-975AB2CF8A08}"/>
          </ac:spMkLst>
        </pc:spChg>
        <pc:spChg chg="add del">
          <ac:chgData name="Hema Mahadevu" userId="1c176bdd-a50d-403e-9444-f58f413c839b" providerId="ADAL" clId="{60339D2F-2DDF-42D8-8483-FA0F016A0E9F}" dt="2023-08-11T00:58:20.326" v="241" actId="26606"/>
          <ac:spMkLst>
            <pc:docMk/>
            <pc:sldMk cId="759614556" sldId="407"/>
            <ac:spMk id="10" creationId="{7AAC67C3-831B-4AB1-A259-DFB839CAFAFC}"/>
          </ac:spMkLst>
        </pc:spChg>
        <pc:spChg chg="add del">
          <ac:chgData name="Hema Mahadevu" userId="1c176bdd-a50d-403e-9444-f58f413c839b" providerId="ADAL" clId="{60339D2F-2DDF-42D8-8483-FA0F016A0E9F}" dt="2023-08-11T00:58:20.326" v="241" actId="26606"/>
          <ac:spMkLst>
            <pc:docMk/>
            <pc:sldMk cId="759614556" sldId="407"/>
            <ac:spMk id="12" creationId="{054B3F04-9EAC-45C0-B3CE-0387EEA10A0C}"/>
          </ac:spMkLst>
        </pc:spChg>
      </pc:sldChg>
      <pc:sldChg chg="new del">
        <pc:chgData name="Hema Mahadevu" userId="1c176bdd-a50d-403e-9444-f58f413c839b" providerId="ADAL" clId="{60339D2F-2DDF-42D8-8483-FA0F016A0E9F}" dt="2023-08-11T00:54:19.901" v="171" actId="47"/>
        <pc:sldMkLst>
          <pc:docMk/>
          <pc:sldMk cId="3324505061" sldId="407"/>
        </pc:sldMkLst>
      </pc:sldChg>
      <pc:sldChg chg="addSp modSp new mod setBg">
        <pc:chgData name="Hema Mahadevu" userId="1c176bdd-a50d-403e-9444-f58f413c839b" providerId="ADAL" clId="{60339D2F-2DDF-42D8-8483-FA0F016A0E9F}" dt="2023-08-11T16:24:23.790" v="1382" actId="20577"/>
        <pc:sldMkLst>
          <pc:docMk/>
          <pc:sldMk cId="1823548579" sldId="408"/>
        </pc:sldMkLst>
        <pc:spChg chg="mod">
          <ac:chgData name="Hema Mahadevu" userId="1c176bdd-a50d-403e-9444-f58f413c839b" providerId="ADAL" clId="{60339D2F-2DDF-42D8-8483-FA0F016A0E9F}" dt="2023-08-11T01:06:31.668" v="428" actId="2711"/>
          <ac:spMkLst>
            <pc:docMk/>
            <pc:sldMk cId="1823548579" sldId="408"/>
            <ac:spMk id="2" creationId="{64F6103B-EDB1-EE47-F989-B824AE9764C1}"/>
          </ac:spMkLst>
        </pc:spChg>
        <pc:spChg chg="mod">
          <ac:chgData name="Hema Mahadevu" userId="1c176bdd-a50d-403e-9444-f58f413c839b" providerId="ADAL" clId="{60339D2F-2DDF-42D8-8483-FA0F016A0E9F}" dt="2023-08-11T16:24:23.790" v="1382" actId="20577"/>
          <ac:spMkLst>
            <pc:docMk/>
            <pc:sldMk cId="1823548579" sldId="408"/>
            <ac:spMk id="3" creationId="{0D391A46-BB50-EC0B-EF04-3A5E8D544493}"/>
          </ac:spMkLst>
        </pc:spChg>
        <pc:spChg chg="add">
          <ac:chgData name="Hema Mahadevu" userId="1c176bdd-a50d-403e-9444-f58f413c839b" providerId="ADAL" clId="{60339D2F-2DDF-42D8-8483-FA0F016A0E9F}" dt="2023-08-11T01:06:18.321" v="427" actId="26606"/>
          <ac:spMkLst>
            <pc:docMk/>
            <pc:sldMk cId="1823548579" sldId="408"/>
            <ac:spMk id="8" creationId="{3741B58E-3B65-4A01-A276-975AB2CF8A08}"/>
          </ac:spMkLst>
        </pc:spChg>
        <pc:spChg chg="add">
          <ac:chgData name="Hema Mahadevu" userId="1c176bdd-a50d-403e-9444-f58f413c839b" providerId="ADAL" clId="{60339D2F-2DDF-42D8-8483-FA0F016A0E9F}" dt="2023-08-11T01:06:18.321" v="427" actId="26606"/>
          <ac:spMkLst>
            <pc:docMk/>
            <pc:sldMk cId="1823548579" sldId="408"/>
            <ac:spMk id="10" creationId="{7AAC67C3-831B-4AB1-A259-DFB839CAFAFC}"/>
          </ac:spMkLst>
        </pc:spChg>
        <pc:spChg chg="add">
          <ac:chgData name="Hema Mahadevu" userId="1c176bdd-a50d-403e-9444-f58f413c839b" providerId="ADAL" clId="{60339D2F-2DDF-42D8-8483-FA0F016A0E9F}" dt="2023-08-11T01:06:18.321" v="427" actId="26606"/>
          <ac:spMkLst>
            <pc:docMk/>
            <pc:sldMk cId="1823548579" sldId="408"/>
            <ac:spMk id="12" creationId="{054B3F04-9EAC-45C0-B3CE-0387EEA10A0C}"/>
          </ac:spMkLst>
        </pc:spChg>
      </pc:sldChg>
      <pc:sldChg chg="addSp modSp new mod setBg">
        <pc:chgData name="Hema Mahadevu" userId="1c176bdd-a50d-403e-9444-f58f413c839b" providerId="ADAL" clId="{60339D2F-2DDF-42D8-8483-FA0F016A0E9F}" dt="2023-08-11T15:23:36.200" v="1169" actId="113"/>
        <pc:sldMkLst>
          <pc:docMk/>
          <pc:sldMk cId="226068394" sldId="409"/>
        </pc:sldMkLst>
        <pc:spChg chg="mod">
          <ac:chgData name="Hema Mahadevu" userId="1c176bdd-a50d-403e-9444-f58f413c839b" providerId="ADAL" clId="{60339D2F-2DDF-42D8-8483-FA0F016A0E9F}" dt="2023-08-11T01:32:09.084" v="563" actId="26606"/>
          <ac:spMkLst>
            <pc:docMk/>
            <pc:sldMk cId="226068394" sldId="409"/>
            <ac:spMk id="2" creationId="{16EB4492-9CD4-DE92-91F1-CD92640109E0}"/>
          </ac:spMkLst>
        </pc:spChg>
        <pc:spChg chg="mod">
          <ac:chgData name="Hema Mahadevu" userId="1c176bdd-a50d-403e-9444-f58f413c839b" providerId="ADAL" clId="{60339D2F-2DDF-42D8-8483-FA0F016A0E9F}" dt="2023-08-11T15:23:36.200" v="1169" actId="113"/>
          <ac:spMkLst>
            <pc:docMk/>
            <pc:sldMk cId="226068394" sldId="409"/>
            <ac:spMk id="3" creationId="{24ADA6A5-D147-A3D6-B657-C09E359BF6A4}"/>
          </ac:spMkLst>
        </pc:spChg>
        <pc:spChg chg="add">
          <ac:chgData name="Hema Mahadevu" userId="1c176bdd-a50d-403e-9444-f58f413c839b" providerId="ADAL" clId="{60339D2F-2DDF-42D8-8483-FA0F016A0E9F}" dt="2023-08-11T01:32:09.084" v="563" actId="26606"/>
          <ac:spMkLst>
            <pc:docMk/>
            <pc:sldMk cId="226068394" sldId="409"/>
            <ac:spMk id="8" creationId="{3741B58E-3B65-4A01-A276-975AB2CF8A08}"/>
          </ac:spMkLst>
        </pc:spChg>
        <pc:spChg chg="add">
          <ac:chgData name="Hema Mahadevu" userId="1c176bdd-a50d-403e-9444-f58f413c839b" providerId="ADAL" clId="{60339D2F-2DDF-42D8-8483-FA0F016A0E9F}" dt="2023-08-11T01:32:09.084" v="563" actId="26606"/>
          <ac:spMkLst>
            <pc:docMk/>
            <pc:sldMk cId="226068394" sldId="409"/>
            <ac:spMk id="10" creationId="{7AAC67C3-831B-4AB1-A259-DFB839CAFAFC}"/>
          </ac:spMkLst>
        </pc:spChg>
        <pc:spChg chg="add">
          <ac:chgData name="Hema Mahadevu" userId="1c176bdd-a50d-403e-9444-f58f413c839b" providerId="ADAL" clId="{60339D2F-2DDF-42D8-8483-FA0F016A0E9F}" dt="2023-08-11T01:32:09.084" v="563" actId="26606"/>
          <ac:spMkLst>
            <pc:docMk/>
            <pc:sldMk cId="226068394" sldId="409"/>
            <ac:spMk id="12" creationId="{054B3F04-9EAC-45C0-B3CE-0387EEA10A0C}"/>
          </ac:spMkLst>
        </pc:spChg>
      </pc:sldChg>
      <pc:sldChg chg="addSp delSp modSp new mod setBg">
        <pc:chgData name="Hema Mahadevu" userId="1c176bdd-a50d-403e-9444-f58f413c839b" providerId="ADAL" clId="{60339D2F-2DDF-42D8-8483-FA0F016A0E9F}" dt="2023-08-11T16:24:16.237" v="1380" actId="27636"/>
        <pc:sldMkLst>
          <pc:docMk/>
          <pc:sldMk cId="2739920959" sldId="410"/>
        </pc:sldMkLst>
        <pc:spChg chg="mod">
          <ac:chgData name="Hema Mahadevu" userId="1c176bdd-a50d-403e-9444-f58f413c839b" providerId="ADAL" clId="{60339D2F-2DDF-42D8-8483-FA0F016A0E9F}" dt="2023-08-11T01:20:16.937" v="550" actId="2711"/>
          <ac:spMkLst>
            <pc:docMk/>
            <pc:sldMk cId="2739920959" sldId="410"/>
            <ac:spMk id="2" creationId="{12F30849-5DB1-52DC-8E2F-3F41EB38A150}"/>
          </ac:spMkLst>
        </pc:spChg>
        <pc:spChg chg="add del mod">
          <ac:chgData name="Hema Mahadevu" userId="1c176bdd-a50d-403e-9444-f58f413c839b" providerId="ADAL" clId="{60339D2F-2DDF-42D8-8483-FA0F016A0E9F}" dt="2023-08-11T16:24:16.237" v="1380" actId="27636"/>
          <ac:spMkLst>
            <pc:docMk/>
            <pc:sldMk cId="2739920959" sldId="410"/>
            <ac:spMk id="3" creationId="{C2C6A29A-605C-DA34-B1C1-B70DED59CCD4}"/>
          </ac:spMkLst>
        </pc:spChg>
        <pc:spChg chg="add del mod">
          <ac:chgData name="Hema Mahadevu" userId="1c176bdd-a50d-403e-9444-f58f413c839b" providerId="ADAL" clId="{60339D2F-2DDF-42D8-8483-FA0F016A0E9F}" dt="2023-08-11T01:13:30.767" v="451"/>
          <ac:spMkLst>
            <pc:docMk/>
            <pc:sldMk cId="2739920959" sldId="410"/>
            <ac:spMk id="4" creationId="{3145DF63-E357-F61C-F1FC-0ED6593BF967}"/>
          </ac:spMkLst>
        </pc:spChg>
        <pc:spChg chg="add del mod">
          <ac:chgData name="Hema Mahadevu" userId="1c176bdd-a50d-403e-9444-f58f413c839b" providerId="ADAL" clId="{60339D2F-2DDF-42D8-8483-FA0F016A0E9F}" dt="2023-08-11T01:13:34.639" v="453"/>
          <ac:spMkLst>
            <pc:docMk/>
            <pc:sldMk cId="2739920959" sldId="410"/>
            <ac:spMk id="5" creationId="{C35BC231-7ED7-AFA7-974B-617B8C7F2C3B}"/>
          </ac:spMkLst>
        </pc:spChg>
        <pc:spChg chg="add">
          <ac:chgData name="Hema Mahadevu" userId="1c176bdd-a50d-403e-9444-f58f413c839b" providerId="ADAL" clId="{60339D2F-2DDF-42D8-8483-FA0F016A0E9F}" dt="2023-08-11T01:17:50.588" v="489" actId="26606"/>
          <ac:spMkLst>
            <pc:docMk/>
            <pc:sldMk cId="2739920959" sldId="410"/>
            <ac:spMk id="8" creationId="{3741B58E-3B65-4A01-A276-975AB2CF8A08}"/>
          </ac:spMkLst>
        </pc:spChg>
        <pc:spChg chg="add">
          <ac:chgData name="Hema Mahadevu" userId="1c176bdd-a50d-403e-9444-f58f413c839b" providerId="ADAL" clId="{60339D2F-2DDF-42D8-8483-FA0F016A0E9F}" dt="2023-08-11T01:17:50.588" v="489" actId="26606"/>
          <ac:spMkLst>
            <pc:docMk/>
            <pc:sldMk cId="2739920959" sldId="410"/>
            <ac:spMk id="10" creationId="{7AAC67C3-831B-4AB1-A259-DFB839CAFAFC}"/>
          </ac:spMkLst>
        </pc:spChg>
        <pc:spChg chg="add">
          <ac:chgData name="Hema Mahadevu" userId="1c176bdd-a50d-403e-9444-f58f413c839b" providerId="ADAL" clId="{60339D2F-2DDF-42D8-8483-FA0F016A0E9F}" dt="2023-08-11T01:17:50.588" v="489" actId="26606"/>
          <ac:spMkLst>
            <pc:docMk/>
            <pc:sldMk cId="2739920959" sldId="410"/>
            <ac:spMk id="12" creationId="{054B3F04-9EAC-45C0-B3CE-0387EEA10A0C}"/>
          </ac:spMkLst>
        </pc:spChg>
      </pc:sldChg>
      <pc:sldChg chg="addSp delSp modSp new mod setBg">
        <pc:chgData name="Hema Mahadevu" userId="1c176bdd-a50d-403e-9444-f58f413c839b" providerId="ADAL" clId="{60339D2F-2DDF-42D8-8483-FA0F016A0E9F}" dt="2023-08-11T01:43:53.329" v="719" actId="113"/>
        <pc:sldMkLst>
          <pc:docMk/>
          <pc:sldMk cId="2607706388" sldId="411"/>
        </pc:sldMkLst>
        <pc:spChg chg="mod">
          <ac:chgData name="Hema Mahadevu" userId="1c176bdd-a50d-403e-9444-f58f413c839b" providerId="ADAL" clId="{60339D2F-2DDF-42D8-8483-FA0F016A0E9F}" dt="2023-08-11T01:41:17.421" v="680" actId="26606"/>
          <ac:spMkLst>
            <pc:docMk/>
            <pc:sldMk cId="2607706388" sldId="411"/>
            <ac:spMk id="2" creationId="{A094EEB7-3537-FB59-D8C1-488541ABD631}"/>
          </ac:spMkLst>
        </pc:spChg>
        <pc:spChg chg="add del mod">
          <ac:chgData name="Hema Mahadevu" userId="1c176bdd-a50d-403e-9444-f58f413c839b" providerId="ADAL" clId="{60339D2F-2DDF-42D8-8483-FA0F016A0E9F}" dt="2023-08-11T01:43:53.329" v="719" actId="113"/>
          <ac:spMkLst>
            <pc:docMk/>
            <pc:sldMk cId="2607706388" sldId="411"/>
            <ac:spMk id="3" creationId="{4138A227-5FA9-3D79-8923-CB6BA5A57471}"/>
          </ac:spMkLst>
        </pc:spChg>
        <pc:spChg chg="add del mod">
          <ac:chgData name="Hema Mahadevu" userId="1c176bdd-a50d-403e-9444-f58f413c839b" providerId="ADAL" clId="{60339D2F-2DDF-42D8-8483-FA0F016A0E9F}" dt="2023-08-11T01:39:03.343" v="635"/>
          <ac:spMkLst>
            <pc:docMk/>
            <pc:sldMk cId="2607706388" sldId="411"/>
            <ac:spMk id="4" creationId="{4A2CC625-1CA7-5990-165C-CAB537E00207}"/>
          </ac:spMkLst>
        </pc:spChg>
        <pc:spChg chg="add del">
          <ac:chgData name="Hema Mahadevu" userId="1c176bdd-a50d-403e-9444-f58f413c839b" providerId="ADAL" clId="{60339D2F-2DDF-42D8-8483-FA0F016A0E9F}" dt="2023-08-11T01:40:23.580" v="660"/>
          <ac:spMkLst>
            <pc:docMk/>
            <pc:sldMk cId="2607706388" sldId="411"/>
            <ac:spMk id="5" creationId="{12065029-3685-17BC-B4D2-D5797D47606C}"/>
          </ac:spMkLst>
        </pc:spChg>
        <pc:spChg chg="add">
          <ac:chgData name="Hema Mahadevu" userId="1c176bdd-a50d-403e-9444-f58f413c839b" providerId="ADAL" clId="{60339D2F-2DDF-42D8-8483-FA0F016A0E9F}" dt="2023-08-11T01:41:17.421" v="680" actId="26606"/>
          <ac:spMkLst>
            <pc:docMk/>
            <pc:sldMk cId="2607706388" sldId="411"/>
            <ac:spMk id="8" creationId="{3741B58E-3B65-4A01-A276-975AB2CF8A08}"/>
          </ac:spMkLst>
        </pc:spChg>
        <pc:spChg chg="add">
          <ac:chgData name="Hema Mahadevu" userId="1c176bdd-a50d-403e-9444-f58f413c839b" providerId="ADAL" clId="{60339D2F-2DDF-42D8-8483-FA0F016A0E9F}" dt="2023-08-11T01:41:17.421" v="680" actId="26606"/>
          <ac:spMkLst>
            <pc:docMk/>
            <pc:sldMk cId="2607706388" sldId="411"/>
            <ac:spMk id="10" creationId="{7AAC67C3-831B-4AB1-A259-DFB839CAFAFC}"/>
          </ac:spMkLst>
        </pc:spChg>
        <pc:spChg chg="add">
          <ac:chgData name="Hema Mahadevu" userId="1c176bdd-a50d-403e-9444-f58f413c839b" providerId="ADAL" clId="{60339D2F-2DDF-42D8-8483-FA0F016A0E9F}" dt="2023-08-11T01:41:17.421" v="680" actId="26606"/>
          <ac:spMkLst>
            <pc:docMk/>
            <pc:sldMk cId="2607706388" sldId="411"/>
            <ac:spMk id="12" creationId="{054B3F04-9EAC-45C0-B3CE-0387EEA10A0C}"/>
          </ac:spMkLst>
        </pc:spChg>
      </pc:sldChg>
      <pc:sldChg chg="modSp new del mod">
        <pc:chgData name="Hema Mahadevu" userId="1c176bdd-a50d-403e-9444-f58f413c839b" providerId="ADAL" clId="{60339D2F-2DDF-42D8-8483-FA0F016A0E9F}" dt="2023-08-11T01:52:37.396" v="752" actId="47"/>
        <pc:sldMkLst>
          <pc:docMk/>
          <pc:sldMk cId="1074919890" sldId="412"/>
        </pc:sldMkLst>
        <pc:spChg chg="mod">
          <ac:chgData name="Hema Mahadevu" userId="1c176bdd-a50d-403e-9444-f58f413c839b" providerId="ADAL" clId="{60339D2F-2DDF-42D8-8483-FA0F016A0E9F}" dt="2023-08-11T01:52:34.947" v="751" actId="21"/>
          <ac:spMkLst>
            <pc:docMk/>
            <pc:sldMk cId="1074919890" sldId="412"/>
            <ac:spMk id="2" creationId="{C7D53C7B-BBC2-4C61-FF33-082CA99029F0}"/>
          </ac:spMkLst>
        </pc:spChg>
        <pc:spChg chg="mod">
          <ac:chgData name="Hema Mahadevu" userId="1c176bdd-a50d-403e-9444-f58f413c839b" providerId="ADAL" clId="{60339D2F-2DDF-42D8-8483-FA0F016A0E9F}" dt="2023-08-11T01:52:32.147" v="750" actId="20577"/>
          <ac:spMkLst>
            <pc:docMk/>
            <pc:sldMk cId="1074919890" sldId="412"/>
            <ac:spMk id="3" creationId="{50AF5DCC-C87D-0E69-DBD6-CA39874C9D4F}"/>
          </ac:spMkLst>
        </pc:spChg>
      </pc:sldChg>
      <pc:sldChg chg="delSp modSp new mod">
        <pc:chgData name="Hema Mahadevu" userId="1c176bdd-a50d-403e-9444-f58f413c839b" providerId="ADAL" clId="{60339D2F-2DDF-42D8-8483-FA0F016A0E9F}" dt="2023-08-11T01:53:33.631" v="771" actId="2711"/>
        <pc:sldMkLst>
          <pc:docMk/>
          <pc:sldMk cId="3679276222" sldId="412"/>
        </pc:sldMkLst>
        <pc:spChg chg="mod">
          <ac:chgData name="Hema Mahadevu" userId="1c176bdd-a50d-403e-9444-f58f413c839b" providerId="ADAL" clId="{60339D2F-2DDF-42D8-8483-FA0F016A0E9F}" dt="2023-08-11T01:53:33.631" v="771" actId="2711"/>
          <ac:spMkLst>
            <pc:docMk/>
            <pc:sldMk cId="3679276222" sldId="412"/>
            <ac:spMk id="2" creationId="{1C89CFC0-0F98-8F80-60C9-1076654E2427}"/>
          </ac:spMkLst>
        </pc:spChg>
        <pc:spChg chg="del">
          <ac:chgData name="Hema Mahadevu" userId="1c176bdd-a50d-403e-9444-f58f413c839b" providerId="ADAL" clId="{60339D2F-2DDF-42D8-8483-FA0F016A0E9F}" dt="2023-08-11T01:52:51.422" v="765" actId="478"/>
          <ac:spMkLst>
            <pc:docMk/>
            <pc:sldMk cId="3679276222" sldId="412"/>
            <ac:spMk id="3" creationId="{F2B96253-D2A4-F47D-858D-F4DDD4532D20}"/>
          </ac:spMkLst>
        </pc:spChg>
      </pc:sldChg>
      <pc:sldChg chg="addSp modSp new mod setBg">
        <pc:chgData name="Hema Mahadevu" userId="1c176bdd-a50d-403e-9444-f58f413c839b" providerId="ADAL" clId="{60339D2F-2DDF-42D8-8483-FA0F016A0E9F}" dt="2023-08-11T02:11:38.306" v="1009" actId="255"/>
        <pc:sldMkLst>
          <pc:docMk/>
          <pc:sldMk cId="2662323878" sldId="413"/>
        </pc:sldMkLst>
        <pc:spChg chg="mod">
          <ac:chgData name="Hema Mahadevu" userId="1c176bdd-a50d-403e-9444-f58f413c839b" providerId="ADAL" clId="{60339D2F-2DDF-42D8-8483-FA0F016A0E9F}" dt="2023-08-11T02:06:19.504" v="974" actId="20577"/>
          <ac:spMkLst>
            <pc:docMk/>
            <pc:sldMk cId="2662323878" sldId="413"/>
            <ac:spMk id="2" creationId="{CA385CFB-71E3-C577-F654-9C04A19841F2}"/>
          </ac:spMkLst>
        </pc:spChg>
        <pc:spChg chg="mod">
          <ac:chgData name="Hema Mahadevu" userId="1c176bdd-a50d-403e-9444-f58f413c839b" providerId="ADAL" clId="{60339D2F-2DDF-42D8-8483-FA0F016A0E9F}" dt="2023-08-11T02:11:38.306" v="1009" actId="255"/>
          <ac:spMkLst>
            <pc:docMk/>
            <pc:sldMk cId="2662323878" sldId="413"/>
            <ac:spMk id="3" creationId="{57CAA807-A4B4-74B5-02BE-52A0B2F6DCBC}"/>
          </ac:spMkLst>
        </pc:spChg>
        <pc:spChg chg="add">
          <ac:chgData name="Hema Mahadevu" userId="1c176bdd-a50d-403e-9444-f58f413c839b" providerId="ADAL" clId="{60339D2F-2DDF-42D8-8483-FA0F016A0E9F}" dt="2023-08-11T02:05:19.481" v="968" actId="26606"/>
          <ac:spMkLst>
            <pc:docMk/>
            <pc:sldMk cId="2662323878" sldId="413"/>
            <ac:spMk id="8" creationId="{3741B58E-3B65-4A01-A276-975AB2CF8A08}"/>
          </ac:spMkLst>
        </pc:spChg>
        <pc:spChg chg="add">
          <ac:chgData name="Hema Mahadevu" userId="1c176bdd-a50d-403e-9444-f58f413c839b" providerId="ADAL" clId="{60339D2F-2DDF-42D8-8483-FA0F016A0E9F}" dt="2023-08-11T02:05:19.481" v="968" actId="26606"/>
          <ac:spMkLst>
            <pc:docMk/>
            <pc:sldMk cId="2662323878" sldId="413"/>
            <ac:spMk id="10" creationId="{7AAC67C3-831B-4AB1-A259-DFB839CAFAFC}"/>
          </ac:spMkLst>
        </pc:spChg>
        <pc:spChg chg="add">
          <ac:chgData name="Hema Mahadevu" userId="1c176bdd-a50d-403e-9444-f58f413c839b" providerId="ADAL" clId="{60339D2F-2DDF-42D8-8483-FA0F016A0E9F}" dt="2023-08-11T02:05:19.481" v="968" actId="26606"/>
          <ac:spMkLst>
            <pc:docMk/>
            <pc:sldMk cId="2662323878" sldId="413"/>
            <ac:spMk id="12" creationId="{054B3F04-9EAC-45C0-B3CE-0387EEA10A0C}"/>
          </ac:spMkLst>
        </pc:spChg>
      </pc:sldChg>
      <pc:sldChg chg="addSp modSp new mod setBg">
        <pc:chgData name="Hema Mahadevu" userId="1c176bdd-a50d-403e-9444-f58f413c839b" providerId="ADAL" clId="{60339D2F-2DDF-42D8-8483-FA0F016A0E9F}" dt="2023-08-11T02:05:52.984" v="973" actId="12"/>
        <pc:sldMkLst>
          <pc:docMk/>
          <pc:sldMk cId="1485852649" sldId="414"/>
        </pc:sldMkLst>
        <pc:spChg chg="mod">
          <ac:chgData name="Hema Mahadevu" userId="1c176bdd-a50d-403e-9444-f58f413c839b" providerId="ADAL" clId="{60339D2F-2DDF-42D8-8483-FA0F016A0E9F}" dt="2023-08-11T02:05:34.307" v="970" actId="26606"/>
          <ac:spMkLst>
            <pc:docMk/>
            <pc:sldMk cId="1485852649" sldId="414"/>
            <ac:spMk id="2" creationId="{B87CD5DF-30A3-3B80-E2E9-DA684F5B48AE}"/>
          </ac:spMkLst>
        </pc:spChg>
        <pc:spChg chg="mod">
          <ac:chgData name="Hema Mahadevu" userId="1c176bdd-a50d-403e-9444-f58f413c839b" providerId="ADAL" clId="{60339D2F-2DDF-42D8-8483-FA0F016A0E9F}" dt="2023-08-11T02:05:52.984" v="973" actId="12"/>
          <ac:spMkLst>
            <pc:docMk/>
            <pc:sldMk cId="1485852649" sldId="414"/>
            <ac:spMk id="3" creationId="{E315C4B8-6B4A-927B-76C6-C9AEAEE75344}"/>
          </ac:spMkLst>
        </pc:spChg>
        <pc:spChg chg="add">
          <ac:chgData name="Hema Mahadevu" userId="1c176bdd-a50d-403e-9444-f58f413c839b" providerId="ADAL" clId="{60339D2F-2DDF-42D8-8483-FA0F016A0E9F}" dt="2023-08-11T02:05:34.307" v="970" actId="26606"/>
          <ac:spMkLst>
            <pc:docMk/>
            <pc:sldMk cId="1485852649" sldId="414"/>
            <ac:spMk id="8" creationId="{3741B58E-3B65-4A01-A276-975AB2CF8A08}"/>
          </ac:spMkLst>
        </pc:spChg>
        <pc:spChg chg="add">
          <ac:chgData name="Hema Mahadevu" userId="1c176bdd-a50d-403e-9444-f58f413c839b" providerId="ADAL" clId="{60339D2F-2DDF-42D8-8483-FA0F016A0E9F}" dt="2023-08-11T02:05:34.307" v="970" actId="26606"/>
          <ac:spMkLst>
            <pc:docMk/>
            <pc:sldMk cId="1485852649" sldId="414"/>
            <ac:spMk id="10" creationId="{7AAC67C3-831B-4AB1-A259-DFB839CAFAFC}"/>
          </ac:spMkLst>
        </pc:spChg>
        <pc:spChg chg="add">
          <ac:chgData name="Hema Mahadevu" userId="1c176bdd-a50d-403e-9444-f58f413c839b" providerId="ADAL" clId="{60339D2F-2DDF-42D8-8483-FA0F016A0E9F}" dt="2023-08-11T02:05:34.307" v="970" actId="26606"/>
          <ac:spMkLst>
            <pc:docMk/>
            <pc:sldMk cId="1485852649" sldId="414"/>
            <ac:spMk id="12" creationId="{054B3F04-9EAC-45C0-B3CE-0387EEA10A0C}"/>
          </ac:spMkLst>
        </pc:spChg>
      </pc:sldChg>
      <pc:sldChg chg="addSp modSp new mod setBg">
        <pc:chgData name="Hema Mahadevu" userId="1c176bdd-a50d-403e-9444-f58f413c839b" providerId="ADAL" clId="{60339D2F-2DDF-42D8-8483-FA0F016A0E9F}" dt="2023-08-11T02:13:30.769" v="1026" actId="255"/>
        <pc:sldMkLst>
          <pc:docMk/>
          <pc:sldMk cId="399223562" sldId="415"/>
        </pc:sldMkLst>
        <pc:spChg chg="mod">
          <ac:chgData name="Hema Mahadevu" userId="1c176bdd-a50d-403e-9444-f58f413c839b" providerId="ADAL" clId="{60339D2F-2DDF-42D8-8483-FA0F016A0E9F}" dt="2023-08-11T02:12:49.738" v="1020" actId="26606"/>
          <ac:spMkLst>
            <pc:docMk/>
            <pc:sldMk cId="399223562" sldId="415"/>
            <ac:spMk id="2" creationId="{C32C9C2C-F917-E0F4-46C2-C74B5719A83A}"/>
          </ac:spMkLst>
        </pc:spChg>
        <pc:spChg chg="mod">
          <ac:chgData name="Hema Mahadevu" userId="1c176bdd-a50d-403e-9444-f58f413c839b" providerId="ADAL" clId="{60339D2F-2DDF-42D8-8483-FA0F016A0E9F}" dt="2023-08-11T02:13:30.769" v="1026" actId="255"/>
          <ac:spMkLst>
            <pc:docMk/>
            <pc:sldMk cId="399223562" sldId="415"/>
            <ac:spMk id="3" creationId="{31C4516C-5A87-9954-B115-10FBD7A0FEFD}"/>
          </ac:spMkLst>
        </pc:spChg>
        <pc:spChg chg="add">
          <ac:chgData name="Hema Mahadevu" userId="1c176bdd-a50d-403e-9444-f58f413c839b" providerId="ADAL" clId="{60339D2F-2DDF-42D8-8483-FA0F016A0E9F}" dt="2023-08-11T02:12:49.738" v="1020" actId="26606"/>
          <ac:spMkLst>
            <pc:docMk/>
            <pc:sldMk cId="399223562" sldId="415"/>
            <ac:spMk id="8" creationId="{3741B58E-3B65-4A01-A276-975AB2CF8A08}"/>
          </ac:spMkLst>
        </pc:spChg>
        <pc:spChg chg="add">
          <ac:chgData name="Hema Mahadevu" userId="1c176bdd-a50d-403e-9444-f58f413c839b" providerId="ADAL" clId="{60339D2F-2DDF-42D8-8483-FA0F016A0E9F}" dt="2023-08-11T02:12:49.738" v="1020" actId="26606"/>
          <ac:spMkLst>
            <pc:docMk/>
            <pc:sldMk cId="399223562" sldId="415"/>
            <ac:spMk id="10" creationId="{7AAC67C3-831B-4AB1-A259-DFB839CAFAFC}"/>
          </ac:spMkLst>
        </pc:spChg>
        <pc:spChg chg="add">
          <ac:chgData name="Hema Mahadevu" userId="1c176bdd-a50d-403e-9444-f58f413c839b" providerId="ADAL" clId="{60339D2F-2DDF-42D8-8483-FA0F016A0E9F}" dt="2023-08-11T02:12:49.738" v="1020" actId="26606"/>
          <ac:spMkLst>
            <pc:docMk/>
            <pc:sldMk cId="399223562" sldId="415"/>
            <ac:spMk id="12" creationId="{054B3F04-9EAC-45C0-B3CE-0387EEA10A0C}"/>
          </ac:spMkLst>
        </pc:spChg>
      </pc:sldChg>
      <pc:sldChg chg="addSp delSp modSp new mod ord setBg">
        <pc:chgData name="Hema Mahadevu" userId="1c176bdd-a50d-403e-9444-f58f413c839b" providerId="ADAL" clId="{60339D2F-2DDF-42D8-8483-FA0F016A0E9F}" dt="2023-08-11T16:15:14.236" v="1180" actId="20577"/>
        <pc:sldMkLst>
          <pc:docMk/>
          <pc:sldMk cId="2625961242" sldId="416"/>
        </pc:sldMkLst>
        <pc:spChg chg="add del mod">
          <ac:chgData name="Hema Mahadevu" userId="1c176bdd-a50d-403e-9444-f58f413c839b" providerId="ADAL" clId="{60339D2F-2DDF-42D8-8483-FA0F016A0E9F}" dt="2023-08-11T16:15:14.236" v="1180" actId="20577"/>
          <ac:spMkLst>
            <pc:docMk/>
            <pc:sldMk cId="2625961242" sldId="416"/>
            <ac:spMk id="2" creationId="{C9B09F10-FBA9-31DB-3758-EC67C6B66711}"/>
          </ac:spMkLst>
        </pc:spChg>
        <pc:spChg chg="mod">
          <ac:chgData name="Hema Mahadevu" userId="1c176bdd-a50d-403e-9444-f58f413c839b" providerId="ADAL" clId="{60339D2F-2DDF-42D8-8483-FA0F016A0E9F}" dt="2023-08-11T16:15:02.681" v="1178" actId="5793"/>
          <ac:spMkLst>
            <pc:docMk/>
            <pc:sldMk cId="2625961242" sldId="416"/>
            <ac:spMk id="3" creationId="{5611DC93-A0FB-F095-7808-054788F62AAC}"/>
          </ac:spMkLst>
        </pc:spChg>
        <pc:spChg chg="add del mod">
          <ac:chgData name="Hema Mahadevu" userId="1c176bdd-a50d-403e-9444-f58f413c839b" providerId="ADAL" clId="{60339D2F-2DDF-42D8-8483-FA0F016A0E9F}" dt="2023-08-11T15:18:19.229" v="1031"/>
          <ac:spMkLst>
            <pc:docMk/>
            <pc:sldMk cId="2625961242" sldId="416"/>
            <ac:spMk id="4" creationId="{F439055F-0985-8CAD-FECA-493D92179EC5}"/>
          </ac:spMkLst>
        </pc:spChg>
        <pc:spChg chg="add">
          <ac:chgData name="Hema Mahadevu" userId="1c176bdd-a50d-403e-9444-f58f413c839b" providerId="ADAL" clId="{60339D2F-2DDF-42D8-8483-FA0F016A0E9F}" dt="2023-08-11T15:20:02.128" v="1086" actId="26606"/>
          <ac:spMkLst>
            <pc:docMk/>
            <pc:sldMk cId="2625961242" sldId="416"/>
            <ac:spMk id="8" creationId="{3741B58E-3B65-4A01-A276-975AB2CF8A08}"/>
          </ac:spMkLst>
        </pc:spChg>
        <pc:spChg chg="add">
          <ac:chgData name="Hema Mahadevu" userId="1c176bdd-a50d-403e-9444-f58f413c839b" providerId="ADAL" clId="{60339D2F-2DDF-42D8-8483-FA0F016A0E9F}" dt="2023-08-11T15:20:02.128" v="1086" actId="26606"/>
          <ac:spMkLst>
            <pc:docMk/>
            <pc:sldMk cId="2625961242" sldId="416"/>
            <ac:spMk id="10" creationId="{7AAC67C3-831B-4AB1-A259-DFB839CAFAFC}"/>
          </ac:spMkLst>
        </pc:spChg>
        <pc:spChg chg="add">
          <ac:chgData name="Hema Mahadevu" userId="1c176bdd-a50d-403e-9444-f58f413c839b" providerId="ADAL" clId="{60339D2F-2DDF-42D8-8483-FA0F016A0E9F}" dt="2023-08-11T15:20:02.128" v="1086" actId="26606"/>
          <ac:spMkLst>
            <pc:docMk/>
            <pc:sldMk cId="2625961242" sldId="416"/>
            <ac:spMk id="12" creationId="{054B3F04-9EAC-45C0-B3CE-0387EEA10A0C}"/>
          </ac:spMkLst>
        </pc:spChg>
      </pc:sldChg>
      <pc:sldChg chg="new del">
        <pc:chgData name="Hema Mahadevu" userId="1c176bdd-a50d-403e-9444-f58f413c839b" providerId="ADAL" clId="{60339D2F-2DDF-42D8-8483-FA0F016A0E9F}" dt="2023-08-11T15:18:11.020" v="1028" actId="47"/>
        <pc:sldMkLst>
          <pc:docMk/>
          <pc:sldMk cId="3246622658" sldId="416"/>
        </pc:sldMkLst>
      </pc:sldChg>
      <pc:sldChg chg="addSp delSp modSp new mod setBg">
        <pc:chgData name="Hema Mahadevu" userId="1c176bdd-a50d-403e-9444-f58f413c839b" providerId="ADAL" clId="{60339D2F-2DDF-42D8-8483-FA0F016A0E9F}" dt="2023-08-11T16:15:20.318" v="1184" actId="20577"/>
        <pc:sldMkLst>
          <pc:docMk/>
          <pc:sldMk cId="2752781268" sldId="417"/>
        </pc:sldMkLst>
        <pc:spChg chg="mod">
          <ac:chgData name="Hema Mahadevu" userId="1c176bdd-a50d-403e-9444-f58f413c839b" providerId="ADAL" clId="{60339D2F-2DDF-42D8-8483-FA0F016A0E9F}" dt="2023-08-11T16:15:20.318" v="1184" actId="20577"/>
          <ac:spMkLst>
            <pc:docMk/>
            <pc:sldMk cId="2752781268" sldId="417"/>
            <ac:spMk id="2" creationId="{126B9B5C-AFEA-AE02-BD38-0C23C2D0759A}"/>
          </ac:spMkLst>
        </pc:spChg>
        <pc:spChg chg="mod">
          <ac:chgData name="Hema Mahadevu" userId="1c176bdd-a50d-403e-9444-f58f413c839b" providerId="ADAL" clId="{60339D2F-2DDF-42D8-8483-FA0F016A0E9F}" dt="2023-08-11T15:22:51.955" v="1166" actId="26606"/>
          <ac:spMkLst>
            <pc:docMk/>
            <pc:sldMk cId="2752781268" sldId="417"/>
            <ac:spMk id="3" creationId="{B5645F83-FD3A-3A5A-3815-C52F0336CAA0}"/>
          </ac:spMkLst>
        </pc:spChg>
        <pc:spChg chg="add del">
          <ac:chgData name="Hema Mahadevu" userId="1c176bdd-a50d-403e-9444-f58f413c839b" providerId="ADAL" clId="{60339D2F-2DDF-42D8-8483-FA0F016A0E9F}" dt="2023-08-11T15:22:13.615" v="1159"/>
          <ac:spMkLst>
            <pc:docMk/>
            <pc:sldMk cId="2752781268" sldId="417"/>
            <ac:spMk id="4" creationId="{BD899661-CA7F-322E-7D9B-71F7DE1D667C}"/>
          </ac:spMkLst>
        </pc:spChg>
        <pc:spChg chg="add">
          <ac:chgData name="Hema Mahadevu" userId="1c176bdd-a50d-403e-9444-f58f413c839b" providerId="ADAL" clId="{60339D2F-2DDF-42D8-8483-FA0F016A0E9F}" dt="2023-08-11T15:22:51.955" v="1166" actId="26606"/>
          <ac:spMkLst>
            <pc:docMk/>
            <pc:sldMk cId="2752781268" sldId="417"/>
            <ac:spMk id="8" creationId="{3741B58E-3B65-4A01-A276-975AB2CF8A08}"/>
          </ac:spMkLst>
        </pc:spChg>
        <pc:spChg chg="add">
          <ac:chgData name="Hema Mahadevu" userId="1c176bdd-a50d-403e-9444-f58f413c839b" providerId="ADAL" clId="{60339D2F-2DDF-42D8-8483-FA0F016A0E9F}" dt="2023-08-11T15:22:51.955" v="1166" actId="26606"/>
          <ac:spMkLst>
            <pc:docMk/>
            <pc:sldMk cId="2752781268" sldId="417"/>
            <ac:spMk id="10" creationId="{7AAC67C3-831B-4AB1-A259-DFB839CAFAFC}"/>
          </ac:spMkLst>
        </pc:spChg>
        <pc:spChg chg="add">
          <ac:chgData name="Hema Mahadevu" userId="1c176bdd-a50d-403e-9444-f58f413c839b" providerId="ADAL" clId="{60339D2F-2DDF-42D8-8483-FA0F016A0E9F}" dt="2023-08-11T15:22:51.955" v="1166" actId="26606"/>
          <ac:spMkLst>
            <pc:docMk/>
            <pc:sldMk cId="2752781268" sldId="417"/>
            <ac:spMk id="12" creationId="{054B3F04-9EAC-45C0-B3CE-0387EEA10A0C}"/>
          </ac:spMkLst>
        </pc:spChg>
      </pc:sldChg>
      <pc:sldChg chg="new del">
        <pc:chgData name="Hema Mahadevu" userId="1c176bdd-a50d-403e-9444-f58f413c839b" providerId="ADAL" clId="{60339D2F-2DDF-42D8-8483-FA0F016A0E9F}" dt="2023-08-11T16:15:34.963" v="1186" actId="680"/>
        <pc:sldMkLst>
          <pc:docMk/>
          <pc:sldMk cId="1360784518" sldId="418"/>
        </pc:sldMkLst>
      </pc:sldChg>
      <pc:sldChg chg="addSp delSp modSp new mod setBg">
        <pc:chgData name="Hema Mahadevu" userId="1c176bdd-a50d-403e-9444-f58f413c839b" providerId="ADAL" clId="{60339D2F-2DDF-42D8-8483-FA0F016A0E9F}" dt="2023-08-11T16:20:48.116" v="1296" actId="20577"/>
        <pc:sldMkLst>
          <pc:docMk/>
          <pc:sldMk cId="3742271730" sldId="418"/>
        </pc:sldMkLst>
        <pc:spChg chg="mod">
          <ac:chgData name="Hema Mahadevu" userId="1c176bdd-a50d-403e-9444-f58f413c839b" providerId="ADAL" clId="{60339D2F-2DDF-42D8-8483-FA0F016A0E9F}" dt="2023-08-11T16:17:31.844" v="1235" actId="20577"/>
          <ac:spMkLst>
            <pc:docMk/>
            <pc:sldMk cId="3742271730" sldId="418"/>
            <ac:spMk id="2" creationId="{32E6DD70-AD28-0710-094A-00F17B021408}"/>
          </ac:spMkLst>
        </pc:spChg>
        <pc:spChg chg="add del mod">
          <ac:chgData name="Hema Mahadevu" userId="1c176bdd-a50d-403e-9444-f58f413c839b" providerId="ADAL" clId="{60339D2F-2DDF-42D8-8483-FA0F016A0E9F}" dt="2023-08-11T16:20:48.116" v="1296" actId="20577"/>
          <ac:spMkLst>
            <pc:docMk/>
            <pc:sldMk cId="3742271730" sldId="418"/>
            <ac:spMk id="3" creationId="{5E5D04D9-E131-766C-E07B-940AC7EA02CC}"/>
          </ac:spMkLst>
        </pc:spChg>
        <pc:spChg chg="add del mod">
          <ac:chgData name="Hema Mahadevu" userId="1c176bdd-a50d-403e-9444-f58f413c839b" providerId="ADAL" clId="{60339D2F-2DDF-42D8-8483-FA0F016A0E9F}" dt="2023-08-11T16:16:20.938" v="1209"/>
          <ac:spMkLst>
            <pc:docMk/>
            <pc:sldMk cId="3742271730" sldId="418"/>
            <ac:spMk id="4" creationId="{1952E935-3D49-7790-F1CF-3ECA04A87312}"/>
          </ac:spMkLst>
        </pc:spChg>
        <pc:spChg chg="add">
          <ac:chgData name="Hema Mahadevu" userId="1c176bdd-a50d-403e-9444-f58f413c839b" providerId="ADAL" clId="{60339D2F-2DDF-42D8-8483-FA0F016A0E9F}" dt="2023-08-11T16:17:24.757" v="1227" actId="26606"/>
          <ac:spMkLst>
            <pc:docMk/>
            <pc:sldMk cId="3742271730" sldId="418"/>
            <ac:spMk id="8" creationId="{3741B58E-3B65-4A01-A276-975AB2CF8A08}"/>
          </ac:spMkLst>
        </pc:spChg>
        <pc:spChg chg="add">
          <ac:chgData name="Hema Mahadevu" userId="1c176bdd-a50d-403e-9444-f58f413c839b" providerId="ADAL" clId="{60339D2F-2DDF-42D8-8483-FA0F016A0E9F}" dt="2023-08-11T16:17:24.757" v="1227" actId="26606"/>
          <ac:spMkLst>
            <pc:docMk/>
            <pc:sldMk cId="3742271730" sldId="418"/>
            <ac:spMk id="10" creationId="{7AAC67C3-831B-4AB1-A259-DFB839CAFAFC}"/>
          </ac:spMkLst>
        </pc:spChg>
        <pc:spChg chg="add">
          <ac:chgData name="Hema Mahadevu" userId="1c176bdd-a50d-403e-9444-f58f413c839b" providerId="ADAL" clId="{60339D2F-2DDF-42D8-8483-FA0F016A0E9F}" dt="2023-08-11T16:17:24.757" v="1227" actId="26606"/>
          <ac:spMkLst>
            <pc:docMk/>
            <pc:sldMk cId="3742271730" sldId="418"/>
            <ac:spMk id="12" creationId="{054B3F04-9EAC-45C0-B3CE-0387EEA10A0C}"/>
          </ac:spMkLst>
        </pc:spChg>
      </pc:sldChg>
      <pc:sldChg chg="addSp delSp modSp new mod setBg">
        <pc:chgData name="Hema Mahadevu" userId="1c176bdd-a50d-403e-9444-f58f413c839b" providerId="ADAL" clId="{60339D2F-2DDF-42D8-8483-FA0F016A0E9F}" dt="2023-08-11T16:21:08.784" v="1305" actId="20577"/>
        <pc:sldMkLst>
          <pc:docMk/>
          <pc:sldMk cId="3333237406" sldId="419"/>
        </pc:sldMkLst>
        <pc:spChg chg="mod">
          <ac:chgData name="Hema Mahadevu" userId="1c176bdd-a50d-403e-9444-f58f413c839b" providerId="ADAL" clId="{60339D2F-2DDF-42D8-8483-FA0F016A0E9F}" dt="2023-08-11T16:19:18.069" v="1259" actId="26606"/>
          <ac:spMkLst>
            <pc:docMk/>
            <pc:sldMk cId="3333237406" sldId="419"/>
            <ac:spMk id="2" creationId="{5C4884AE-2182-47B6-1FDF-CB74AE0AF75C}"/>
          </ac:spMkLst>
        </pc:spChg>
        <pc:spChg chg="add del mod">
          <ac:chgData name="Hema Mahadevu" userId="1c176bdd-a50d-403e-9444-f58f413c839b" providerId="ADAL" clId="{60339D2F-2DDF-42D8-8483-FA0F016A0E9F}" dt="2023-08-11T16:21:08.784" v="1305" actId="20577"/>
          <ac:spMkLst>
            <pc:docMk/>
            <pc:sldMk cId="3333237406" sldId="419"/>
            <ac:spMk id="3" creationId="{5E546B78-E31C-E1FB-F9A3-CD706CF041E9}"/>
          </ac:spMkLst>
        </pc:spChg>
        <pc:spChg chg="add del mod">
          <ac:chgData name="Hema Mahadevu" userId="1c176bdd-a50d-403e-9444-f58f413c839b" providerId="ADAL" clId="{60339D2F-2DDF-42D8-8483-FA0F016A0E9F}" dt="2023-08-11T16:18:31.507" v="1246"/>
          <ac:spMkLst>
            <pc:docMk/>
            <pc:sldMk cId="3333237406" sldId="419"/>
            <ac:spMk id="4" creationId="{308E9CDB-2D92-30EA-F4A3-CFE7558A894F}"/>
          </ac:spMkLst>
        </pc:spChg>
        <pc:spChg chg="add del">
          <ac:chgData name="Hema Mahadevu" userId="1c176bdd-a50d-403e-9444-f58f413c839b" providerId="ADAL" clId="{60339D2F-2DDF-42D8-8483-FA0F016A0E9F}" dt="2023-08-11T16:18:50.766" v="1251"/>
          <ac:spMkLst>
            <pc:docMk/>
            <pc:sldMk cId="3333237406" sldId="419"/>
            <ac:spMk id="5" creationId="{335CD0C4-81D8-DDAC-61DE-DBDBC1D67EF5}"/>
          </ac:spMkLst>
        </pc:spChg>
        <pc:spChg chg="add">
          <ac:chgData name="Hema Mahadevu" userId="1c176bdd-a50d-403e-9444-f58f413c839b" providerId="ADAL" clId="{60339D2F-2DDF-42D8-8483-FA0F016A0E9F}" dt="2023-08-11T16:19:18.069" v="1259" actId="26606"/>
          <ac:spMkLst>
            <pc:docMk/>
            <pc:sldMk cId="3333237406" sldId="419"/>
            <ac:spMk id="8" creationId="{3741B58E-3B65-4A01-A276-975AB2CF8A08}"/>
          </ac:spMkLst>
        </pc:spChg>
        <pc:spChg chg="add">
          <ac:chgData name="Hema Mahadevu" userId="1c176bdd-a50d-403e-9444-f58f413c839b" providerId="ADAL" clId="{60339D2F-2DDF-42D8-8483-FA0F016A0E9F}" dt="2023-08-11T16:19:18.069" v="1259" actId="26606"/>
          <ac:spMkLst>
            <pc:docMk/>
            <pc:sldMk cId="3333237406" sldId="419"/>
            <ac:spMk id="10" creationId="{7AAC67C3-831B-4AB1-A259-DFB839CAFAFC}"/>
          </ac:spMkLst>
        </pc:spChg>
        <pc:spChg chg="add">
          <ac:chgData name="Hema Mahadevu" userId="1c176bdd-a50d-403e-9444-f58f413c839b" providerId="ADAL" clId="{60339D2F-2DDF-42D8-8483-FA0F016A0E9F}" dt="2023-08-11T16:19:18.069" v="1259" actId="26606"/>
          <ac:spMkLst>
            <pc:docMk/>
            <pc:sldMk cId="3333237406" sldId="419"/>
            <ac:spMk id="12" creationId="{054B3F04-9EAC-45C0-B3CE-0387EEA10A0C}"/>
          </ac:spMkLst>
        </pc:spChg>
      </pc:sldChg>
      <pc:sldChg chg="addSp delSp modSp new mod setBg">
        <pc:chgData name="Hema Mahadevu" userId="1c176bdd-a50d-403e-9444-f58f413c839b" providerId="ADAL" clId="{60339D2F-2DDF-42D8-8483-FA0F016A0E9F}" dt="2023-08-11T16:52:31.442" v="1547" actId="113"/>
        <pc:sldMkLst>
          <pc:docMk/>
          <pc:sldMk cId="1399552196" sldId="420"/>
        </pc:sldMkLst>
        <pc:spChg chg="mod">
          <ac:chgData name="Hema Mahadevu" userId="1c176bdd-a50d-403e-9444-f58f413c839b" providerId="ADAL" clId="{60339D2F-2DDF-42D8-8483-FA0F016A0E9F}" dt="2023-08-11T16:42:16.003" v="1470" actId="26606"/>
          <ac:spMkLst>
            <pc:docMk/>
            <pc:sldMk cId="1399552196" sldId="420"/>
            <ac:spMk id="2" creationId="{8EF37485-5EAE-8484-2D97-C943E029C09F}"/>
          </ac:spMkLst>
        </pc:spChg>
        <pc:spChg chg="mod">
          <ac:chgData name="Hema Mahadevu" userId="1c176bdd-a50d-403e-9444-f58f413c839b" providerId="ADAL" clId="{60339D2F-2DDF-42D8-8483-FA0F016A0E9F}" dt="2023-08-11T16:52:31.442" v="1547" actId="113"/>
          <ac:spMkLst>
            <pc:docMk/>
            <pc:sldMk cId="1399552196" sldId="420"/>
            <ac:spMk id="3" creationId="{2ED4AEB1-0B59-9F05-F1F9-2311A35400B6}"/>
          </ac:spMkLst>
        </pc:spChg>
        <pc:spChg chg="add del">
          <ac:chgData name="Hema Mahadevu" userId="1c176bdd-a50d-403e-9444-f58f413c839b" providerId="ADAL" clId="{60339D2F-2DDF-42D8-8483-FA0F016A0E9F}" dt="2023-08-11T16:39:22.333" v="1428"/>
          <ac:spMkLst>
            <pc:docMk/>
            <pc:sldMk cId="1399552196" sldId="420"/>
            <ac:spMk id="4" creationId="{7A2AA1B2-1952-2B95-8D5D-AAFFF0357D55}"/>
          </ac:spMkLst>
        </pc:spChg>
        <pc:spChg chg="add">
          <ac:chgData name="Hema Mahadevu" userId="1c176bdd-a50d-403e-9444-f58f413c839b" providerId="ADAL" clId="{60339D2F-2DDF-42D8-8483-FA0F016A0E9F}" dt="2023-08-11T16:42:16.003" v="1470" actId="26606"/>
          <ac:spMkLst>
            <pc:docMk/>
            <pc:sldMk cId="1399552196" sldId="420"/>
            <ac:spMk id="8" creationId="{3741B58E-3B65-4A01-A276-975AB2CF8A08}"/>
          </ac:spMkLst>
        </pc:spChg>
        <pc:spChg chg="add">
          <ac:chgData name="Hema Mahadevu" userId="1c176bdd-a50d-403e-9444-f58f413c839b" providerId="ADAL" clId="{60339D2F-2DDF-42D8-8483-FA0F016A0E9F}" dt="2023-08-11T16:42:16.003" v="1470" actId="26606"/>
          <ac:spMkLst>
            <pc:docMk/>
            <pc:sldMk cId="1399552196" sldId="420"/>
            <ac:spMk id="10" creationId="{7AAC67C3-831B-4AB1-A259-DFB839CAFAFC}"/>
          </ac:spMkLst>
        </pc:spChg>
        <pc:spChg chg="add">
          <ac:chgData name="Hema Mahadevu" userId="1c176bdd-a50d-403e-9444-f58f413c839b" providerId="ADAL" clId="{60339D2F-2DDF-42D8-8483-FA0F016A0E9F}" dt="2023-08-11T16:42:16.003" v="1470" actId="26606"/>
          <ac:spMkLst>
            <pc:docMk/>
            <pc:sldMk cId="1399552196" sldId="420"/>
            <ac:spMk id="12" creationId="{054B3F04-9EAC-45C0-B3CE-0387EEA10A0C}"/>
          </ac:spMkLst>
        </pc:spChg>
      </pc:sldChg>
      <pc:sldChg chg="new add del">
        <pc:chgData name="Hema Mahadevu" userId="1c176bdd-a50d-403e-9444-f58f413c839b" providerId="ADAL" clId="{60339D2F-2DDF-42D8-8483-FA0F016A0E9F}" dt="2023-08-11T18:04:21.707" v="1650" actId="47"/>
        <pc:sldMkLst>
          <pc:docMk/>
          <pc:sldMk cId="68086811" sldId="421"/>
        </pc:sldMkLst>
      </pc:sldChg>
      <pc:sldChg chg="addSp delSp modSp new mod setBg">
        <pc:chgData name="Hema Mahadevu" userId="1c176bdd-a50d-403e-9444-f58f413c839b" providerId="ADAL" clId="{60339D2F-2DDF-42D8-8483-FA0F016A0E9F}" dt="2023-08-11T18:06:30.915" v="1676" actId="255"/>
        <pc:sldMkLst>
          <pc:docMk/>
          <pc:sldMk cId="2656653062" sldId="422"/>
        </pc:sldMkLst>
        <pc:spChg chg="mod ord">
          <ac:chgData name="Hema Mahadevu" userId="1c176bdd-a50d-403e-9444-f58f413c839b" providerId="ADAL" clId="{60339D2F-2DDF-42D8-8483-FA0F016A0E9F}" dt="2023-08-11T18:06:23.473" v="1675" actId="26606"/>
          <ac:spMkLst>
            <pc:docMk/>
            <pc:sldMk cId="2656653062" sldId="422"/>
            <ac:spMk id="2" creationId="{644DEF31-3364-7A83-0EDE-225394B98E1F}"/>
          </ac:spMkLst>
        </pc:spChg>
        <pc:spChg chg="mod ord">
          <ac:chgData name="Hema Mahadevu" userId="1c176bdd-a50d-403e-9444-f58f413c839b" providerId="ADAL" clId="{60339D2F-2DDF-42D8-8483-FA0F016A0E9F}" dt="2023-08-11T18:06:30.915" v="1676" actId="255"/>
          <ac:spMkLst>
            <pc:docMk/>
            <pc:sldMk cId="2656653062" sldId="422"/>
            <ac:spMk id="3" creationId="{760A93A9-6615-4D71-2C2C-22ACB79F9899}"/>
          </ac:spMkLst>
        </pc:spChg>
        <pc:spChg chg="add del">
          <ac:chgData name="Hema Mahadevu" userId="1c176bdd-a50d-403e-9444-f58f413c839b" providerId="ADAL" clId="{60339D2F-2DDF-42D8-8483-FA0F016A0E9F}" dt="2023-08-11T16:55:40.642" v="1584" actId="26606"/>
          <ac:spMkLst>
            <pc:docMk/>
            <pc:sldMk cId="2656653062" sldId="422"/>
            <ac:spMk id="8" creationId="{3741B58E-3B65-4A01-A276-975AB2CF8A08}"/>
          </ac:spMkLst>
        </pc:spChg>
        <pc:spChg chg="add del">
          <ac:chgData name="Hema Mahadevu" userId="1c176bdd-a50d-403e-9444-f58f413c839b" providerId="ADAL" clId="{60339D2F-2DDF-42D8-8483-FA0F016A0E9F}" dt="2023-08-11T16:55:40.642" v="1584" actId="26606"/>
          <ac:spMkLst>
            <pc:docMk/>
            <pc:sldMk cId="2656653062" sldId="422"/>
            <ac:spMk id="10" creationId="{7AAC67C3-831B-4AB1-A259-DFB839CAFAFC}"/>
          </ac:spMkLst>
        </pc:spChg>
        <pc:spChg chg="add del">
          <ac:chgData name="Hema Mahadevu" userId="1c176bdd-a50d-403e-9444-f58f413c839b" providerId="ADAL" clId="{60339D2F-2DDF-42D8-8483-FA0F016A0E9F}" dt="2023-08-11T16:55:40.642" v="1584" actId="26606"/>
          <ac:spMkLst>
            <pc:docMk/>
            <pc:sldMk cId="2656653062" sldId="422"/>
            <ac:spMk id="12" creationId="{054B3F04-9EAC-45C0-B3CE-0387EEA10A0C}"/>
          </ac:spMkLst>
        </pc:spChg>
        <pc:spChg chg="add del">
          <ac:chgData name="Hema Mahadevu" userId="1c176bdd-a50d-403e-9444-f58f413c839b" providerId="ADAL" clId="{60339D2F-2DDF-42D8-8483-FA0F016A0E9F}" dt="2023-08-11T16:59:50.705" v="1618" actId="26606"/>
          <ac:spMkLst>
            <pc:docMk/>
            <pc:sldMk cId="2656653062" sldId="422"/>
            <ac:spMk id="17" creationId="{3741B58E-3B65-4A01-A276-975AB2CF8A08}"/>
          </ac:spMkLst>
        </pc:spChg>
        <pc:spChg chg="add del">
          <ac:chgData name="Hema Mahadevu" userId="1c176bdd-a50d-403e-9444-f58f413c839b" providerId="ADAL" clId="{60339D2F-2DDF-42D8-8483-FA0F016A0E9F}" dt="2023-08-11T16:59:50.705" v="1618" actId="26606"/>
          <ac:spMkLst>
            <pc:docMk/>
            <pc:sldMk cId="2656653062" sldId="422"/>
            <ac:spMk id="19" creationId="{7AAC67C3-831B-4AB1-A259-DFB839CAFAFC}"/>
          </ac:spMkLst>
        </pc:spChg>
        <pc:spChg chg="add del">
          <ac:chgData name="Hema Mahadevu" userId="1c176bdd-a50d-403e-9444-f58f413c839b" providerId="ADAL" clId="{60339D2F-2DDF-42D8-8483-FA0F016A0E9F}" dt="2023-08-11T16:59:50.705" v="1618" actId="26606"/>
          <ac:spMkLst>
            <pc:docMk/>
            <pc:sldMk cId="2656653062" sldId="422"/>
            <ac:spMk id="21" creationId="{054B3F04-9EAC-45C0-B3CE-0387EEA10A0C}"/>
          </ac:spMkLst>
        </pc:spChg>
        <pc:spChg chg="add del">
          <ac:chgData name="Hema Mahadevu" userId="1c176bdd-a50d-403e-9444-f58f413c839b" providerId="ADAL" clId="{60339D2F-2DDF-42D8-8483-FA0F016A0E9F}" dt="2023-08-11T16:59:47.937" v="1615" actId="26606"/>
          <ac:spMkLst>
            <pc:docMk/>
            <pc:sldMk cId="2656653062" sldId="422"/>
            <ac:spMk id="5124" creationId="{7EE378F3-9642-471B-8215-AA32884221B4}"/>
          </ac:spMkLst>
        </pc:spChg>
        <pc:spChg chg="add del">
          <ac:chgData name="Hema Mahadevu" userId="1c176bdd-a50d-403e-9444-f58f413c839b" providerId="ADAL" clId="{60339D2F-2DDF-42D8-8483-FA0F016A0E9F}" dt="2023-08-11T16:59:47.937" v="1615" actId="26606"/>
          <ac:spMkLst>
            <pc:docMk/>
            <pc:sldMk cId="2656653062" sldId="422"/>
            <ac:spMk id="5125" creationId="{26405F82-F7FB-4124-AE2B-3D69A007C129}"/>
          </ac:spMkLst>
        </pc:spChg>
        <pc:spChg chg="add del">
          <ac:chgData name="Hema Mahadevu" userId="1c176bdd-a50d-403e-9444-f58f413c839b" providerId="ADAL" clId="{60339D2F-2DDF-42D8-8483-FA0F016A0E9F}" dt="2023-08-11T16:59:47.937" v="1615" actId="26606"/>
          <ac:spMkLst>
            <pc:docMk/>
            <pc:sldMk cId="2656653062" sldId="422"/>
            <ac:spMk id="5126" creationId="{AAAE29FD-C3A6-46E4-BF94-132A4C4EE2E0}"/>
          </ac:spMkLst>
        </pc:spChg>
        <pc:spChg chg="add del">
          <ac:chgData name="Hema Mahadevu" userId="1c176bdd-a50d-403e-9444-f58f413c839b" providerId="ADAL" clId="{60339D2F-2DDF-42D8-8483-FA0F016A0E9F}" dt="2023-08-11T16:59:19.616" v="1599" actId="26606"/>
          <ac:spMkLst>
            <pc:docMk/>
            <pc:sldMk cId="2656653062" sldId="422"/>
            <ac:spMk id="5127" creationId="{52ABB703-2B0E-4C3B-B4A2-F3973548E561}"/>
          </ac:spMkLst>
        </pc:spChg>
        <pc:spChg chg="add del">
          <ac:chgData name="Hema Mahadevu" userId="1c176bdd-a50d-403e-9444-f58f413c839b" providerId="ADAL" clId="{60339D2F-2DDF-42D8-8483-FA0F016A0E9F}" dt="2023-08-11T16:59:50.700" v="1617" actId="26606"/>
          <ac:spMkLst>
            <pc:docMk/>
            <pc:sldMk cId="2656653062" sldId="422"/>
            <ac:spMk id="5128" creationId="{284B70D5-875B-433D-BDBD-1522A85D6C1D}"/>
          </ac:spMkLst>
        </pc:spChg>
        <pc:spChg chg="add del">
          <ac:chgData name="Hema Mahadevu" userId="1c176bdd-a50d-403e-9444-f58f413c839b" providerId="ADAL" clId="{60339D2F-2DDF-42D8-8483-FA0F016A0E9F}" dt="2023-08-11T16:59:19.616" v="1599" actId="26606"/>
          <ac:spMkLst>
            <pc:docMk/>
            <pc:sldMk cId="2656653062" sldId="422"/>
            <ac:spMk id="5131" creationId="{E95DA498-D9A2-4DA9-B9DA-B3776E08CF7E}"/>
          </ac:spMkLst>
        </pc:spChg>
        <pc:spChg chg="add del">
          <ac:chgData name="Hema Mahadevu" userId="1c176bdd-a50d-403e-9444-f58f413c839b" providerId="ADAL" clId="{60339D2F-2DDF-42D8-8483-FA0F016A0E9F}" dt="2023-08-11T16:59:50.700" v="1617" actId="26606"/>
          <ac:spMkLst>
            <pc:docMk/>
            <pc:sldMk cId="2656653062" sldId="422"/>
            <ac:spMk id="5132" creationId="{1E299956-A9E7-4FC1-A0B1-D590CA9730E8}"/>
          </ac:spMkLst>
        </pc:spChg>
        <pc:spChg chg="add del">
          <ac:chgData name="Hema Mahadevu" userId="1c176bdd-a50d-403e-9444-f58f413c839b" providerId="ADAL" clId="{60339D2F-2DDF-42D8-8483-FA0F016A0E9F}" dt="2023-08-11T16:59:19.616" v="1599" actId="26606"/>
          <ac:spMkLst>
            <pc:docMk/>
            <pc:sldMk cId="2656653062" sldId="422"/>
            <ac:spMk id="5133" creationId="{82A73093-4B9D-420D-B17E-52293703A1D4}"/>
          </ac:spMkLst>
        </pc:spChg>
        <pc:spChg chg="add del">
          <ac:chgData name="Hema Mahadevu" userId="1c176bdd-a50d-403e-9444-f58f413c839b" providerId="ADAL" clId="{60339D2F-2DDF-42D8-8483-FA0F016A0E9F}" dt="2023-08-11T16:59:50.700" v="1617" actId="26606"/>
          <ac:spMkLst>
            <pc:docMk/>
            <pc:sldMk cId="2656653062" sldId="422"/>
            <ac:spMk id="5134" creationId="{17FC539C-B783-4B03-9F9E-D13430F3F64F}"/>
          </ac:spMkLst>
        </pc:spChg>
        <pc:spChg chg="add del">
          <ac:chgData name="Hema Mahadevu" userId="1c176bdd-a50d-403e-9444-f58f413c839b" providerId="ADAL" clId="{60339D2F-2DDF-42D8-8483-FA0F016A0E9F}" dt="2023-08-11T16:59:25.861" v="1601" actId="26606"/>
          <ac:spMkLst>
            <pc:docMk/>
            <pc:sldMk cId="2656653062" sldId="422"/>
            <ac:spMk id="5135" creationId="{C33BF9DD-8A45-4EEE-B231-0A14D322E5F9}"/>
          </ac:spMkLst>
        </pc:spChg>
        <pc:spChg chg="add del">
          <ac:chgData name="Hema Mahadevu" userId="1c176bdd-a50d-403e-9444-f58f413c839b" providerId="ADAL" clId="{60339D2F-2DDF-42D8-8483-FA0F016A0E9F}" dt="2023-08-11T16:59:25.861" v="1601" actId="26606"/>
          <ac:spMkLst>
            <pc:docMk/>
            <pc:sldMk cId="2656653062" sldId="422"/>
            <ac:spMk id="5137" creationId="{D5FBCAC9-BD8B-4F3B-AD74-EF37D4211349}"/>
          </ac:spMkLst>
        </pc:spChg>
        <pc:spChg chg="add del">
          <ac:chgData name="Hema Mahadevu" userId="1c176bdd-a50d-403e-9444-f58f413c839b" providerId="ADAL" clId="{60339D2F-2DDF-42D8-8483-FA0F016A0E9F}" dt="2023-08-11T16:59:25.861" v="1601" actId="26606"/>
          <ac:spMkLst>
            <pc:docMk/>
            <pc:sldMk cId="2656653062" sldId="422"/>
            <ac:spMk id="5138"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39" creationId="{C33BF9DD-8A45-4EEE-B231-0A14D322E5F9}"/>
          </ac:spMkLst>
        </pc:spChg>
        <pc:spChg chg="add del">
          <ac:chgData name="Hema Mahadevu" userId="1c176bdd-a50d-403e-9444-f58f413c839b" providerId="ADAL" clId="{60339D2F-2DDF-42D8-8483-FA0F016A0E9F}" dt="2023-08-11T16:59:30.714" v="1603" actId="26606"/>
          <ac:spMkLst>
            <pc:docMk/>
            <pc:sldMk cId="2656653062" sldId="422"/>
            <ac:spMk id="5140" creationId="{3DE3B93A-6105-4E0D-ABE7-1711117A80FC}"/>
          </ac:spMkLst>
        </pc:spChg>
        <pc:spChg chg="add del">
          <ac:chgData name="Hema Mahadevu" userId="1c176bdd-a50d-403e-9444-f58f413c839b" providerId="ADAL" clId="{60339D2F-2DDF-42D8-8483-FA0F016A0E9F}" dt="2023-08-11T16:59:30.714" v="1603" actId="26606"/>
          <ac:spMkLst>
            <pc:docMk/>
            <pc:sldMk cId="2656653062" sldId="422"/>
            <ac:spMk id="5141" creationId="{1924D57B-FEC9-4779-B514-732685B876E8}"/>
          </ac:spMkLst>
        </pc:spChg>
        <pc:spChg chg="add del">
          <ac:chgData name="Hema Mahadevu" userId="1c176bdd-a50d-403e-9444-f58f413c839b" providerId="ADAL" clId="{60339D2F-2DDF-42D8-8483-FA0F016A0E9F}" dt="2023-08-11T16:59:30.714" v="1603" actId="26606"/>
          <ac:spMkLst>
            <pc:docMk/>
            <pc:sldMk cId="2656653062" sldId="422"/>
            <ac:spMk id="5142" creationId="{55EFD2BD-6E0E-4450-A3FF-5D1EA322A38B}"/>
          </ac:spMkLst>
        </pc:spChg>
        <pc:spChg chg="add del">
          <ac:chgData name="Hema Mahadevu" userId="1c176bdd-a50d-403e-9444-f58f413c839b" providerId="ADAL" clId="{60339D2F-2DDF-42D8-8483-FA0F016A0E9F}" dt="2023-08-11T16:59:36.865" v="1605" actId="26606"/>
          <ac:spMkLst>
            <pc:docMk/>
            <pc:sldMk cId="2656653062" sldId="422"/>
            <ac:spMk id="5144" creationId="{C33BF9DD-8A45-4EEE-B231-0A14D322E5F9}"/>
          </ac:spMkLst>
        </pc:spChg>
        <pc:spChg chg="add del">
          <ac:chgData name="Hema Mahadevu" userId="1c176bdd-a50d-403e-9444-f58f413c839b" providerId="ADAL" clId="{60339D2F-2DDF-42D8-8483-FA0F016A0E9F}" dt="2023-08-11T16:59:36.865" v="1605" actId="26606"/>
          <ac:spMkLst>
            <pc:docMk/>
            <pc:sldMk cId="2656653062" sldId="422"/>
            <ac:spMk id="5146" creationId="{D5FBCAC9-BD8B-4F3B-AD74-EF37D4211349}"/>
          </ac:spMkLst>
        </pc:spChg>
        <pc:spChg chg="add del">
          <ac:chgData name="Hema Mahadevu" userId="1c176bdd-a50d-403e-9444-f58f413c839b" providerId="ADAL" clId="{60339D2F-2DDF-42D8-8483-FA0F016A0E9F}" dt="2023-08-11T16:59:36.865" v="1605" actId="26606"/>
          <ac:spMkLst>
            <pc:docMk/>
            <pc:sldMk cId="2656653062" sldId="422"/>
            <ac:spMk id="5147"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48" creationId="{D5FBCAC9-BD8B-4F3B-AD74-EF37D4211349}"/>
          </ac:spMkLst>
        </pc:spChg>
        <pc:spChg chg="add del">
          <ac:chgData name="Hema Mahadevu" userId="1c176bdd-a50d-403e-9444-f58f413c839b" providerId="ADAL" clId="{60339D2F-2DDF-42D8-8483-FA0F016A0E9F}" dt="2023-08-11T16:59:40.330" v="1607" actId="26606"/>
          <ac:spMkLst>
            <pc:docMk/>
            <pc:sldMk cId="2656653062" sldId="422"/>
            <ac:spMk id="5149" creationId="{52ABB703-2B0E-4C3B-B4A2-F3973548E561}"/>
          </ac:spMkLst>
        </pc:spChg>
        <pc:spChg chg="add del">
          <ac:chgData name="Hema Mahadevu" userId="1c176bdd-a50d-403e-9444-f58f413c839b" providerId="ADAL" clId="{60339D2F-2DDF-42D8-8483-FA0F016A0E9F}" dt="2023-08-11T16:59:40.330" v="1607" actId="26606"/>
          <ac:spMkLst>
            <pc:docMk/>
            <pc:sldMk cId="2656653062" sldId="422"/>
            <ac:spMk id="5151" creationId="{E95DA498-D9A2-4DA9-B9DA-B3776E08CF7E}"/>
          </ac:spMkLst>
        </pc:spChg>
        <pc:spChg chg="add del">
          <ac:chgData name="Hema Mahadevu" userId="1c176bdd-a50d-403e-9444-f58f413c839b" providerId="ADAL" clId="{60339D2F-2DDF-42D8-8483-FA0F016A0E9F}" dt="2023-08-11T16:59:40.330" v="1607" actId="26606"/>
          <ac:spMkLst>
            <pc:docMk/>
            <pc:sldMk cId="2656653062" sldId="422"/>
            <ac:spMk id="5152" creationId="{82A73093-4B9D-420D-B17E-52293703A1D4}"/>
          </ac:spMkLst>
        </pc:spChg>
        <pc:spChg chg="add del">
          <ac:chgData name="Hema Mahadevu" userId="1c176bdd-a50d-403e-9444-f58f413c839b" providerId="ADAL" clId="{60339D2F-2DDF-42D8-8483-FA0F016A0E9F}" dt="2023-08-11T18:06:23.473" v="1675" actId="26606"/>
          <ac:spMkLst>
            <pc:docMk/>
            <pc:sldMk cId="2656653062" sldId="422"/>
            <ac:spMk id="5153" creationId="{9556C5A8-AD7E-4CE7-87BE-9EA3B5E1786F}"/>
          </ac:spMkLst>
        </pc:spChg>
        <pc:spChg chg="add del">
          <ac:chgData name="Hema Mahadevu" userId="1c176bdd-a50d-403e-9444-f58f413c839b" providerId="ADAL" clId="{60339D2F-2DDF-42D8-8483-FA0F016A0E9F}" dt="2023-08-11T16:59:41.950" v="1609" actId="26606"/>
          <ac:spMkLst>
            <pc:docMk/>
            <pc:sldMk cId="2656653062" sldId="422"/>
            <ac:spMk id="5154" creationId="{44CC594A-A820-450F-B363-C19201FCFEC6}"/>
          </ac:spMkLst>
        </pc:spChg>
        <pc:spChg chg="add del">
          <ac:chgData name="Hema Mahadevu" userId="1c176bdd-a50d-403e-9444-f58f413c839b" providerId="ADAL" clId="{60339D2F-2DDF-42D8-8483-FA0F016A0E9F}" dt="2023-08-11T16:59:41.950" v="1609" actId="26606"/>
          <ac:spMkLst>
            <pc:docMk/>
            <pc:sldMk cId="2656653062" sldId="422"/>
            <ac:spMk id="5155" creationId="{59FAB3DA-E9ED-4574-ABCC-378BC0FF1BBC}"/>
          </ac:spMkLst>
        </pc:spChg>
        <pc:spChg chg="add del">
          <ac:chgData name="Hema Mahadevu" userId="1c176bdd-a50d-403e-9444-f58f413c839b" providerId="ADAL" clId="{60339D2F-2DDF-42D8-8483-FA0F016A0E9F}" dt="2023-08-11T16:59:41.950" v="1609" actId="26606"/>
          <ac:spMkLst>
            <pc:docMk/>
            <pc:sldMk cId="2656653062" sldId="422"/>
            <ac:spMk id="5156" creationId="{53B8D6B0-55D6-48DC-86D8-FD95D5F118AB}"/>
          </ac:spMkLst>
        </pc:spChg>
        <pc:spChg chg="add del">
          <ac:chgData name="Hema Mahadevu" userId="1c176bdd-a50d-403e-9444-f58f413c839b" providerId="ADAL" clId="{60339D2F-2DDF-42D8-8483-FA0F016A0E9F}" dt="2023-08-11T16:59:45.501" v="1611" actId="26606"/>
          <ac:spMkLst>
            <pc:docMk/>
            <pc:sldMk cId="2656653062" sldId="422"/>
            <ac:spMk id="5158" creationId="{284B70D5-875B-433D-BDBD-1522A85D6C1D}"/>
          </ac:spMkLst>
        </pc:spChg>
        <pc:spChg chg="add del">
          <ac:chgData name="Hema Mahadevu" userId="1c176bdd-a50d-403e-9444-f58f413c839b" providerId="ADAL" clId="{60339D2F-2DDF-42D8-8483-FA0F016A0E9F}" dt="2023-08-11T16:59:45.501" v="1611" actId="26606"/>
          <ac:spMkLst>
            <pc:docMk/>
            <pc:sldMk cId="2656653062" sldId="422"/>
            <ac:spMk id="5160" creationId="{1E299956-A9E7-4FC1-A0B1-D590CA9730E8}"/>
          </ac:spMkLst>
        </pc:spChg>
        <pc:spChg chg="add del">
          <ac:chgData name="Hema Mahadevu" userId="1c176bdd-a50d-403e-9444-f58f413c839b" providerId="ADAL" clId="{60339D2F-2DDF-42D8-8483-FA0F016A0E9F}" dt="2023-08-11T16:59:45.501" v="1611" actId="26606"/>
          <ac:spMkLst>
            <pc:docMk/>
            <pc:sldMk cId="2656653062" sldId="422"/>
            <ac:spMk id="5161" creationId="{17FC539C-B783-4B03-9F9E-D13430F3F64F}"/>
          </ac:spMkLst>
        </pc:spChg>
        <pc:spChg chg="add del">
          <ac:chgData name="Hema Mahadevu" userId="1c176bdd-a50d-403e-9444-f58f413c839b" providerId="ADAL" clId="{60339D2F-2DDF-42D8-8483-FA0F016A0E9F}" dt="2023-08-11T18:03:40.392" v="1633" actId="26606"/>
          <ac:spMkLst>
            <pc:docMk/>
            <pc:sldMk cId="2656653062" sldId="422"/>
            <ac:spMk id="5162" creationId="{B598D875-841B-47A7-B4C8-237DBCE2FBC7}"/>
          </ac:spMkLst>
        </pc:spChg>
        <pc:spChg chg="add del">
          <ac:chgData name="Hema Mahadevu" userId="1c176bdd-a50d-403e-9444-f58f413c839b" providerId="ADAL" clId="{60339D2F-2DDF-42D8-8483-FA0F016A0E9F}" dt="2023-08-11T18:03:40.392" v="1633" actId="26606"/>
          <ac:spMkLst>
            <pc:docMk/>
            <pc:sldMk cId="2656653062" sldId="422"/>
            <ac:spMk id="5163" creationId="{154480E5-678B-478F-9170-46502C5FB3E3}"/>
          </ac:spMkLst>
        </pc:spChg>
        <pc:spChg chg="add del">
          <ac:chgData name="Hema Mahadevu" userId="1c176bdd-a50d-403e-9444-f58f413c839b" providerId="ADAL" clId="{60339D2F-2DDF-42D8-8483-FA0F016A0E9F}" dt="2023-08-11T18:03:41.679" v="1635" actId="26606"/>
          <ac:spMkLst>
            <pc:docMk/>
            <pc:sldMk cId="2656653062" sldId="422"/>
            <ac:spMk id="5164" creationId="{82A73093-4B9D-420D-B17E-52293703A1D4}"/>
          </ac:spMkLst>
        </pc:spChg>
        <pc:spChg chg="add del">
          <ac:chgData name="Hema Mahadevu" userId="1c176bdd-a50d-403e-9444-f58f413c839b" providerId="ADAL" clId="{60339D2F-2DDF-42D8-8483-FA0F016A0E9F}" dt="2023-08-11T18:03:41.679" v="1635" actId="26606"/>
          <ac:spMkLst>
            <pc:docMk/>
            <pc:sldMk cId="2656653062" sldId="422"/>
            <ac:spMk id="5165" creationId="{52ABB703-2B0E-4C3B-B4A2-F3973548E561}"/>
          </ac:spMkLst>
        </pc:spChg>
        <pc:spChg chg="add del">
          <ac:chgData name="Hema Mahadevu" userId="1c176bdd-a50d-403e-9444-f58f413c839b" providerId="ADAL" clId="{60339D2F-2DDF-42D8-8483-FA0F016A0E9F}" dt="2023-08-11T18:03:41.679" v="1635" actId="26606"/>
          <ac:spMkLst>
            <pc:docMk/>
            <pc:sldMk cId="2656653062" sldId="422"/>
            <ac:spMk id="5167" creationId="{E95DA498-D9A2-4DA9-B9DA-B3776E08CF7E}"/>
          </ac:spMkLst>
        </pc:spChg>
        <pc:spChg chg="add del">
          <ac:chgData name="Hema Mahadevu" userId="1c176bdd-a50d-403e-9444-f58f413c839b" providerId="ADAL" clId="{60339D2F-2DDF-42D8-8483-FA0F016A0E9F}" dt="2023-08-11T18:06:23.468" v="1674" actId="26606"/>
          <ac:spMkLst>
            <pc:docMk/>
            <pc:sldMk cId="2656653062" sldId="422"/>
            <ac:spMk id="5168" creationId="{C33BF9DD-8A45-4EEE-B231-0A14D322E5F9}"/>
          </ac:spMkLst>
        </pc:spChg>
        <pc:spChg chg="add del">
          <ac:chgData name="Hema Mahadevu" userId="1c176bdd-a50d-403e-9444-f58f413c839b" providerId="ADAL" clId="{60339D2F-2DDF-42D8-8483-FA0F016A0E9F}" dt="2023-08-11T18:03:42.615" v="1637" actId="26606"/>
          <ac:spMkLst>
            <pc:docMk/>
            <pc:sldMk cId="2656653062" sldId="422"/>
            <ac:spMk id="5169" creationId="{284B70D5-875B-433D-BDBD-1522A85D6C1D}"/>
          </ac:spMkLst>
        </pc:spChg>
        <pc:spChg chg="add del">
          <ac:chgData name="Hema Mahadevu" userId="1c176bdd-a50d-403e-9444-f58f413c839b" providerId="ADAL" clId="{60339D2F-2DDF-42D8-8483-FA0F016A0E9F}" dt="2023-08-11T18:03:42.615" v="1637" actId="26606"/>
          <ac:spMkLst>
            <pc:docMk/>
            <pc:sldMk cId="2656653062" sldId="422"/>
            <ac:spMk id="5171" creationId="{1E299956-A9E7-4FC1-A0B1-D590CA9730E8}"/>
          </ac:spMkLst>
        </pc:spChg>
        <pc:spChg chg="add del">
          <ac:chgData name="Hema Mahadevu" userId="1c176bdd-a50d-403e-9444-f58f413c839b" providerId="ADAL" clId="{60339D2F-2DDF-42D8-8483-FA0F016A0E9F}" dt="2023-08-11T18:03:42.615" v="1637" actId="26606"/>
          <ac:spMkLst>
            <pc:docMk/>
            <pc:sldMk cId="2656653062" sldId="422"/>
            <ac:spMk id="5172" creationId="{17FC539C-B783-4B03-9F9E-D13430F3F64F}"/>
          </ac:spMkLst>
        </pc:spChg>
        <pc:spChg chg="add del">
          <ac:chgData name="Hema Mahadevu" userId="1c176bdd-a50d-403e-9444-f58f413c839b" providerId="ADAL" clId="{60339D2F-2DDF-42D8-8483-FA0F016A0E9F}" dt="2023-08-11T18:03:44.145" v="1639" actId="26606"/>
          <ac:spMkLst>
            <pc:docMk/>
            <pc:sldMk cId="2656653062" sldId="422"/>
            <ac:spMk id="5174" creationId="{44CC594A-A820-450F-B363-C19201FCFEC6}"/>
          </ac:spMkLst>
        </pc:spChg>
        <pc:spChg chg="add del">
          <ac:chgData name="Hema Mahadevu" userId="1c176bdd-a50d-403e-9444-f58f413c839b" providerId="ADAL" clId="{60339D2F-2DDF-42D8-8483-FA0F016A0E9F}" dt="2023-08-11T18:03:44.145" v="1639" actId="26606"/>
          <ac:spMkLst>
            <pc:docMk/>
            <pc:sldMk cId="2656653062" sldId="422"/>
            <ac:spMk id="5175" creationId="{59FAB3DA-E9ED-4574-ABCC-378BC0FF1BBC}"/>
          </ac:spMkLst>
        </pc:spChg>
        <pc:spChg chg="add del">
          <ac:chgData name="Hema Mahadevu" userId="1c176bdd-a50d-403e-9444-f58f413c839b" providerId="ADAL" clId="{60339D2F-2DDF-42D8-8483-FA0F016A0E9F}" dt="2023-08-11T18:03:44.145" v="1639" actId="26606"/>
          <ac:spMkLst>
            <pc:docMk/>
            <pc:sldMk cId="2656653062" sldId="422"/>
            <ac:spMk id="5176" creationId="{53B8D6B0-55D6-48DC-86D8-FD95D5F118AB}"/>
          </ac:spMkLst>
        </pc:spChg>
        <pc:spChg chg="add del">
          <ac:chgData name="Hema Mahadevu" userId="1c176bdd-a50d-403e-9444-f58f413c839b" providerId="ADAL" clId="{60339D2F-2DDF-42D8-8483-FA0F016A0E9F}" dt="2023-08-11T18:06:23.468" v="1674" actId="26606"/>
          <ac:spMkLst>
            <pc:docMk/>
            <pc:sldMk cId="2656653062" sldId="422"/>
            <ac:spMk id="5177"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78" creationId="{C33BF9DD-8A45-4EEE-B231-0A14D322E5F9}"/>
          </ac:spMkLst>
        </pc:spChg>
        <pc:spChg chg="add del">
          <ac:chgData name="Hema Mahadevu" userId="1c176bdd-a50d-403e-9444-f58f413c839b" providerId="ADAL" clId="{60339D2F-2DDF-42D8-8483-FA0F016A0E9F}" dt="2023-08-11T18:04:18.423" v="1645" actId="26606"/>
          <ac:spMkLst>
            <pc:docMk/>
            <pc:sldMk cId="2656653062" sldId="422"/>
            <ac:spMk id="5180"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81" creationId="{9556C5A8-AD7E-4CE7-87BE-9EA3B5E1786F}"/>
          </ac:spMkLst>
        </pc:spChg>
        <pc:spChg chg="add del">
          <ac:chgData name="Hema Mahadevu" userId="1c176bdd-a50d-403e-9444-f58f413c839b" providerId="ADAL" clId="{60339D2F-2DDF-42D8-8483-FA0F016A0E9F}" dt="2023-08-11T18:06:23.468" v="1674" actId="26606"/>
          <ac:spMkLst>
            <pc:docMk/>
            <pc:sldMk cId="2656653062" sldId="422"/>
            <ac:spMk id="5182" creationId="{9556C5A8-AD7E-4CE7-87BE-9EA3B5E1786F}"/>
          </ac:spMkLst>
        </pc:spChg>
        <pc:spChg chg="add">
          <ac:chgData name="Hema Mahadevu" userId="1c176bdd-a50d-403e-9444-f58f413c839b" providerId="ADAL" clId="{60339D2F-2DDF-42D8-8483-FA0F016A0E9F}" dt="2023-08-11T18:06:23.473" v="1675" actId="26606"/>
          <ac:spMkLst>
            <pc:docMk/>
            <pc:sldMk cId="2656653062" sldId="422"/>
            <ac:spMk id="5184" creationId="{52ABB703-2B0E-4C3B-B4A2-F3973548E561}"/>
          </ac:spMkLst>
        </pc:spChg>
        <pc:spChg chg="add">
          <ac:chgData name="Hema Mahadevu" userId="1c176bdd-a50d-403e-9444-f58f413c839b" providerId="ADAL" clId="{60339D2F-2DDF-42D8-8483-FA0F016A0E9F}" dt="2023-08-11T18:06:23.473" v="1675" actId="26606"/>
          <ac:spMkLst>
            <pc:docMk/>
            <pc:sldMk cId="2656653062" sldId="422"/>
            <ac:spMk id="5186" creationId="{E95DA498-D9A2-4DA9-B9DA-B3776E08CF7E}"/>
          </ac:spMkLst>
        </pc:spChg>
        <pc:spChg chg="add">
          <ac:chgData name="Hema Mahadevu" userId="1c176bdd-a50d-403e-9444-f58f413c839b" providerId="ADAL" clId="{60339D2F-2DDF-42D8-8483-FA0F016A0E9F}" dt="2023-08-11T18:06:23.473" v="1675" actId="26606"/>
          <ac:spMkLst>
            <pc:docMk/>
            <pc:sldMk cId="2656653062" sldId="422"/>
            <ac:spMk id="5187" creationId="{82A73093-4B9D-420D-B17E-52293703A1D4}"/>
          </ac:spMkLst>
        </pc:spChg>
        <pc:picChg chg="add mod ord">
          <ac:chgData name="Hema Mahadevu" userId="1c176bdd-a50d-403e-9444-f58f413c839b" providerId="ADAL" clId="{60339D2F-2DDF-42D8-8483-FA0F016A0E9F}" dt="2023-08-11T18:06:23.473" v="1675" actId="26606"/>
          <ac:picMkLst>
            <pc:docMk/>
            <pc:sldMk cId="2656653062" sldId="422"/>
            <ac:picMk id="5122" creationId="{584ADD75-5287-16CB-C3AA-1AC20D6CDE9A}"/>
          </ac:picMkLst>
        </pc:picChg>
        <pc:cxnChg chg="add del">
          <ac:chgData name="Hema Mahadevu" userId="1c176bdd-a50d-403e-9444-f58f413c839b" providerId="ADAL" clId="{60339D2F-2DDF-42D8-8483-FA0F016A0E9F}" dt="2023-08-11T16:59:19.616" v="1599" actId="26606"/>
          <ac:cxnSpMkLst>
            <pc:docMk/>
            <pc:sldMk cId="2656653062" sldId="422"/>
            <ac:cxnSpMk id="5129" creationId="{9C21570E-E159-49A6-9891-FA397B7A92D3}"/>
          </ac:cxnSpMkLst>
        </pc:cxnChg>
        <pc:cxnChg chg="add del">
          <ac:chgData name="Hema Mahadevu" userId="1c176bdd-a50d-403e-9444-f58f413c839b" providerId="ADAL" clId="{60339D2F-2DDF-42D8-8483-FA0F016A0E9F}" dt="2023-08-11T16:59:50.700" v="1617" actId="26606"/>
          <ac:cxnSpMkLst>
            <pc:docMk/>
            <pc:sldMk cId="2656653062" sldId="422"/>
            <ac:cxnSpMk id="5130" creationId="{C947DF4A-614C-4B4C-8B80-E5B9D8E8CFED}"/>
          </ac:cxnSpMkLst>
        </pc:cxnChg>
        <pc:cxnChg chg="add del">
          <ac:chgData name="Hema Mahadevu" userId="1c176bdd-a50d-403e-9444-f58f413c839b" providerId="ADAL" clId="{60339D2F-2DDF-42D8-8483-FA0F016A0E9F}" dt="2023-08-11T16:59:25.861" v="1601" actId="26606"/>
          <ac:cxnSpMkLst>
            <pc:docMk/>
            <pc:sldMk cId="2656653062" sldId="422"/>
            <ac:cxnSpMk id="5136" creationId="{9020DCC9-F851-4562-BB20-1AB3C51BFD08}"/>
          </ac:cxnSpMkLst>
        </pc:cxnChg>
        <pc:cxnChg chg="add del">
          <ac:chgData name="Hema Mahadevu" userId="1c176bdd-a50d-403e-9444-f58f413c839b" providerId="ADAL" clId="{60339D2F-2DDF-42D8-8483-FA0F016A0E9F}" dt="2023-08-11T18:06:23.473" v="1675" actId="26606"/>
          <ac:cxnSpMkLst>
            <pc:docMk/>
            <pc:sldMk cId="2656653062" sldId="422"/>
            <ac:cxnSpMk id="5143" creationId="{9020DCC9-F851-4562-BB20-1AB3C51BFD08}"/>
          </ac:cxnSpMkLst>
        </pc:cxnChg>
        <pc:cxnChg chg="add del">
          <ac:chgData name="Hema Mahadevu" userId="1c176bdd-a50d-403e-9444-f58f413c839b" providerId="ADAL" clId="{60339D2F-2DDF-42D8-8483-FA0F016A0E9F}" dt="2023-08-11T16:59:36.865" v="1605" actId="26606"/>
          <ac:cxnSpMkLst>
            <pc:docMk/>
            <pc:sldMk cId="2656653062" sldId="422"/>
            <ac:cxnSpMk id="5145" creationId="{9020DCC9-F851-4562-BB20-1AB3C51BFD08}"/>
          </ac:cxnSpMkLst>
        </pc:cxnChg>
        <pc:cxnChg chg="add del">
          <ac:chgData name="Hema Mahadevu" userId="1c176bdd-a50d-403e-9444-f58f413c839b" providerId="ADAL" clId="{60339D2F-2DDF-42D8-8483-FA0F016A0E9F}" dt="2023-08-11T16:59:40.330" v="1607" actId="26606"/>
          <ac:cxnSpMkLst>
            <pc:docMk/>
            <pc:sldMk cId="2656653062" sldId="422"/>
            <ac:cxnSpMk id="5150" creationId="{9C21570E-E159-49A6-9891-FA397B7A92D3}"/>
          </ac:cxnSpMkLst>
        </pc:cxnChg>
        <pc:cxnChg chg="add del">
          <ac:chgData name="Hema Mahadevu" userId="1c176bdd-a50d-403e-9444-f58f413c839b" providerId="ADAL" clId="{60339D2F-2DDF-42D8-8483-FA0F016A0E9F}" dt="2023-08-11T18:03:40.392" v="1633" actId="26606"/>
          <ac:cxnSpMkLst>
            <pc:docMk/>
            <pc:sldMk cId="2656653062" sldId="422"/>
            <ac:cxnSpMk id="5157" creationId="{E9F7CBA9-9D9B-479F-AAB5-BF785971CD85}"/>
          </ac:cxnSpMkLst>
        </pc:cxnChg>
        <pc:cxnChg chg="add del">
          <ac:chgData name="Hema Mahadevu" userId="1c176bdd-a50d-403e-9444-f58f413c839b" providerId="ADAL" clId="{60339D2F-2DDF-42D8-8483-FA0F016A0E9F}" dt="2023-08-11T16:59:45.501" v="1611" actId="26606"/>
          <ac:cxnSpMkLst>
            <pc:docMk/>
            <pc:sldMk cId="2656653062" sldId="422"/>
            <ac:cxnSpMk id="5159" creationId="{C947DF4A-614C-4B4C-8B80-E5B9D8E8CFED}"/>
          </ac:cxnSpMkLst>
        </pc:cxnChg>
        <pc:cxnChg chg="add del">
          <ac:chgData name="Hema Mahadevu" userId="1c176bdd-a50d-403e-9444-f58f413c839b" providerId="ADAL" clId="{60339D2F-2DDF-42D8-8483-FA0F016A0E9F}" dt="2023-08-11T18:03:41.679" v="1635" actId="26606"/>
          <ac:cxnSpMkLst>
            <pc:docMk/>
            <pc:sldMk cId="2656653062" sldId="422"/>
            <ac:cxnSpMk id="5166" creationId="{9C21570E-E159-49A6-9891-FA397B7A92D3}"/>
          </ac:cxnSpMkLst>
        </pc:cxnChg>
        <pc:cxnChg chg="add del">
          <ac:chgData name="Hema Mahadevu" userId="1c176bdd-a50d-403e-9444-f58f413c839b" providerId="ADAL" clId="{60339D2F-2DDF-42D8-8483-FA0F016A0E9F}" dt="2023-08-11T18:03:42.615" v="1637" actId="26606"/>
          <ac:cxnSpMkLst>
            <pc:docMk/>
            <pc:sldMk cId="2656653062" sldId="422"/>
            <ac:cxnSpMk id="5170" creationId="{C947DF4A-614C-4B4C-8B80-E5B9D8E8CFED}"/>
          </ac:cxnSpMkLst>
        </pc:cxnChg>
        <pc:cxnChg chg="add del">
          <ac:chgData name="Hema Mahadevu" userId="1c176bdd-a50d-403e-9444-f58f413c839b" providerId="ADAL" clId="{60339D2F-2DDF-42D8-8483-FA0F016A0E9F}" dt="2023-08-11T18:06:23.468" v="1674" actId="26606"/>
          <ac:cxnSpMkLst>
            <pc:docMk/>
            <pc:sldMk cId="2656653062" sldId="422"/>
            <ac:cxnSpMk id="5173" creationId="{9020DCC9-F851-4562-BB20-1AB3C51BFD08}"/>
          </ac:cxnSpMkLst>
        </pc:cxnChg>
        <pc:cxnChg chg="add del">
          <ac:chgData name="Hema Mahadevu" userId="1c176bdd-a50d-403e-9444-f58f413c839b" providerId="ADAL" clId="{60339D2F-2DDF-42D8-8483-FA0F016A0E9F}" dt="2023-08-11T18:04:18.423" v="1645" actId="26606"/>
          <ac:cxnSpMkLst>
            <pc:docMk/>
            <pc:sldMk cId="2656653062" sldId="422"/>
            <ac:cxnSpMk id="5179" creationId="{9020DCC9-F851-4562-BB20-1AB3C51BFD08}"/>
          </ac:cxnSpMkLst>
        </pc:cxnChg>
        <pc:cxnChg chg="add">
          <ac:chgData name="Hema Mahadevu" userId="1c176bdd-a50d-403e-9444-f58f413c839b" providerId="ADAL" clId="{60339D2F-2DDF-42D8-8483-FA0F016A0E9F}" dt="2023-08-11T18:06:23.473" v="1675" actId="26606"/>
          <ac:cxnSpMkLst>
            <pc:docMk/>
            <pc:sldMk cId="2656653062" sldId="422"/>
            <ac:cxnSpMk id="5185" creationId="{9C21570E-E159-49A6-9891-FA397B7A92D3}"/>
          </ac:cxnSpMkLst>
        </pc:cxnChg>
      </pc:sldChg>
      <pc:sldChg chg="addSp delSp modSp new mod setBg">
        <pc:chgData name="Hema Mahadevu" userId="1c176bdd-a50d-403e-9444-f58f413c839b" providerId="ADAL" clId="{60339D2F-2DDF-42D8-8483-FA0F016A0E9F}" dt="2023-08-12T14:33:56.869" v="1679" actId="27107"/>
        <pc:sldMkLst>
          <pc:docMk/>
          <pc:sldMk cId="4123516144" sldId="423"/>
        </pc:sldMkLst>
        <pc:spChg chg="mod">
          <ac:chgData name="Hema Mahadevu" userId="1c176bdd-a50d-403e-9444-f58f413c839b" providerId="ADAL" clId="{60339D2F-2DDF-42D8-8483-FA0F016A0E9F}" dt="2023-08-11T16:52:06.680" v="1544" actId="2711"/>
          <ac:spMkLst>
            <pc:docMk/>
            <pc:sldMk cId="4123516144" sldId="423"/>
            <ac:spMk id="2" creationId="{B7D75AF5-42D6-B3E6-20DD-74581D6C8D30}"/>
          </ac:spMkLst>
        </pc:spChg>
        <pc:spChg chg="add del mod">
          <ac:chgData name="Hema Mahadevu" userId="1c176bdd-a50d-403e-9444-f58f413c839b" providerId="ADAL" clId="{60339D2F-2DDF-42D8-8483-FA0F016A0E9F}" dt="2023-08-12T14:33:56.869" v="1679" actId="27107"/>
          <ac:spMkLst>
            <pc:docMk/>
            <pc:sldMk cId="4123516144" sldId="423"/>
            <ac:spMk id="3" creationId="{AD42C404-B810-107E-3509-E252900A8146}"/>
          </ac:spMkLst>
        </pc:spChg>
        <pc:spChg chg="add del mod">
          <ac:chgData name="Hema Mahadevu" userId="1c176bdd-a50d-403e-9444-f58f413c839b" providerId="ADAL" clId="{60339D2F-2DDF-42D8-8483-FA0F016A0E9F}" dt="2023-08-11T16:47:17.981" v="1497"/>
          <ac:spMkLst>
            <pc:docMk/>
            <pc:sldMk cId="4123516144" sldId="423"/>
            <ac:spMk id="4" creationId="{12BCBE96-A41D-61F9-95A4-1AE26AFF49B8}"/>
          </ac:spMkLst>
        </pc:spChg>
        <pc:spChg chg="add del">
          <ac:chgData name="Hema Mahadevu" userId="1c176bdd-a50d-403e-9444-f58f413c839b" providerId="ADAL" clId="{60339D2F-2DDF-42D8-8483-FA0F016A0E9F}" dt="2023-08-11T16:48:06.125" v="1509"/>
          <ac:spMkLst>
            <pc:docMk/>
            <pc:sldMk cId="4123516144" sldId="423"/>
            <ac:spMk id="5" creationId="{C6828D1A-8D09-AFED-4F66-4C89D164E64C}"/>
          </ac:spMkLst>
        </pc:spChg>
        <pc:spChg chg="add">
          <ac:chgData name="Hema Mahadevu" userId="1c176bdd-a50d-403e-9444-f58f413c839b" providerId="ADAL" clId="{60339D2F-2DDF-42D8-8483-FA0F016A0E9F}" dt="2023-08-11T16:48:56.101" v="1518" actId="26606"/>
          <ac:spMkLst>
            <pc:docMk/>
            <pc:sldMk cId="4123516144" sldId="423"/>
            <ac:spMk id="8" creationId="{3741B58E-3B65-4A01-A276-975AB2CF8A08}"/>
          </ac:spMkLst>
        </pc:spChg>
        <pc:spChg chg="add">
          <ac:chgData name="Hema Mahadevu" userId="1c176bdd-a50d-403e-9444-f58f413c839b" providerId="ADAL" clId="{60339D2F-2DDF-42D8-8483-FA0F016A0E9F}" dt="2023-08-11T16:48:56.101" v="1518" actId="26606"/>
          <ac:spMkLst>
            <pc:docMk/>
            <pc:sldMk cId="4123516144" sldId="423"/>
            <ac:spMk id="10" creationId="{7AAC67C3-831B-4AB1-A259-DFB839CAFAFC}"/>
          </ac:spMkLst>
        </pc:spChg>
        <pc:spChg chg="add">
          <ac:chgData name="Hema Mahadevu" userId="1c176bdd-a50d-403e-9444-f58f413c839b" providerId="ADAL" clId="{60339D2F-2DDF-42D8-8483-FA0F016A0E9F}" dt="2023-08-11T16:48:56.101" v="1518" actId="26606"/>
          <ac:spMkLst>
            <pc:docMk/>
            <pc:sldMk cId="4123516144" sldId="423"/>
            <ac:spMk id="12" creationId="{054B3F04-9EAC-45C0-B3CE-0387EEA10A0C}"/>
          </ac:spMkLst>
        </pc:spChg>
      </pc:sldChg>
      <pc:sldChg chg="addSp modSp new mod setBg">
        <pc:chgData name="Hema Mahadevu" userId="1c176bdd-a50d-403e-9444-f58f413c839b" providerId="ADAL" clId="{60339D2F-2DDF-42D8-8483-FA0F016A0E9F}" dt="2023-08-11T18:06:47.634" v="1678" actId="20577"/>
        <pc:sldMkLst>
          <pc:docMk/>
          <pc:sldMk cId="2071684870" sldId="424"/>
        </pc:sldMkLst>
        <pc:spChg chg="mod">
          <ac:chgData name="Hema Mahadevu" userId="1c176bdd-a50d-403e-9444-f58f413c839b" providerId="ADAL" clId="{60339D2F-2DDF-42D8-8483-FA0F016A0E9F}" dt="2023-08-11T18:06:37.309" v="1677" actId="26606"/>
          <ac:spMkLst>
            <pc:docMk/>
            <pc:sldMk cId="2071684870" sldId="424"/>
            <ac:spMk id="2" creationId="{8E9A4F47-B836-171C-D2D4-C22FB28FDDE9}"/>
          </ac:spMkLst>
        </pc:spChg>
        <pc:spChg chg="mod">
          <ac:chgData name="Hema Mahadevu" userId="1c176bdd-a50d-403e-9444-f58f413c839b" providerId="ADAL" clId="{60339D2F-2DDF-42D8-8483-FA0F016A0E9F}" dt="2023-08-11T18:06:47.634" v="1678" actId="20577"/>
          <ac:spMkLst>
            <pc:docMk/>
            <pc:sldMk cId="2071684870" sldId="424"/>
            <ac:spMk id="3" creationId="{8079A610-57D9-9C3F-384E-C6E88A61E6EC}"/>
          </ac:spMkLst>
        </pc:spChg>
        <pc:spChg chg="add">
          <ac:chgData name="Hema Mahadevu" userId="1c176bdd-a50d-403e-9444-f58f413c839b" providerId="ADAL" clId="{60339D2F-2DDF-42D8-8483-FA0F016A0E9F}" dt="2023-08-11T18:06:37.309" v="1677" actId="26606"/>
          <ac:spMkLst>
            <pc:docMk/>
            <pc:sldMk cId="2071684870" sldId="424"/>
            <ac:spMk id="8" creationId="{3741B58E-3B65-4A01-A276-975AB2CF8A08}"/>
          </ac:spMkLst>
        </pc:spChg>
        <pc:spChg chg="add">
          <ac:chgData name="Hema Mahadevu" userId="1c176bdd-a50d-403e-9444-f58f413c839b" providerId="ADAL" clId="{60339D2F-2DDF-42D8-8483-FA0F016A0E9F}" dt="2023-08-11T18:06:37.309" v="1677" actId="26606"/>
          <ac:spMkLst>
            <pc:docMk/>
            <pc:sldMk cId="2071684870" sldId="424"/>
            <ac:spMk id="10" creationId="{7AAC67C3-831B-4AB1-A259-DFB839CAFAFC}"/>
          </ac:spMkLst>
        </pc:spChg>
        <pc:spChg chg="add">
          <ac:chgData name="Hema Mahadevu" userId="1c176bdd-a50d-403e-9444-f58f413c839b" providerId="ADAL" clId="{60339D2F-2DDF-42D8-8483-FA0F016A0E9F}" dt="2023-08-11T18:06:37.309" v="1677" actId="26606"/>
          <ac:spMkLst>
            <pc:docMk/>
            <pc:sldMk cId="2071684870" sldId="424"/>
            <ac:spMk id="12" creationId="{054B3F04-9EAC-45C0-B3CE-0387EEA10A0C}"/>
          </ac:spMkLst>
        </pc:spChg>
      </pc:sldChg>
      <pc:sldChg chg="add del">
        <pc:chgData name="Hema Mahadevu" userId="1c176bdd-a50d-403e-9444-f58f413c839b" providerId="ADAL" clId="{60339D2F-2DDF-42D8-8483-FA0F016A0E9F}" dt="2023-08-11T18:02:49.387" v="1629" actId="2890"/>
        <pc:sldMkLst>
          <pc:docMk/>
          <pc:sldMk cId="2418529721" sldId="424"/>
        </pc:sldMkLst>
      </pc:sldChg>
      <pc:sldChg chg="addSp modSp new mod setBg">
        <pc:chgData name="Hema Mahadevu" userId="1c176bdd-a50d-403e-9444-f58f413c839b" providerId="ADAL" clId="{60339D2F-2DDF-42D8-8483-FA0F016A0E9F}" dt="2023-08-12T14:58:54.369" v="1878" actId="255"/>
        <pc:sldMkLst>
          <pc:docMk/>
          <pc:sldMk cId="716767167" sldId="425"/>
        </pc:sldMkLst>
        <pc:spChg chg="mod">
          <ac:chgData name="Hema Mahadevu" userId="1c176bdd-a50d-403e-9444-f58f413c839b" providerId="ADAL" clId="{60339D2F-2DDF-42D8-8483-FA0F016A0E9F}" dt="2023-08-12T14:35:16.963" v="1712" actId="26606"/>
          <ac:spMkLst>
            <pc:docMk/>
            <pc:sldMk cId="716767167" sldId="425"/>
            <ac:spMk id="2" creationId="{B27B8813-D44F-A9F7-40AA-5453CBAB75E8}"/>
          </ac:spMkLst>
        </pc:spChg>
        <pc:spChg chg="mod">
          <ac:chgData name="Hema Mahadevu" userId="1c176bdd-a50d-403e-9444-f58f413c839b" providerId="ADAL" clId="{60339D2F-2DDF-42D8-8483-FA0F016A0E9F}" dt="2023-08-12T14:58:54.369" v="1878" actId="255"/>
          <ac:spMkLst>
            <pc:docMk/>
            <pc:sldMk cId="716767167" sldId="425"/>
            <ac:spMk id="3" creationId="{9B5A2213-CFDB-075C-60DA-EA650814F4CF}"/>
          </ac:spMkLst>
        </pc:spChg>
        <pc:spChg chg="add">
          <ac:chgData name="Hema Mahadevu" userId="1c176bdd-a50d-403e-9444-f58f413c839b" providerId="ADAL" clId="{60339D2F-2DDF-42D8-8483-FA0F016A0E9F}" dt="2023-08-12T14:35:16.963" v="1712" actId="26606"/>
          <ac:spMkLst>
            <pc:docMk/>
            <pc:sldMk cId="716767167" sldId="425"/>
            <ac:spMk id="8" creationId="{3741B58E-3B65-4A01-A276-975AB2CF8A08}"/>
          </ac:spMkLst>
        </pc:spChg>
        <pc:spChg chg="add">
          <ac:chgData name="Hema Mahadevu" userId="1c176bdd-a50d-403e-9444-f58f413c839b" providerId="ADAL" clId="{60339D2F-2DDF-42D8-8483-FA0F016A0E9F}" dt="2023-08-12T14:35:16.963" v="1712" actId="26606"/>
          <ac:spMkLst>
            <pc:docMk/>
            <pc:sldMk cId="716767167" sldId="425"/>
            <ac:spMk id="10" creationId="{7AAC67C3-831B-4AB1-A259-DFB839CAFAFC}"/>
          </ac:spMkLst>
        </pc:spChg>
        <pc:spChg chg="add">
          <ac:chgData name="Hema Mahadevu" userId="1c176bdd-a50d-403e-9444-f58f413c839b" providerId="ADAL" clId="{60339D2F-2DDF-42D8-8483-FA0F016A0E9F}" dt="2023-08-12T14:35:16.963" v="1712" actId="26606"/>
          <ac:spMkLst>
            <pc:docMk/>
            <pc:sldMk cId="716767167" sldId="425"/>
            <ac:spMk id="12" creationId="{054B3F04-9EAC-45C0-B3CE-0387EEA10A0C}"/>
          </ac:spMkLst>
        </pc:spChg>
      </pc:sldChg>
      <pc:sldChg chg="addSp modSp new mod setBg">
        <pc:chgData name="Hema Mahadevu" userId="1c176bdd-a50d-403e-9444-f58f413c839b" providerId="ADAL" clId="{60339D2F-2DDF-42D8-8483-FA0F016A0E9F}" dt="2023-08-12T14:43:20.684" v="1818" actId="2711"/>
        <pc:sldMkLst>
          <pc:docMk/>
          <pc:sldMk cId="1535800187" sldId="426"/>
        </pc:sldMkLst>
        <pc:spChg chg="mod">
          <ac:chgData name="Hema Mahadevu" userId="1c176bdd-a50d-403e-9444-f58f413c839b" providerId="ADAL" clId="{60339D2F-2DDF-42D8-8483-FA0F016A0E9F}" dt="2023-08-12T14:43:20.684" v="1818" actId="2711"/>
          <ac:spMkLst>
            <pc:docMk/>
            <pc:sldMk cId="1535800187" sldId="426"/>
            <ac:spMk id="2" creationId="{AA858678-4BBC-A875-8E44-FEA1A9FA8EC2}"/>
          </ac:spMkLst>
        </pc:spChg>
        <pc:spChg chg="mod">
          <ac:chgData name="Hema Mahadevu" userId="1c176bdd-a50d-403e-9444-f58f413c839b" providerId="ADAL" clId="{60339D2F-2DDF-42D8-8483-FA0F016A0E9F}" dt="2023-08-12T14:42:57.119" v="1816" actId="20577"/>
          <ac:spMkLst>
            <pc:docMk/>
            <pc:sldMk cId="1535800187" sldId="426"/>
            <ac:spMk id="3" creationId="{3F531D2F-9859-C3DF-02AA-BADBD3FDFD44}"/>
          </ac:spMkLst>
        </pc:spChg>
        <pc:spChg chg="add">
          <ac:chgData name="Hema Mahadevu" userId="1c176bdd-a50d-403e-9444-f58f413c839b" providerId="ADAL" clId="{60339D2F-2DDF-42D8-8483-FA0F016A0E9F}" dt="2023-08-12T14:40:12.660" v="1737" actId="26606"/>
          <ac:spMkLst>
            <pc:docMk/>
            <pc:sldMk cId="1535800187" sldId="426"/>
            <ac:spMk id="8" creationId="{3741B58E-3B65-4A01-A276-975AB2CF8A08}"/>
          </ac:spMkLst>
        </pc:spChg>
        <pc:spChg chg="add">
          <ac:chgData name="Hema Mahadevu" userId="1c176bdd-a50d-403e-9444-f58f413c839b" providerId="ADAL" clId="{60339D2F-2DDF-42D8-8483-FA0F016A0E9F}" dt="2023-08-12T14:40:12.660" v="1737" actId="26606"/>
          <ac:spMkLst>
            <pc:docMk/>
            <pc:sldMk cId="1535800187" sldId="426"/>
            <ac:spMk id="10" creationId="{7AAC67C3-831B-4AB1-A259-DFB839CAFAFC}"/>
          </ac:spMkLst>
        </pc:spChg>
        <pc:spChg chg="add">
          <ac:chgData name="Hema Mahadevu" userId="1c176bdd-a50d-403e-9444-f58f413c839b" providerId="ADAL" clId="{60339D2F-2DDF-42D8-8483-FA0F016A0E9F}" dt="2023-08-12T14:40:12.660" v="1737" actId="26606"/>
          <ac:spMkLst>
            <pc:docMk/>
            <pc:sldMk cId="1535800187" sldId="426"/>
            <ac:spMk id="12" creationId="{054B3F04-9EAC-45C0-B3CE-0387EEA10A0C}"/>
          </ac:spMkLst>
        </pc:spChg>
      </pc:sldChg>
      <pc:sldChg chg="addSp delSp modSp new mod setBg">
        <pc:chgData name="Hema Mahadevu" userId="1c176bdd-a50d-403e-9444-f58f413c839b" providerId="ADAL" clId="{60339D2F-2DDF-42D8-8483-FA0F016A0E9F}" dt="2023-08-12T14:54:03.274" v="1877" actId="2711"/>
        <pc:sldMkLst>
          <pc:docMk/>
          <pc:sldMk cId="494235892" sldId="427"/>
        </pc:sldMkLst>
        <pc:spChg chg="mod">
          <ac:chgData name="Hema Mahadevu" userId="1c176bdd-a50d-403e-9444-f58f413c839b" providerId="ADAL" clId="{60339D2F-2DDF-42D8-8483-FA0F016A0E9F}" dt="2023-08-12T14:54:03.274" v="1877" actId="2711"/>
          <ac:spMkLst>
            <pc:docMk/>
            <pc:sldMk cId="494235892" sldId="427"/>
            <ac:spMk id="2" creationId="{4F97FD73-12DF-D38D-085F-2353702FEB93}"/>
          </ac:spMkLst>
        </pc:spChg>
        <pc:spChg chg="add del">
          <ac:chgData name="Hema Mahadevu" userId="1c176bdd-a50d-403e-9444-f58f413c839b" providerId="ADAL" clId="{60339D2F-2DDF-42D8-8483-FA0F016A0E9F}" dt="2023-08-12T14:45:34.540" v="1822"/>
          <ac:spMkLst>
            <pc:docMk/>
            <pc:sldMk cId="494235892" sldId="427"/>
            <ac:spMk id="3" creationId="{F0A9E213-F818-AF9C-98C8-EE3CCC09E61F}"/>
          </ac:spMkLst>
        </pc:spChg>
        <pc:spChg chg="add del">
          <ac:chgData name="Hema Mahadevu" userId="1c176bdd-a50d-403e-9444-f58f413c839b" providerId="ADAL" clId="{60339D2F-2DDF-42D8-8483-FA0F016A0E9F}" dt="2023-08-12T14:46:28.465" v="1864" actId="26606"/>
          <ac:spMkLst>
            <pc:docMk/>
            <pc:sldMk cId="494235892" sldId="427"/>
            <ac:spMk id="7" creationId="{4E4490D0-3672-446A-AC12-B4830333BDDD}"/>
          </ac:spMkLst>
        </pc:spChg>
        <pc:spChg chg="add del">
          <ac:chgData name="Hema Mahadevu" userId="1c176bdd-a50d-403e-9444-f58f413c839b" providerId="ADAL" clId="{60339D2F-2DDF-42D8-8483-FA0F016A0E9F}" dt="2023-08-12T14:46:28.465" v="1864" actId="26606"/>
          <ac:spMkLst>
            <pc:docMk/>
            <pc:sldMk cId="494235892" sldId="427"/>
            <ac:spMk id="8" creationId="{39CB82C2-DF65-4EC1-8280-F201D50F570B}"/>
          </ac:spMkLst>
        </pc:spChg>
        <pc:spChg chg="add del">
          <ac:chgData name="Hema Mahadevu" userId="1c176bdd-a50d-403e-9444-f58f413c839b" providerId="ADAL" clId="{60339D2F-2DDF-42D8-8483-FA0F016A0E9F}" dt="2023-08-12T14:46:11.926" v="1860" actId="26606"/>
          <ac:spMkLst>
            <pc:docMk/>
            <pc:sldMk cId="494235892" sldId="427"/>
            <ac:spMk id="10" creationId="{63E00694-E403-4987-8634-15F6D8E4C38C}"/>
          </ac:spMkLst>
        </pc:spChg>
        <pc:spChg chg="add del">
          <ac:chgData name="Hema Mahadevu" userId="1c176bdd-a50d-403e-9444-f58f413c839b" providerId="ADAL" clId="{60339D2F-2DDF-42D8-8483-FA0F016A0E9F}" dt="2023-08-12T14:46:32.269" v="1868" actId="26606"/>
          <ac:spMkLst>
            <pc:docMk/>
            <pc:sldMk cId="494235892" sldId="427"/>
            <ac:spMk id="11" creationId="{4E4490D0-3672-446A-AC12-B4830333BDDD}"/>
          </ac:spMkLst>
        </pc:spChg>
        <pc:spChg chg="add del">
          <ac:chgData name="Hema Mahadevu" userId="1c176bdd-a50d-403e-9444-f58f413c839b" providerId="ADAL" clId="{60339D2F-2DDF-42D8-8483-FA0F016A0E9F}" dt="2023-08-12T14:46:18.213" v="1862" actId="26606"/>
          <ac:spMkLst>
            <pc:docMk/>
            <pc:sldMk cId="494235892" sldId="427"/>
            <ac:spMk id="12" creationId="{C0B801A2-5622-4BE8-9AD2-C337A2CD0022}"/>
          </ac:spMkLst>
        </pc:spChg>
        <pc:spChg chg="add del">
          <ac:chgData name="Hema Mahadevu" userId="1c176bdd-a50d-403e-9444-f58f413c839b" providerId="ADAL" clId="{60339D2F-2DDF-42D8-8483-FA0F016A0E9F}" dt="2023-08-12T14:46:18.213" v="1862" actId="26606"/>
          <ac:spMkLst>
            <pc:docMk/>
            <pc:sldMk cId="494235892" sldId="427"/>
            <ac:spMk id="13" creationId="{FB5993E2-C02B-4335-ABA5-D8EC465551E3}"/>
          </ac:spMkLst>
        </pc:spChg>
        <pc:spChg chg="add del">
          <ac:chgData name="Hema Mahadevu" userId="1c176bdd-a50d-403e-9444-f58f413c839b" providerId="ADAL" clId="{60339D2F-2DDF-42D8-8483-FA0F016A0E9F}" dt="2023-08-12T14:46:18.213" v="1862" actId="26606"/>
          <ac:spMkLst>
            <pc:docMk/>
            <pc:sldMk cId="494235892" sldId="427"/>
            <ac:spMk id="14" creationId="{B7AF614F-5BC3-4086-99F5-B87C5847A071}"/>
          </ac:spMkLst>
        </pc:spChg>
        <pc:spChg chg="add del">
          <ac:chgData name="Hema Mahadevu" userId="1c176bdd-a50d-403e-9444-f58f413c839b" providerId="ADAL" clId="{60339D2F-2DDF-42D8-8483-FA0F016A0E9F}" dt="2023-08-12T14:46:32.269" v="1868" actId="26606"/>
          <ac:spMkLst>
            <pc:docMk/>
            <pc:sldMk cId="494235892" sldId="427"/>
            <ac:spMk id="15" creationId="{39CB82C2-DF65-4EC1-8280-F201D50F570B}"/>
          </ac:spMkLst>
        </pc:spChg>
        <pc:spChg chg="add del">
          <ac:chgData name="Hema Mahadevu" userId="1c176bdd-a50d-403e-9444-f58f413c839b" providerId="ADAL" clId="{60339D2F-2DDF-42D8-8483-FA0F016A0E9F}" dt="2023-08-12T14:46:28.465" v="1864" actId="26606"/>
          <ac:spMkLst>
            <pc:docMk/>
            <pc:sldMk cId="494235892" sldId="427"/>
            <ac:spMk id="16" creationId="{FA4CD5CB-D209-4D70-8CA4-629731C59219}"/>
          </ac:spMkLst>
        </pc:spChg>
        <pc:spChg chg="add del">
          <ac:chgData name="Hema Mahadevu" userId="1c176bdd-a50d-403e-9444-f58f413c839b" providerId="ADAL" clId="{60339D2F-2DDF-42D8-8483-FA0F016A0E9F}" dt="2023-08-12T14:46:32.269" v="1868" actId="26606"/>
          <ac:spMkLst>
            <pc:docMk/>
            <pc:sldMk cId="494235892" sldId="427"/>
            <ac:spMk id="19" creationId="{EB1836F0-F9E0-4D93-9BDD-7EEC6EA05F7B}"/>
          </ac:spMkLst>
        </pc:spChg>
        <pc:spChg chg="add del">
          <ac:chgData name="Hema Mahadevu" userId="1c176bdd-a50d-403e-9444-f58f413c839b" providerId="ADAL" clId="{60339D2F-2DDF-42D8-8483-FA0F016A0E9F}" dt="2023-08-12T14:46:28.465" v="1864" actId="26606"/>
          <ac:spMkLst>
            <pc:docMk/>
            <pc:sldMk cId="494235892" sldId="427"/>
            <ac:spMk id="20" creationId="{B4C27B90-DF2B-4D00-BA07-18ED774CD2F1}"/>
          </ac:spMkLst>
        </pc:spChg>
        <pc:spChg chg="add del">
          <ac:chgData name="Hema Mahadevu" userId="1c176bdd-a50d-403e-9444-f58f413c839b" providerId="ADAL" clId="{60339D2F-2DDF-42D8-8483-FA0F016A0E9F}" dt="2023-08-12T14:46:28.465" v="1864" actId="26606"/>
          <ac:spMkLst>
            <pc:docMk/>
            <pc:sldMk cId="494235892" sldId="427"/>
            <ac:spMk id="22" creationId="{593ACC25-C262-417A-8AA9-0641C772BDB6}"/>
          </ac:spMkLst>
        </pc:spChg>
        <pc:spChg chg="add del">
          <ac:chgData name="Hema Mahadevu" userId="1c176bdd-a50d-403e-9444-f58f413c839b" providerId="ADAL" clId="{60339D2F-2DDF-42D8-8483-FA0F016A0E9F}" dt="2023-08-12T14:46:32.269" v="1868" actId="26606"/>
          <ac:spMkLst>
            <pc:docMk/>
            <pc:sldMk cId="494235892" sldId="427"/>
            <ac:spMk id="23" creationId="{6D2F28D1-82F9-40FE-935C-85ECF7660D2D}"/>
          </ac:spMkLst>
        </pc:spChg>
        <pc:spChg chg="add del">
          <ac:chgData name="Hema Mahadevu" userId="1c176bdd-a50d-403e-9444-f58f413c839b" providerId="ADAL" clId="{60339D2F-2DDF-42D8-8483-FA0F016A0E9F}" dt="2023-08-12T14:46:32.269" v="1868" actId="26606"/>
          <ac:spMkLst>
            <pc:docMk/>
            <pc:sldMk cId="494235892" sldId="427"/>
            <ac:spMk id="24" creationId="{4B670E93-2F53-48FC-AB6C-E99E22D17F31}"/>
          </ac:spMkLst>
        </pc:spChg>
        <pc:spChg chg="add del">
          <ac:chgData name="Hema Mahadevu" userId="1c176bdd-a50d-403e-9444-f58f413c839b" providerId="ADAL" clId="{60339D2F-2DDF-42D8-8483-FA0F016A0E9F}" dt="2023-08-12T14:46:33.664" v="1870" actId="26606"/>
          <ac:spMkLst>
            <pc:docMk/>
            <pc:sldMk cId="494235892" sldId="427"/>
            <ac:spMk id="26" creationId="{FB5993E2-C02B-4335-ABA5-D8EC465551E3}"/>
          </ac:spMkLst>
        </pc:spChg>
        <pc:spChg chg="add del">
          <ac:chgData name="Hema Mahadevu" userId="1c176bdd-a50d-403e-9444-f58f413c839b" providerId="ADAL" clId="{60339D2F-2DDF-42D8-8483-FA0F016A0E9F}" dt="2023-08-12T14:46:33.664" v="1870" actId="26606"/>
          <ac:spMkLst>
            <pc:docMk/>
            <pc:sldMk cId="494235892" sldId="427"/>
            <ac:spMk id="27" creationId="{C0B801A2-5622-4BE8-9AD2-C337A2CD0022}"/>
          </ac:spMkLst>
        </pc:spChg>
        <pc:spChg chg="add del">
          <ac:chgData name="Hema Mahadevu" userId="1c176bdd-a50d-403e-9444-f58f413c839b" providerId="ADAL" clId="{60339D2F-2DDF-42D8-8483-FA0F016A0E9F}" dt="2023-08-12T14:46:33.664" v="1870" actId="26606"/>
          <ac:spMkLst>
            <pc:docMk/>
            <pc:sldMk cId="494235892" sldId="427"/>
            <ac:spMk id="28" creationId="{B7AF614F-5BC3-4086-99F5-B87C5847A071}"/>
          </ac:spMkLst>
        </pc:spChg>
        <pc:spChg chg="add del">
          <ac:chgData name="Hema Mahadevu" userId="1c176bdd-a50d-403e-9444-f58f413c839b" providerId="ADAL" clId="{60339D2F-2DDF-42D8-8483-FA0F016A0E9F}" dt="2023-08-12T14:46:35.392" v="1872" actId="26606"/>
          <ac:spMkLst>
            <pc:docMk/>
            <pc:sldMk cId="494235892" sldId="427"/>
            <ac:spMk id="30" creationId="{63E00694-E403-4987-8634-15F6D8E4C38C}"/>
          </ac:spMkLst>
        </pc:spChg>
        <pc:graphicFrameChg chg="add del mod">
          <ac:chgData name="Hema Mahadevu" userId="1c176bdd-a50d-403e-9444-f58f413c839b" providerId="ADAL" clId="{60339D2F-2DDF-42D8-8483-FA0F016A0E9F}" dt="2023-08-12T14:45:25.614" v="1821"/>
          <ac:graphicFrameMkLst>
            <pc:docMk/>
            <pc:sldMk cId="494235892" sldId="427"/>
            <ac:graphicFrameMk id="4" creationId="{97E700AD-5442-BCCE-79CC-6ECD6887BB33}"/>
          </ac:graphicFrameMkLst>
        </pc:graphicFrameChg>
        <pc:graphicFrameChg chg="add mod modGraphic">
          <ac:chgData name="Hema Mahadevu" userId="1c176bdd-a50d-403e-9444-f58f413c839b" providerId="ADAL" clId="{60339D2F-2DDF-42D8-8483-FA0F016A0E9F}" dt="2023-08-12T14:53:08.816" v="1875" actId="14734"/>
          <ac:graphicFrameMkLst>
            <pc:docMk/>
            <pc:sldMk cId="494235892" sldId="427"/>
            <ac:graphicFrameMk id="5" creationId="{7BC5DE52-4585-85C3-0F7B-7AB56FD7991E}"/>
          </ac:graphicFrameMkLst>
        </pc:graphicFrameChg>
        <pc:cxnChg chg="add del">
          <ac:chgData name="Hema Mahadevu" userId="1c176bdd-a50d-403e-9444-f58f413c839b" providerId="ADAL" clId="{60339D2F-2DDF-42D8-8483-FA0F016A0E9F}" dt="2023-08-12T14:46:28.465" v="1864" actId="26606"/>
          <ac:cxnSpMkLst>
            <pc:docMk/>
            <pc:sldMk cId="494235892" sldId="427"/>
            <ac:cxnSpMk id="9" creationId="{7E1D4427-852B-4B37-8E76-0E9F1810BA2A}"/>
          </ac:cxnSpMkLst>
        </pc:cxnChg>
        <pc:cxnChg chg="add del">
          <ac:chgData name="Hema Mahadevu" userId="1c176bdd-a50d-403e-9444-f58f413c839b" providerId="ADAL" clId="{60339D2F-2DDF-42D8-8483-FA0F016A0E9F}" dt="2023-08-12T14:46:32.269" v="1868" actId="26606"/>
          <ac:cxnSpMkLst>
            <pc:docMk/>
            <pc:sldMk cId="494235892" sldId="427"/>
            <ac:cxnSpMk id="17" creationId="{7E1D4427-852B-4B37-8E76-0E9F1810BA2A}"/>
          </ac:cxnSpMkLst>
        </pc:cxnChg>
        <pc:cxnChg chg="add del">
          <ac:chgData name="Hema Mahadevu" userId="1c176bdd-a50d-403e-9444-f58f413c839b" providerId="ADAL" clId="{60339D2F-2DDF-42D8-8483-FA0F016A0E9F}" dt="2023-08-12T14:46:28.465" v="1864" actId="26606"/>
          <ac:cxnSpMkLst>
            <pc:docMk/>
            <pc:sldMk cId="494235892" sldId="427"/>
            <ac:cxnSpMk id="18" creationId="{5C6A2BAE-B461-4B55-8E1F-0722ABDD1393}"/>
          </ac:cxnSpMkLst>
        </pc:cxnChg>
        <pc:cxnChg chg="add del">
          <ac:chgData name="Hema Mahadevu" userId="1c176bdd-a50d-403e-9444-f58f413c839b" providerId="ADAL" clId="{60339D2F-2DDF-42D8-8483-FA0F016A0E9F}" dt="2023-08-12T14:46:32.269" v="1868" actId="26606"/>
          <ac:cxnSpMkLst>
            <pc:docMk/>
            <pc:sldMk cId="494235892" sldId="427"/>
            <ac:cxnSpMk id="21" creationId="{7A49EFD3-A806-4D59-99F1-AA9AFAE4EF71}"/>
          </ac:cxnSpMkLst>
        </pc:cxnChg>
      </pc:sldChg>
      <pc:sldChg chg="addSp delSp modSp new mod setBg">
        <pc:chgData name="Hema Mahadevu" userId="1c176bdd-a50d-403e-9444-f58f413c839b" providerId="ADAL" clId="{60339D2F-2DDF-42D8-8483-FA0F016A0E9F}" dt="2023-08-12T15:01:39.094" v="1918" actId="26606"/>
        <pc:sldMkLst>
          <pc:docMk/>
          <pc:sldMk cId="1235112476" sldId="428"/>
        </pc:sldMkLst>
        <pc:spChg chg="mod">
          <ac:chgData name="Hema Mahadevu" userId="1c176bdd-a50d-403e-9444-f58f413c839b" providerId="ADAL" clId="{60339D2F-2DDF-42D8-8483-FA0F016A0E9F}" dt="2023-08-12T15:01:39.094" v="1918" actId="26606"/>
          <ac:spMkLst>
            <pc:docMk/>
            <pc:sldMk cId="1235112476" sldId="428"/>
            <ac:spMk id="2" creationId="{B68350D6-B388-9D92-E2C4-B7241AEE6683}"/>
          </ac:spMkLst>
        </pc:spChg>
        <pc:spChg chg="add del mod">
          <ac:chgData name="Hema Mahadevu" userId="1c176bdd-a50d-403e-9444-f58f413c839b" providerId="ADAL" clId="{60339D2F-2DDF-42D8-8483-FA0F016A0E9F}" dt="2023-08-12T15:01:39.094" v="1918" actId="26606"/>
          <ac:spMkLst>
            <pc:docMk/>
            <pc:sldMk cId="1235112476" sldId="428"/>
            <ac:spMk id="3" creationId="{CCB76723-FFC8-9277-3F48-B7BD0DAFB4CB}"/>
          </ac:spMkLst>
        </pc:spChg>
        <pc:spChg chg="add del mod">
          <ac:chgData name="Hema Mahadevu" userId="1c176bdd-a50d-403e-9444-f58f413c839b" providerId="ADAL" clId="{60339D2F-2DDF-42D8-8483-FA0F016A0E9F}" dt="2023-08-12T14:59:50.414" v="1882"/>
          <ac:spMkLst>
            <pc:docMk/>
            <pc:sldMk cId="1235112476" sldId="428"/>
            <ac:spMk id="4" creationId="{A81AB025-EC0A-86CD-B7ED-541ADC168DBA}"/>
          </ac:spMkLst>
        </pc:spChg>
        <pc:spChg chg="add">
          <ac:chgData name="Hema Mahadevu" userId="1c176bdd-a50d-403e-9444-f58f413c839b" providerId="ADAL" clId="{60339D2F-2DDF-42D8-8483-FA0F016A0E9F}" dt="2023-08-12T15:01:39.094" v="1918" actId="26606"/>
          <ac:spMkLst>
            <pc:docMk/>
            <pc:sldMk cId="1235112476" sldId="428"/>
            <ac:spMk id="8" creationId="{3741B58E-3B65-4A01-A276-975AB2CF8A08}"/>
          </ac:spMkLst>
        </pc:spChg>
        <pc:spChg chg="add">
          <ac:chgData name="Hema Mahadevu" userId="1c176bdd-a50d-403e-9444-f58f413c839b" providerId="ADAL" clId="{60339D2F-2DDF-42D8-8483-FA0F016A0E9F}" dt="2023-08-12T15:01:39.094" v="1918" actId="26606"/>
          <ac:spMkLst>
            <pc:docMk/>
            <pc:sldMk cId="1235112476" sldId="428"/>
            <ac:spMk id="10" creationId="{7AAC67C3-831B-4AB1-A259-DFB839CAFAFC}"/>
          </ac:spMkLst>
        </pc:spChg>
        <pc:spChg chg="add">
          <ac:chgData name="Hema Mahadevu" userId="1c176bdd-a50d-403e-9444-f58f413c839b" providerId="ADAL" clId="{60339D2F-2DDF-42D8-8483-FA0F016A0E9F}" dt="2023-08-12T15:01:39.094" v="1918" actId="26606"/>
          <ac:spMkLst>
            <pc:docMk/>
            <pc:sldMk cId="1235112476" sldId="428"/>
            <ac:spMk id="12" creationId="{054B3F04-9EAC-45C0-B3CE-0387EEA10A0C}"/>
          </ac:spMkLst>
        </pc:spChg>
      </pc:sldChg>
      <pc:sldChg chg="addSp delSp modSp new mod setBg">
        <pc:chgData name="Hema Mahadevu" userId="1c176bdd-a50d-403e-9444-f58f413c839b" providerId="ADAL" clId="{60339D2F-2DDF-42D8-8483-FA0F016A0E9F}" dt="2023-08-12T15:07:46.722" v="2090" actId="14100"/>
        <pc:sldMkLst>
          <pc:docMk/>
          <pc:sldMk cId="2210248448" sldId="429"/>
        </pc:sldMkLst>
        <pc:spChg chg="mod">
          <ac:chgData name="Hema Mahadevu" userId="1c176bdd-a50d-403e-9444-f58f413c839b" providerId="ADAL" clId="{60339D2F-2DDF-42D8-8483-FA0F016A0E9F}" dt="2023-08-12T15:05:51.480" v="2045" actId="26606"/>
          <ac:spMkLst>
            <pc:docMk/>
            <pc:sldMk cId="2210248448" sldId="429"/>
            <ac:spMk id="2" creationId="{35573403-DE80-F142-793C-7363CBD96EB8}"/>
          </ac:spMkLst>
        </pc:spChg>
        <pc:spChg chg="mod">
          <ac:chgData name="Hema Mahadevu" userId="1c176bdd-a50d-403e-9444-f58f413c839b" providerId="ADAL" clId="{60339D2F-2DDF-42D8-8483-FA0F016A0E9F}" dt="2023-08-12T15:07:46.722" v="2090" actId="14100"/>
          <ac:spMkLst>
            <pc:docMk/>
            <pc:sldMk cId="2210248448" sldId="429"/>
            <ac:spMk id="3" creationId="{F2FADA30-CC10-B65E-86C7-46286E03A419}"/>
          </ac:spMkLst>
        </pc:spChg>
        <pc:spChg chg="add del">
          <ac:chgData name="Hema Mahadevu" userId="1c176bdd-a50d-403e-9444-f58f413c839b" providerId="ADAL" clId="{60339D2F-2DDF-42D8-8483-FA0F016A0E9F}" dt="2023-08-12T15:04:50.981" v="2023"/>
          <ac:spMkLst>
            <pc:docMk/>
            <pc:sldMk cId="2210248448" sldId="429"/>
            <ac:spMk id="4" creationId="{4AC9F691-27CF-DDEB-8E08-B7E8B111AC55}"/>
          </ac:spMkLst>
        </pc:spChg>
        <pc:spChg chg="add del">
          <ac:chgData name="Hema Mahadevu" userId="1c176bdd-a50d-403e-9444-f58f413c839b" providerId="ADAL" clId="{60339D2F-2DDF-42D8-8483-FA0F016A0E9F}" dt="2023-08-12T15:04:57.646" v="2026"/>
          <ac:spMkLst>
            <pc:docMk/>
            <pc:sldMk cId="2210248448" sldId="429"/>
            <ac:spMk id="5" creationId="{B32CAB59-CFEA-3F1F-0EB2-74A6B72110B1}"/>
          </ac:spMkLst>
        </pc:spChg>
        <pc:spChg chg="add">
          <ac:chgData name="Hema Mahadevu" userId="1c176bdd-a50d-403e-9444-f58f413c839b" providerId="ADAL" clId="{60339D2F-2DDF-42D8-8483-FA0F016A0E9F}" dt="2023-08-12T15:05:51.480" v="2045" actId="26606"/>
          <ac:spMkLst>
            <pc:docMk/>
            <pc:sldMk cId="2210248448" sldId="429"/>
            <ac:spMk id="8" creationId="{3741B58E-3B65-4A01-A276-975AB2CF8A08}"/>
          </ac:spMkLst>
        </pc:spChg>
        <pc:spChg chg="add">
          <ac:chgData name="Hema Mahadevu" userId="1c176bdd-a50d-403e-9444-f58f413c839b" providerId="ADAL" clId="{60339D2F-2DDF-42D8-8483-FA0F016A0E9F}" dt="2023-08-12T15:05:51.480" v="2045" actId="26606"/>
          <ac:spMkLst>
            <pc:docMk/>
            <pc:sldMk cId="2210248448" sldId="429"/>
            <ac:spMk id="10" creationId="{7AAC67C3-831B-4AB1-A259-DFB839CAFAFC}"/>
          </ac:spMkLst>
        </pc:spChg>
        <pc:spChg chg="add">
          <ac:chgData name="Hema Mahadevu" userId="1c176bdd-a50d-403e-9444-f58f413c839b" providerId="ADAL" clId="{60339D2F-2DDF-42D8-8483-FA0F016A0E9F}" dt="2023-08-12T15:05:51.480" v="2045" actId="26606"/>
          <ac:spMkLst>
            <pc:docMk/>
            <pc:sldMk cId="2210248448" sldId="429"/>
            <ac:spMk id="12" creationId="{054B3F04-9EAC-45C0-B3CE-0387EEA10A0C}"/>
          </ac:spMkLst>
        </pc:spChg>
      </pc:sldChg>
    </pc:docChg>
  </pc:docChgLst>
  <pc:docChgLst>
    <pc:chgData name="Hema Mahadevu" userId="1c176bdd-a50d-403e-9444-f58f413c839b" providerId="ADAL" clId="{C67D13AF-AA02-4CFA-A62F-FD9EFEB09F76}"/>
    <pc:docChg chg="undo custSel addSld delSld modSld sldOrd">
      <pc:chgData name="Hema Mahadevu" userId="1c176bdd-a50d-403e-9444-f58f413c839b" providerId="ADAL" clId="{C67D13AF-AA02-4CFA-A62F-FD9EFEB09F76}" dt="2023-08-10T18:37:18.059" v="2367" actId="47"/>
      <pc:docMkLst>
        <pc:docMk/>
      </pc:docMkLst>
      <pc:sldChg chg="del">
        <pc:chgData name="Hema Mahadevu" userId="1c176bdd-a50d-403e-9444-f58f413c839b" providerId="ADAL" clId="{C67D13AF-AA02-4CFA-A62F-FD9EFEB09F76}" dt="2023-08-06T13:46:00.898" v="0" actId="47"/>
        <pc:sldMkLst>
          <pc:docMk/>
          <pc:sldMk cId="2689089790" sldId="258"/>
        </pc:sldMkLst>
      </pc:sldChg>
      <pc:sldChg chg="del">
        <pc:chgData name="Hema Mahadevu" userId="1c176bdd-a50d-403e-9444-f58f413c839b" providerId="ADAL" clId="{C67D13AF-AA02-4CFA-A62F-FD9EFEB09F76}" dt="2023-08-06T13:46:00.898" v="0" actId="47"/>
        <pc:sldMkLst>
          <pc:docMk/>
          <pc:sldMk cId="1822955653" sldId="260"/>
        </pc:sldMkLst>
      </pc:sldChg>
      <pc:sldChg chg="del">
        <pc:chgData name="Hema Mahadevu" userId="1c176bdd-a50d-403e-9444-f58f413c839b" providerId="ADAL" clId="{C67D13AF-AA02-4CFA-A62F-FD9EFEB09F76}" dt="2023-08-06T13:46:00.898" v="0" actId="47"/>
        <pc:sldMkLst>
          <pc:docMk/>
          <pc:sldMk cId="1610653771" sldId="261"/>
        </pc:sldMkLst>
      </pc:sldChg>
      <pc:sldChg chg="del">
        <pc:chgData name="Hema Mahadevu" userId="1c176bdd-a50d-403e-9444-f58f413c839b" providerId="ADAL" clId="{C67D13AF-AA02-4CFA-A62F-FD9EFEB09F76}" dt="2023-08-06T13:46:00.898" v="0" actId="47"/>
        <pc:sldMkLst>
          <pc:docMk/>
          <pc:sldMk cId="3094622909" sldId="262"/>
        </pc:sldMkLst>
      </pc:sldChg>
      <pc:sldChg chg="del">
        <pc:chgData name="Hema Mahadevu" userId="1c176bdd-a50d-403e-9444-f58f413c839b" providerId="ADAL" clId="{C67D13AF-AA02-4CFA-A62F-FD9EFEB09F76}" dt="2023-08-06T13:46:00.898" v="0" actId="47"/>
        <pc:sldMkLst>
          <pc:docMk/>
          <pc:sldMk cId="867487618" sldId="263"/>
        </pc:sldMkLst>
      </pc:sldChg>
      <pc:sldChg chg="del">
        <pc:chgData name="Hema Mahadevu" userId="1c176bdd-a50d-403e-9444-f58f413c839b" providerId="ADAL" clId="{C67D13AF-AA02-4CFA-A62F-FD9EFEB09F76}" dt="2023-08-06T13:46:00.898" v="0" actId="47"/>
        <pc:sldMkLst>
          <pc:docMk/>
          <pc:sldMk cId="3355940100" sldId="264"/>
        </pc:sldMkLst>
      </pc:sldChg>
      <pc:sldChg chg="del">
        <pc:chgData name="Hema Mahadevu" userId="1c176bdd-a50d-403e-9444-f58f413c839b" providerId="ADAL" clId="{C67D13AF-AA02-4CFA-A62F-FD9EFEB09F76}" dt="2023-08-06T13:46:00.898" v="0" actId="47"/>
        <pc:sldMkLst>
          <pc:docMk/>
          <pc:sldMk cId="1883482295" sldId="265"/>
        </pc:sldMkLst>
      </pc:sldChg>
      <pc:sldChg chg="del">
        <pc:chgData name="Hema Mahadevu" userId="1c176bdd-a50d-403e-9444-f58f413c839b" providerId="ADAL" clId="{C67D13AF-AA02-4CFA-A62F-FD9EFEB09F76}" dt="2023-08-06T13:46:00.898" v="0" actId="47"/>
        <pc:sldMkLst>
          <pc:docMk/>
          <pc:sldMk cId="2576531505" sldId="266"/>
        </pc:sldMkLst>
      </pc:sldChg>
      <pc:sldChg chg="del">
        <pc:chgData name="Hema Mahadevu" userId="1c176bdd-a50d-403e-9444-f58f413c839b" providerId="ADAL" clId="{C67D13AF-AA02-4CFA-A62F-FD9EFEB09F76}" dt="2023-08-06T13:46:00.898" v="0" actId="47"/>
        <pc:sldMkLst>
          <pc:docMk/>
          <pc:sldMk cId="3364364983" sldId="267"/>
        </pc:sldMkLst>
      </pc:sldChg>
      <pc:sldChg chg="del">
        <pc:chgData name="Hema Mahadevu" userId="1c176bdd-a50d-403e-9444-f58f413c839b" providerId="ADAL" clId="{C67D13AF-AA02-4CFA-A62F-FD9EFEB09F76}" dt="2023-08-06T13:46:00.898" v="0" actId="47"/>
        <pc:sldMkLst>
          <pc:docMk/>
          <pc:sldMk cId="93966713" sldId="268"/>
        </pc:sldMkLst>
      </pc:sldChg>
      <pc:sldChg chg="del">
        <pc:chgData name="Hema Mahadevu" userId="1c176bdd-a50d-403e-9444-f58f413c839b" providerId="ADAL" clId="{C67D13AF-AA02-4CFA-A62F-FD9EFEB09F76}" dt="2023-08-06T13:46:00.898" v="0" actId="47"/>
        <pc:sldMkLst>
          <pc:docMk/>
          <pc:sldMk cId="3260818576" sldId="269"/>
        </pc:sldMkLst>
      </pc:sldChg>
      <pc:sldChg chg="del">
        <pc:chgData name="Hema Mahadevu" userId="1c176bdd-a50d-403e-9444-f58f413c839b" providerId="ADAL" clId="{C67D13AF-AA02-4CFA-A62F-FD9EFEB09F76}" dt="2023-08-06T13:46:00.898" v="0" actId="47"/>
        <pc:sldMkLst>
          <pc:docMk/>
          <pc:sldMk cId="1126926348" sldId="271"/>
        </pc:sldMkLst>
      </pc:sldChg>
      <pc:sldChg chg="del">
        <pc:chgData name="Hema Mahadevu" userId="1c176bdd-a50d-403e-9444-f58f413c839b" providerId="ADAL" clId="{C67D13AF-AA02-4CFA-A62F-FD9EFEB09F76}" dt="2023-08-06T13:46:00.898" v="0" actId="47"/>
        <pc:sldMkLst>
          <pc:docMk/>
          <pc:sldMk cId="1070996217" sldId="272"/>
        </pc:sldMkLst>
      </pc:sldChg>
      <pc:sldChg chg="del">
        <pc:chgData name="Hema Mahadevu" userId="1c176bdd-a50d-403e-9444-f58f413c839b" providerId="ADAL" clId="{C67D13AF-AA02-4CFA-A62F-FD9EFEB09F76}" dt="2023-08-06T13:46:00.898" v="0" actId="47"/>
        <pc:sldMkLst>
          <pc:docMk/>
          <pc:sldMk cId="2295103155" sldId="273"/>
        </pc:sldMkLst>
      </pc:sldChg>
      <pc:sldChg chg="del">
        <pc:chgData name="Hema Mahadevu" userId="1c176bdd-a50d-403e-9444-f58f413c839b" providerId="ADAL" clId="{C67D13AF-AA02-4CFA-A62F-FD9EFEB09F76}" dt="2023-08-06T13:46:00.898" v="0" actId="47"/>
        <pc:sldMkLst>
          <pc:docMk/>
          <pc:sldMk cId="1771659182" sldId="274"/>
        </pc:sldMkLst>
      </pc:sldChg>
      <pc:sldChg chg="del">
        <pc:chgData name="Hema Mahadevu" userId="1c176bdd-a50d-403e-9444-f58f413c839b" providerId="ADAL" clId="{C67D13AF-AA02-4CFA-A62F-FD9EFEB09F76}" dt="2023-08-06T13:46:00.898" v="0" actId="47"/>
        <pc:sldMkLst>
          <pc:docMk/>
          <pc:sldMk cId="2309118581" sldId="275"/>
        </pc:sldMkLst>
      </pc:sldChg>
      <pc:sldChg chg="del">
        <pc:chgData name="Hema Mahadevu" userId="1c176bdd-a50d-403e-9444-f58f413c839b" providerId="ADAL" clId="{C67D13AF-AA02-4CFA-A62F-FD9EFEB09F76}" dt="2023-08-06T13:46:00.898" v="0" actId="47"/>
        <pc:sldMkLst>
          <pc:docMk/>
          <pc:sldMk cId="3606078487" sldId="276"/>
        </pc:sldMkLst>
      </pc:sldChg>
      <pc:sldChg chg="del">
        <pc:chgData name="Hema Mahadevu" userId="1c176bdd-a50d-403e-9444-f58f413c839b" providerId="ADAL" clId="{C67D13AF-AA02-4CFA-A62F-FD9EFEB09F76}" dt="2023-08-06T13:46:00.898" v="0" actId="47"/>
        <pc:sldMkLst>
          <pc:docMk/>
          <pc:sldMk cId="162832840" sldId="277"/>
        </pc:sldMkLst>
      </pc:sldChg>
      <pc:sldChg chg="del">
        <pc:chgData name="Hema Mahadevu" userId="1c176bdd-a50d-403e-9444-f58f413c839b" providerId="ADAL" clId="{C67D13AF-AA02-4CFA-A62F-FD9EFEB09F76}" dt="2023-08-06T13:46:00.898" v="0" actId="47"/>
        <pc:sldMkLst>
          <pc:docMk/>
          <pc:sldMk cId="3784497281" sldId="278"/>
        </pc:sldMkLst>
      </pc:sldChg>
      <pc:sldChg chg="del">
        <pc:chgData name="Hema Mahadevu" userId="1c176bdd-a50d-403e-9444-f58f413c839b" providerId="ADAL" clId="{C67D13AF-AA02-4CFA-A62F-FD9EFEB09F76}" dt="2023-08-06T13:46:00.898" v="0" actId="47"/>
        <pc:sldMkLst>
          <pc:docMk/>
          <pc:sldMk cId="8774846" sldId="279"/>
        </pc:sldMkLst>
      </pc:sldChg>
      <pc:sldChg chg="del">
        <pc:chgData name="Hema Mahadevu" userId="1c176bdd-a50d-403e-9444-f58f413c839b" providerId="ADAL" clId="{C67D13AF-AA02-4CFA-A62F-FD9EFEB09F76}" dt="2023-08-06T13:46:00.898" v="0" actId="47"/>
        <pc:sldMkLst>
          <pc:docMk/>
          <pc:sldMk cId="1568176873" sldId="280"/>
        </pc:sldMkLst>
      </pc:sldChg>
      <pc:sldChg chg="del">
        <pc:chgData name="Hema Mahadevu" userId="1c176bdd-a50d-403e-9444-f58f413c839b" providerId="ADAL" clId="{C67D13AF-AA02-4CFA-A62F-FD9EFEB09F76}" dt="2023-08-06T13:46:00.898" v="0" actId="47"/>
        <pc:sldMkLst>
          <pc:docMk/>
          <pc:sldMk cId="1308812606" sldId="281"/>
        </pc:sldMkLst>
      </pc:sldChg>
      <pc:sldChg chg="del">
        <pc:chgData name="Hema Mahadevu" userId="1c176bdd-a50d-403e-9444-f58f413c839b" providerId="ADAL" clId="{C67D13AF-AA02-4CFA-A62F-FD9EFEB09F76}" dt="2023-08-06T13:46:00.898" v="0" actId="47"/>
        <pc:sldMkLst>
          <pc:docMk/>
          <pc:sldMk cId="3007323321" sldId="282"/>
        </pc:sldMkLst>
      </pc:sldChg>
      <pc:sldChg chg="del">
        <pc:chgData name="Hema Mahadevu" userId="1c176bdd-a50d-403e-9444-f58f413c839b" providerId="ADAL" clId="{C67D13AF-AA02-4CFA-A62F-FD9EFEB09F76}" dt="2023-08-06T13:46:00.898" v="0" actId="47"/>
        <pc:sldMkLst>
          <pc:docMk/>
          <pc:sldMk cId="375852609" sldId="283"/>
        </pc:sldMkLst>
      </pc:sldChg>
      <pc:sldChg chg="del">
        <pc:chgData name="Hema Mahadevu" userId="1c176bdd-a50d-403e-9444-f58f413c839b" providerId="ADAL" clId="{C67D13AF-AA02-4CFA-A62F-FD9EFEB09F76}" dt="2023-08-06T13:46:00.898" v="0" actId="47"/>
        <pc:sldMkLst>
          <pc:docMk/>
          <pc:sldMk cId="527685310" sldId="284"/>
        </pc:sldMkLst>
      </pc:sldChg>
      <pc:sldChg chg="delSp modSp mod">
        <pc:chgData name="Hema Mahadevu" userId="1c176bdd-a50d-403e-9444-f58f413c839b" providerId="ADAL" clId="{C67D13AF-AA02-4CFA-A62F-FD9EFEB09F76}" dt="2023-08-09T17:51:10.959" v="1260" actId="478"/>
        <pc:sldMkLst>
          <pc:docMk/>
          <pc:sldMk cId="4110745402" sldId="285"/>
        </pc:sldMkLst>
        <pc:spChg chg="del mod">
          <ac:chgData name="Hema Mahadevu" userId="1c176bdd-a50d-403e-9444-f58f413c839b" providerId="ADAL" clId="{C67D13AF-AA02-4CFA-A62F-FD9EFEB09F76}" dt="2023-08-09T17:51:10.959" v="1260" actId="478"/>
          <ac:spMkLst>
            <pc:docMk/>
            <pc:sldMk cId="4110745402" sldId="285"/>
            <ac:spMk id="3" creationId="{4FC78D57-D31C-4C5F-7AFC-C573003E3305}"/>
          </ac:spMkLst>
        </pc:spChg>
      </pc:sldChg>
      <pc:sldChg chg="delSp modSp mod">
        <pc:chgData name="Hema Mahadevu" userId="1c176bdd-a50d-403e-9444-f58f413c839b" providerId="ADAL" clId="{C67D13AF-AA02-4CFA-A62F-FD9EFEB09F76}" dt="2023-08-10T18:04:27.097" v="1965" actId="313"/>
        <pc:sldMkLst>
          <pc:docMk/>
          <pc:sldMk cId="4249338150" sldId="286"/>
        </pc:sldMkLst>
        <pc:spChg chg="mod">
          <ac:chgData name="Hema Mahadevu" userId="1c176bdd-a50d-403e-9444-f58f413c839b" providerId="ADAL" clId="{C67D13AF-AA02-4CFA-A62F-FD9EFEB09F76}" dt="2023-08-10T18:04:27.097" v="1965" actId="313"/>
          <ac:spMkLst>
            <pc:docMk/>
            <pc:sldMk cId="4249338150" sldId="286"/>
            <ac:spMk id="2" creationId="{D24004A3-EA13-212D-9211-834078FFCBF6}"/>
          </ac:spMkLst>
        </pc:spChg>
        <pc:spChg chg="del">
          <ac:chgData name="Hema Mahadevu" userId="1c176bdd-a50d-403e-9444-f58f413c839b" providerId="ADAL" clId="{C67D13AF-AA02-4CFA-A62F-FD9EFEB09F76}" dt="2023-08-10T17:31:46.244" v="1672" actId="478"/>
          <ac:spMkLst>
            <pc:docMk/>
            <pc:sldMk cId="4249338150" sldId="286"/>
            <ac:spMk id="3" creationId="{4181E340-44F4-A266-3133-24B79584559F}"/>
          </ac:spMkLst>
        </pc:spChg>
      </pc:sldChg>
      <pc:sldChg chg="addSp modSp new del mod setBg">
        <pc:chgData name="Hema Mahadevu" userId="1c176bdd-a50d-403e-9444-f58f413c839b" providerId="ADAL" clId="{C67D13AF-AA02-4CFA-A62F-FD9EFEB09F76}" dt="2023-08-10T17:13:52.448" v="1624" actId="47"/>
        <pc:sldMkLst>
          <pc:docMk/>
          <pc:sldMk cId="2413303338" sldId="288"/>
        </pc:sldMkLst>
        <pc:spChg chg="mod">
          <ac:chgData name="Hema Mahadevu" userId="1c176bdd-a50d-403e-9444-f58f413c839b" providerId="ADAL" clId="{C67D13AF-AA02-4CFA-A62F-FD9EFEB09F76}" dt="2023-08-07T17:22:33.637" v="82" actId="2711"/>
          <ac:spMkLst>
            <pc:docMk/>
            <pc:sldMk cId="2413303338" sldId="288"/>
            <ac:spMk id="2" creationId="{C54243DE-6799-64A7-E51F-1EE3DEDEC912}"/>
          </ac:spMkLst>
        </pc:spChg>
        <pc:spChg chg="mod">
          <ac:chgData name="Hema Mahadevu" userId="1c176bdd-a50d-403e-9444-f58f413c839b" providerId="ADAL" clId="{C67D13AF-AA02-4CFA-A62F-FD9EFEB09F76}" dt="2023-08-07T17:40:27.985" v="188" actId="255"/>
          <ac:spMkLst>
            <pc:docMk/>
            <pc:sldMk cId="2413303338" sldId="288"/>
            <ac:spMk id="3" creationId="{9F3A396A-E942-2A72-E7B1-23581CF7E84B}"/>
          </ac:spMkLst>
        </pc:spChg>
        <pc:spChg chg="add">
          <ac:chgData name="Hema Mahadevu" userId="1c176bdd-a50d-403e-9444-f58f413c839b" providerId="ADAL" clId="{C67D13AF-AA02-4CFA-A62F-FD9EFEB09F76}" dt="2023-08-06T13:55:54.862" v="9" actId="26606"/>
          <ac:spMkLst>
            <pc:docMk/>
            <pc:sldMk cId="2413303338" sldId="288"/>
            <ac:spMk id="8" creationId="{3741B58E-3B65-4A01-A276-975AB2CF8A08}"/>
          </ac:spMkLst>
        </pc:spChg>
        <pc:spChg chg="add">
          <ac:chgData name="Hema Mahadevu" userId="1c176bdd-a50d-403e-9444-f58f413c839b" providerId="ADAL" clId="{C67D13AF-AA02-4CFA-A62F-FD9EFEB09F76}" dt="2023-08-06T13:55:54.862" v="9" actId="26606"/>
          <ac:spMkLst>
            <pc:docMk/>
            <pc:sldMk cId="2413303338" sldId="288"/>
            <ac:spMk id="10" creationId="{7AAC67C3-831B-4AB1-A259-DFB839CAFAFC}"/>
          </ac:spMkLst>
        </pc:spChg>
        <pc:spChg chg="add">
          <ac:chgData name="Hema Mahadevu" userId="1c176bdd-a50d-403e-9444-f58f413c839b" providerId="ADAL" clId="{C67D13AF-AA02-4CFA-A62F-FD9EFEB09F76}" dt="2023-08-06T13:55:54.862" v="9" actId="26606"/>
          <ac:spMkLst>
            <pc:docMk/>
            <pc:sldMk cId="2413303338" sldId="288"/>
            <ac:spMk id="12" creationId="{054B3F04-9EAC-45C0-B3CE-0387EEA10A0C}"/>
          </ac:spMkLst>
        </pc:spChg>
      </pc:sldChg>
      <pc:sldChg chg="modSp add mod">
        <pc:chgData name="Hema Mahadevu" userId="1c176bdd-a50d-403e-9444-f58f413c839b" providerId="ADAL" clId="{C67D13AF-AA02-4CFA-A62F-FD9EFEB09F76}" dt="2023-08-10T17:14:29.693" v="1631" actId="20577"/>
        <pc:sldMkLst>
          <pc:docMk/>
          <pc:sldMk cId="4150303425" sldId="310"/>
        </pc:sldMkLst>
        <pc:spChg chg="mod">
          <ac:chgData name="Hema Mahadevu" userId="1c176bdd-a50d-403e-9444-f58f413c839b" providerId="ADAL" clId="{C67D13AF-AA02-4CFA-A62F-FD9EFEB09F76}" dt="2023-08-10T17:14:29.693" v="1631" actId="20577"/>
          <ac:spMkLst>
            <pc:docMk/>
            <pc:sldMk cId="4150303425" sldId="310"/>
            <ac:spMk id="2" creationId="{00000000-0000-0000-0000-000000000000}"/>
          </ac:spMkLst>
        </pc:spChg>
        <pc:spChg chg="mod">
          <ac:chgData name="Hema Mahadevu" userId="1c176bdd-a50d-403e-9444-f58f413c839b" providerId="ADAL" clId="{C67D13AF-AA02-4CFA-A62F-FD9EFEB09F76}" dt="2023-08-10T17:13:36.091" v="1623" actId="20577"/>
          <ac:spMkLst>
            <pc:docMk/>
            <pc:sldMk cId="4150303425" sldId="310"/>
            <ac:spMk id="3" creationId="{00000000-0000-0000-0000-000000000000}"/>
          </ac:spMkLst>
        </pc:spChg>
      </pc:sldChg>
      <pc:sldChg chg="addSp delSp modSp new mod setBg">
        <pc:chgData name="Hema Mahadevu" userId="1c176bdd-a50d-403e-9444-f58f413c839b" providerId="ADAL" clId="{C67D13AF-AA02-4CFA-A62F-FD9EFEB09F76}" dt="2023-08-07T17:43:12.059" v="257" actId="2711"/>
        <pc:sldMkLst>
          <pc:docMk/>
          <pc:sldMk cId="2231813497" sldId="311"/>
        </pc:sldMkLst>
        <pc:spChg chg="mod">
          <ac:chgData name="Hema Mahadevu" userId="1c176bdd-a50d-403e-9444-f58f413c839b" providerId="ADAL" clId="{C67D13AF-AA02-4CFA-A62F-FD9EFEB09F76}" dt="2023-08-07T17:43:12.059" v="257" actId="2711"/>
          <ac:spMkLst>
            <pc:docMk/>
            <pc:sldMk cId="2231813497" sldId="311"/>
            <ac:spMk id="2" creationId="{D71868D9-EB4B-3794-15A8-D0029D7F661D}"/>
          </ac:spMkLst>
        </pc:spChg>
        <pc:spChg chg="mod">
          <ac:chgData name="Hema Mahadevu" userId="1c176bdd-a50d-403e-9444-f58f413c839b" providerId="ADAL" clId="{C67D13AF-AA02-4CFA-A62F-FD9EFEB09F76}" dt="2023-08-07T17:19:32.696" v="74" actId="14100"/>
          <ac:spMkLst>
            <pc:docMk/>
            <pc:sldMk cId="2231813497" sldId="311"/>
            <ac:spMk id="3" creationId="{807DC325-1945-D62D-4BBE-52EEB3CF03A0}"/>
          </ac:spMkLst>
        </pc:spChg>
        <pc:spChg chg="add mod">
          <ac:chgData name="Hema Mahadevu" userId="1c176bdd-a50d-403e-9444-f58f413c839b" providerId="ADAL" clId="{C67D13AF-AA02-4CFA-A62F-FD9EFEB09F76}" dt="2023-08-07T17:17:21.216" v="44" actId="21"/>
          <ac:spMkLst>
            <pc:docMk/>
            <pc:sldMk cId="2231813497" sldId="311"/>
            <ac:spMk id="4" creationId="{336D6298-789A-3EAA-1F4C-A20D3C460332}"/>
          </ac:spMkLst>
        </pc:spChg>
        <pc:spChg chg="add del">
          <ac:chgData name="Hema Mahadevu" userId="1c176bdd-a50d-403e-9444-f58f413c839b" providerId="ADAL" clId="{C67D13AF-AA02-4CFA-A62F-FD9EFEB09F76}" dt="2023-08-07T17:18:55.535" v="70" actId="26606"/>
          <ac:spMkLst>
            <pc:docMk/>
            <pc:sldMk cId="2231813497" sldId="311"/>
            <ac:spMk id="9" creationId="{3741B58E-3B65-4A01-A276-975AB2CF8A08}"/>
          </ac:spMkLst>
        </pc:spChg>
        <pc:spChg chg="add del">
          <ac:chgData name="Hema Mahadevu" userId="1c176bdd-a50d-403e-9444-f58f413c839b" providerId="ADAL" clId="{C67D13AF-AA02-4CFA-A62F-FD9EFEB09F76}" dt="2023-08-07T17:18:27.042" v="63" actId="26606"/>
          <ac:spMkLst>
            <pc:docMk/>
            <pc:sldMk cId="2231813497" sldId="311"/>
            <ac:spMk id="10" creationId="{311973C2-EB8B-452A-A698-4A252FD3AE28}"/>
          </ac:spMkLst>
        </pc:spChg>
        <pc:spChg chg="add del">
          <ac:chgData name="Hema Mahadevu" userId="1c176bdd-a50d-403e-9444-f58f413c839b" providerId="ADAL" clId="{C67D13AF-AA02-4CFA-A62F-FD9EFEB09F76}" dt="2023-08-07T17:18:55.535" v="70" actId="26606"/>
          <ac:spMkLst>
            <pc:docMk/>
            <pc:sldMk cId="2231813497" sldId="311"/>
            <ac:spMk id="11" creationId="{7AAC67C3-831B-4AB1-A259-DFB839CAFAFC}"/>
          </ac:spMkLst>
        </pc:spChg>
        <pc:spChg chg="add del">
          <ac:chgData name="Hema Mahadevu" userId="1c176bdd-a50d-403e-9444-f58f413c839b" providerId="ADAL" clId="{C67D13AF-AA02-4CFA-A62F-FD9EFEB09F76}" dt="2023-08-07T17:18:27.042" v="63" actId="26606"/>
          <ac:spMkLst>
            <pc:docMk/>
            <pc:sldMk cId="2231813497" sldId="311"/>
            <ac:spMk id="12" creationId="{10162E77-11AD-44A7-84EC-40C59EEFBD2E}"/>
          </ac:spMkLst>
        </pc:spChg>
        <pc:spChg chg="add del">
          <ac:chgData name="Hema Mahadevu" userId="1c176bdd-a50d-403e-9444-f58f413c839b" providerId="ADAL" clId="{C67D13AF-AA02-4CFA-A62F-FD9EFEB09F76}" dt="2023-08-07T17:18:55.535" v="70" actId="26606"/>
          <ac:spMkLst>
            <pc:docMk/>
            <pc:sldMk cId="2231813497" sldId="311"/>
            <ac:spMk id="13" creationId="{054B3F04-9EAC-45C0-B3CE-0387EEA10A0C}"/>
          </ac:spMkLst>
        </pc:spChg>
        <pc:spChg chg="add">
          <ac:chgData name="Hema Mahadevu" userId="1c176bdd-a50d-403e-9444-f58f413c839b" providerId="ADAL" clId="{C67D13AF-AA02-4CFA-A62F-FD9EFEB09F76}" dt="2023-08-07T17:18:55.535" v="70" actId="26606"/>
          <ac:spMkLst>
            <pc:docMk/>
            <pc:sldMk cId="2231813497" sldId="311"/>
            <ac:spMk id="18" creationId="{3741B58E-3B65-4A01-A276-975AB2CF8A08}"/>
          </ac:spMkLst>
        </pc:spChg>
        <pc:spChg chg="add">
          <ac:chgData name="Hema Mahadevu" userId="1c176bdd-a50d-403e-9444-f58f413c839b" providerId="ADAL" clId="{C67D13AF-AA02-4CFA-A62F-FD9EFEB09F76}" dt="2023-08-07T17:18:55.535" v="70" actId="26606"/>
          <ac:spMkLst>
            <pc:docMk/>
            <pc:sldMk cId="2231813497" sldId="311"/>
            <ac:spMk id="20" creationId="{7AAC67C3-831B-4AB1-A259-DFB839CAFAFC}"/>
          </ac:spMkLst>
        </pc:spChg>
        <pc:spChg chg="add">
          <ac:chgData name="Hema Mahadevu" userId="1c176bdd-a50d-403e-9444-f58f413c839b" providerId="ADAL" clId="{C67D13AF-AA02-4CFA-A62F-FD9EFEB09F76}" dt="2023-08-07T17:18:55.535" v="70" actId="26606"/>
          <ac:spMkLst>
            <pc:docMk/>
            <pc:sldMk cId="2231813497" sldId="311"/>
            <ac:spMk id="22" creationId="{054B3F04-9EAC-45C0-B3CE-0387EEA10A0C}"/>
          </ac:spMkLst>
        </pc:spChg>
        <pc:picChg chg="add del">
          <ac:chgData name="Hema Mahadevu" userId="1c176bdd-a50d-403e-9444-f58f413c839b" providerId="ADAL" clId="{C67D13AF-AA02-4CFA-A62F-FD9EFEB09F76}" dt="2023-08-07T17:18:27.042" v="63" actId="26606"/>
          <ac:picMkLst>
            <pc:docMk/>
            <pc:sldMk cId="2231813497" sldId="311"/>
            <ac:picMk id="6" creationId="{81B3D9EC-4F30-EE2D-E22D-3BC7D86AF373}"/>
          </ac:picMkLst>
        </pc:picChg>
        <pc:cxnChg chg="add del">
          <ac:chgData name="Hema Mahadevu" userId="1c176bdd-a50d-403e-9444-f58f413c839b" providerId="ADAL" clId="{C67D13AF-AA02-4CFA-A62F-FD9EFEB09F76}" dt="2023-08-07T17:18:27.042" v="63" actId="26606"/>
          <ac:cxnSpMkLst>
            <pc:docMk/>
            <pc:sldMk cId="2231813497" sldId="311"/>
            <ac:cxnSpMk id="14" creationId="{5AB158E9-1B40-4CD6-95F0-95CA11DF7B7A}"/>
          </ac:cxnSpMkLst>
        </pc:cxnChg>
      </pc:sldChg>
      <pc:sldChg chg="addSp delSp modSp new mod setBg">
        <pc:chgData name="Hema Mahadevu" userId="1c176bdd-a50d-403e-9444-f58f413c839b" providerId="ADAL" clId="{C67D13AF-AA02-4CFA-A62F-FD9EFEB09F76}" dt="2023-08-07T17:43:17.349" v="258" actId="2711"/>
        <pc:sldMkLst>
          <pc:docMk/>
          <pc:sldMk cId="2912956432" sldId="312"/>
        </pc:sldMkLst>
        <pc:spChg chg="mod">
          <ac:chgData name="Hema Mahadevu" userId="1c176bdd-a50d-403e-9444-f58f413c839b" providerId="ADAL" clId="{C67D13AF-AA02-4CFA-A62F-FD9EFEB09F76}" dt="2023-08-07T17:43:17.349" v="258" actId="2711"/>
          <ac:spMkLst>
            <pc:docMk/>
            <pc:sldMk cId="2912956432" sldId="312"/>
            <ac:spMk id="2" creationId="{C69618BF-D7E3-8921-9748-833064D53458}"/>
          </ac:spMkLst>
        </pc:spChg>
        <pc:spChg chg="mod">
          <ac:chgData name="Hema Mahadevu" userId="1c176bdd-a50d-403e-9444-f58f413c839b" providerId="ADAL" clId="{C67D13AF-AA02-4CFA-A62F-FD9EFEB09F76}" dt="2023-08-07T17:25:04.609" v="133" actId="27636"/>
          <ac:spMkLst>
            <pc:docMk/>
            <pc:sldMk cId="2912956432" sldId="312"/>
            <ac:spMk id="3" creationId="{F99A03E3-3BD7-90F9-42F6-55E56BCA6927}"/>
          </ac:spMkLst>
        </pc:spChg>
        <pc:spChg chg="add del">
          <ac:chgData name="Hema Mahadevu" userId="1c176bdd-a50d-403e-9444-f58f413c839b" providerId="ADAL" clId="{C67D13AF-AA02-4CFA-A62F-FD9EFEB09F76}" dt="2023-08-07T17:24:41.790" v="126" actId="26606"/>
          <ac:spMkLst>
            <pc:docMk/>
            <pc:sldMk cId="2912956432" sldId="312"/>
            <ac:spMk id="8" creationId="{3741B58E-3B65-4A01-A276-975AB2CF8A08}"/>
          </ac:spMkLst>
        </pc:spChg>
        <pc:spChg chg="add del">
          <ac:chgData name="Hema Mahadevu" userId="1c176bdd-a50d-403e-9444-f58f413c839b" providerId="ADAL" clId="{C67D13AF-AA02-4CFA-A62F-FD9EFEB09F76}" dt="2023-08-07T17:24:41.790" v="126" actId="26606"/>
          <ac:spMkLst>
            <pc:docMk/>
            <pc:sldMk cId="2912956432" sldId="312"/>
            <ac:spMk id="10" creationId="{7AAC67C3-831B-4AB1-A259-DFB839CAFAFC}"/>
          </ac:spMkLst>
        </pc:spChg>
        <pc:spChg chg="add del">
          <ac:chgData name="Hema Mahadevu" userId="1c176bdd-a50d-403e-9444-f58f413c839b" providerId="ADAL" clId="{C67D13AF-AA02-4CFA-A62F-FD9EFEB09F76}" dt="2023-08-07T17:24:41.790" v="126" actId="26606"/>
          <ac:spMkLst>
            <pc:docMk/>
            <pc:sldMk cId="2912956432" sldId="312"/>
            <ac:spMk id="12"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17"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19"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21"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26"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28"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30" creationId="{054B3F04-9EAC-45C0-B3CE-0387EEA10A0C}"/>
          </ac:spMkLst>
        </pc:spChg>
      </pc:sldChg>
      <pc:sldChg chg="addSp delSp modSp new mod setBg">
        <pc:chgData name="Hema Mahadevu" userId="1c176bdd-a50d-403e-9444-f58f413c839b" providerId="ADAL" clId="{C67D13AF-AA02-4CFA-A62F-FD9EFEB09F76}" dt="2023-08-07T17:42:21.730" v="233" actId="22"/>
        <pc:sldMkLst>
          <pc:docMk/>
          <pc:sldMk cId="2468620816" sldId="313"/>
        </pc:sldMkLst>
        <pc:spChg chg="mod">
          <ac:chgData name="Hema Mahadevu" userId="1c176bdd-a50d-403e-9444-f58f413c839b" providerId="ADAL" clId="{C67D13AF-AA02-4CFA-A62F-FD9EFEB09F76}" dt="2023-08-07T17:36:30.849" v="155" actId="26606"/>
          <ac:spMkLst>
            <pc:docMk/>
            <pc:sldMk cId="2468620816" sldId="313"/>
            <ac:spMk id="2" creationId="{7CC8456A-B252-6ABC-CF7B-F53EE3AC9DE5}"/>
          </ac:spMkLst>
        </pc:spChg>
        <pc:spChg chg="mod">
          <ac:chgData name="Hema Mahadevu" userId="1c176bdd-a50d-403e-9444-f58f413c839b" providerId="ADAL" clId="{C67D13AF-AA02-4CFA-A62F-FD9EFEB09F76}" dt="2023-08-07T17:41:16.465" v="194" actId="113"/>
          <ac:spMkLst>
            <pc:docMk/>
            <pc:sldMk cId="2468620816" sldId="313"/>
            <ac:spMk id="3" creationId="{7783D63E-88AD-11AF-0F07-90BCB7EE6B69}"/>
          </ac:spMkLst>
        </pc:spChg>
        <pc:spChg chg="add del mod">
          <ac:chgData name="Hema Mahadevu" userId="1c176bdd-a50d-403e-9444-f58f413c839b" providerId="ADAL" clId="{C67D13AF-AA02-4CFA-A62F-FD9EFEB09F76}" dt="2023-08-07T17:32:59.804" v="142" actId="478"/>
          <ac:spMkLst>
            <pc:docMk/>
            <pc:sldMk cId="2468620816" sldId="313"/>
            <ac:spMk id="4" creationId="{C9579341-98D6-3EA7-CC51-F95737B53E9E}"/>
          </ac:spMkLst>
        </pc:spChg>
        <pc:spChg chg="add del mod">
          <ac:chgData name="Hema Mahadevu" userId="1c176bdd-a50d-403e-9444-f58f413c839b" providerId="ADAL" clId="{C67D13AF-AA02-4CFA-A62F-FD9EFEB09F76}" dt="2023-08-07T17:33:25.816" v="147" actId="478"/>
          <ac:spMkLst>
            <pc:docMk/>
            <pc:sldMk cId="2468620816" sldId="313"/>
            <ac:spMk id="5" creationId="{033C9ADB-D083-6D51-FF6F-618724F9B874}"/>
          </ac:spMkLst>
        </pc:spChg>
        <pc:spChg chg="add del">
          <ac:chgData name="Hema Mahadevu" userId="1c176bdd-a50d-403e-9444-f58f413c839b" providerId="ADAL" clId="{C67D13AF-AA02-4CFA-A62F-FD9EFEB09F76}" dt="2023-08-07T17:42:21.730" v="233" actId="22"/>
          <ac:spMkLst>
            <pc:docMk/>
            <pc:sldMk cId="2468620816" sldId="313"/>
            <ac:spMk id="7" creationId="{B8E923CF-648D-6AEE-72A3-E072480227B9}"/>
          </ac:spMkLst>
        </pc:spChg>
        <pc:spChg chg="add del">
          <ac:chgData name="Hema Mahadevu" userId="1c176bdd-a50d-403e-9444-f58f413c839b" providerId="ADAL" clId="{C67D13AF-AA02-4CFA-A62F-FD9EFEB09F76}" dt="2023-08-07T17:36:30.841" v="154" actId="26606"/>
          <ac:spMkLst>
            <pc:docMk/>
            <pc:sldMk cId="2468620816" sldId="313"/>
            <ac:spMk id="8" creationId="{CECF0FC6-D57B-48B6-9036-F4FFD91A4B34}"/>
          </ac:spMkLst>
        </pc:spChg>
        <pc:spChg chg="add del">
          <ac:chgData name="Hema Mahadevu" userId="1c176bdd-a50d-403e-9444-f58f413c839b" providerId="ADAL" clId="{C67D13AF-AA02-4CFA-A62F-FD9EFEB09F76}" dt="2023-08-07T17:36:30.841" v="154" actId="26606"/>
          <ac:spMkLst>
            <pc:docMk/>
            <pc:sldMk cId="2468620816" sldId="313"/>
            <ac:spMk id="10" creationId="{717A211C-5863-4303-AC3D-AEBFDF6D6A4C}"/>
          </ac:spMkLst>
        </pc:spChg>
        <pc:spChg chg="add del">
          <ac:chgData name="Hema Mahadevu" userId="1c176bdd-a50d-403e-9444-f58f413c839b" providerId="ADAL" clId="{C67D13AF-AA02-4CFA-A62F-FD9EFEB09F76}" dt="2023-08-07T17:36:30.841" v="154" actId="26606"/>
          <ac:spMkLst>
            <pc:docMk/>
            <pc:sldMk cId="2468620816" sldId="313"/>
            <ac:spMk id="12" creationId="{087519CD-2FFF-42E3-BB0C-FEAA828BA5DB}"/>
          </ac:spMkLst>
        </pc:spChg>
        <pc:spChg chg="add del">
          <ac:chgData name="Hema Mahadevu" userId="1c176bdd-a50d-403e-9444-f58f413c839b" providerId="ADAL" clId="{C67D13AF-AA02-4CFA-A62F-FD9EFEB09F76}" dt="2023-08-07T17:38:23.191" v="181" actId="26606"/>
          <ac:spMkLst>
            <pc:docMk/>
            <pc:sldMk cId="2468620816" sldId="313"/>
            <ac:spMk id="14" creationId="{3741B58E-3B65-4A01-A276-975AB2CF8A08}"/>
          </ac:spMkLst>
        </pc:spChg>
        <pc:spChg chg="add del">
          <ac:chgData name="Hema Mahadevu" userId="1c176bdd-a50d-403e-9444-f58f413c839b" providerId="ADAL" clId="{C67D13AF-AA02-4CFA-A62F-FD9EFEB09F76}" dt="2023-08-07T17:38:23.191" v="181" actId="26606"/>
          <ac:spMkLst>
            <pc:docMk/>
            <pc:sldMk cId="2468620816" sldId="313"/>
            <ac:spMk id="15" creationId="{7AAC67C3-831B-4AB1-A259-DFB839CAFAFC}"/>
          </ac:spMkLst>
        </pc:spChg>
        <pc:spChg chg="add del">
          <ac:chgData name="Hema Mahadevu" userId="1c176bdd-a50d-403e-9444-f58f413c839b" providerId="ADAL" clId="{C67D13AF-AA02-4CFA-A62F-FD9EFEB09F76}" dt="2023-08-07T17:38:23.191" v="181" actId="26606"/>
          <ac:spMkLst>
            <pc:docMk/>
            <pc:sldMk cId="2468620816" sldId="313"/>
            <ac:spMk id="16" creationId="{054B3F04-9EAC-45C0-B3CE-0387EEA10A0C}"/>
          </ac:spMkLst>
        </pc:spChg>
        <pc:spChg chg="add">
          <ac:chgData name="Hema Mahadevu" userId="1c176bdd-a50d-403e-9444-f58f413c839b" providerId="ADAL" clId="{C67D13AF-AA02-4CFA-A62F-FD9EFEB09F76}" dt="2023-08-07T17:38:23.191" v="181" actId="26606"/>
          <ac:spMkLst>
            <pc:docMk/>
            <pc:sldMk cId="2468620816" sldId="313"/>
            <ac:spMk id="21" creationId="{3741B58E-3B65-4A01-A276-975AB2CF8A08}"/>
          </ac:spMkLst>
        </pc:spChg>
        <pc:spChg chg="add">
          <ac:chgData name="Hema Mahadevu" userId="1c176bdd-a50d-403e-9444-f58f413c839b" providerId="ADAL" clId="{C67D13AF-AA02-4CFA-A62F-FD9EFEB09F76}" dt="2023-08-07T17:38:23.191" v="181" actId="26606"/>
          <ac:spMkLst>
            <pc:docMk/>
            <pc:sldMk cId="2468620816" sldId="313"/>
            <ac:spMk id="23" creationId="{7AAC67C3-831B-4AB1-A259-DFB839CAFAFC}"/>
          </ac:spMkLst>
        </pc:spChg>
        <pc:spChg chg="add">
          <ac:chgData name="Hema Mahadevu" userId="1c176bdd-a50d-403e-9444-f58f413c839b" providerId="ADAL" clId="{C67D13AF-AA02-4CFA-A62F-FD9EFEB09F76}" dt="2023-08-07T17:38:23.191" v="181" actId="26606"/>
          <ac:spMkLst>
            <pc:docMk/>
            <pc:sldMk cId="2468620816" sldId="313"/>
            <ac:spMk id="25" creationId="{054B3F04-9EAC-45C0-B3CE-0387EEA10A0C}"/>
          </ac:spMkLst>
        </pc:spChg>
      </pc:sldChg>
      <pc:sldChg chg="add del">
        <pc:chgData name="Hema Mahadevu" userId="1c176bdd-a50d-403e-9444-f58f413c839b" providerId="ADAL" clId="{C67D13AF-AA02-4CFA-A62F-FD9EFEB09F76}" dt="2023-08-09T17:33:27.167" v="1202" actId="47"/>
        <pc:sldMkLst>
          <pc:docMk/>
          <pc:sldMk cId="3022833155" sldId="314"/>
        </pc:sldMkLst>
      </pc:sldChg>
      <pc:sldChg chg="modSp add mod">
        <pc:chgData name="Hema Mahadevu" userId="1c176bdd-a50d-403e-9444-f58f413c839b" providerId="ADAL" clId="{C67D13AF-AA02-4CFA-A62F-FD9EFEB09F76}" dt="2023-08-09T05:55:15.947" v="1191" actId="12"/>
        <pc:sldMkLst>
          <pc:docMk/>
          <pc:sldMk cId="2419107178" sldId="315"/>
        </pc:sldMkLst>
        <pc:spChg chg="mod">
          <ac:chgData name="Hema Mahadevu" userId="1c176bdd-a50d-403e-9444-f58f413c839b" providerId="ADAL" clId="{C67D13AF-AA02-4CFA-A62F-FD9EFEB09F76}" dt="2023-08-09T05:55:15.947" v="1191" actId="12"/>
          <ac:spMkLst>
            <pc:docMk/>
            <pc:sldMk cId="2419107178" sldId="315"/>
            <ac:spMk id="3" creationId="{00000000-0000-0000-0000-000000000000}"/>
          </ac:spMkLst>
        </pc:spChg>
      </pc:sldChg>
      <pc:sldChg chg="modSp add mod">
        <pc:chgData name="Hema Mahadevu" userId="1c176bdd-a50d-403e-9444-f58f413c839b" providerId="ADAL" clId="{C67D13AF-AA02-4CFA-A62F-FD9EFEB09F76}" dt="2023-08-09T05:55:28.318" v="1192" actId="12"/>
        <pc:sldMkLst>
          <pc:docMk/>
          <pc:sldMk cId="2932329000" sldId="316"/>
        </pc:sldMkLst>
        <pc:spChg chg="mod">
          <ac:chgData name="Hema Mahadevu" userId="1c176bdd-a50d-403e-9444-f58f413c839b" providerId="ADAL" clId="{C67D13AF-AA02-4CFA-A62F-FD9EFEB09F76}" dt="2023-08-09T05:55:28.318" v="1192" actId="12"/>
          <ac:spMkLst>
            <pc:docMk/>
            <pc:sldMk cId="2932329000" sldId="316"/>
            <ac:spMk id="3" creationId="{00000000-0000-0000-0000-000000000000}"/>
          </ac:spMkLst>
        </pc:spChg>
      </pc:sldChg>
      <pc:sldChg chg="add del">
        <pc:chgData name="Hema Mahadevu" userId="1c176bdd-a50d-403e-9444-f58f413c839b" providerId="ADAL" clId="{C67D13AF-AA02-4CFA-A62F-FD9EFEB09F76}" dt="2023-08-10T18:37:18.059" v="2367" actId="47"/>
        <pc:sldMkLst>
          <pc:docMk/>
          <pc:sldMk cId="610098916" sldId="317"/>
        </pc:sldMkLst>
      </pc:sldChg>
      <pc:sldChg chg="delSp add mod">
        <pc:chgData name="Hema Mahadevu" userId="1c176bdd-a50d-403e-9444-f58f413c839b" providerId="ADAL" clId="{C67D13AF-AA02-4CFA-A62F-FD9EFEB09F76}" dt="2023-08-10T18:14:12.550" v="2100" actId="478"/>
        <pc:sldMkLst>
          <pc:docMk/>
          <pc:sldMk cId="1362682101" sldId="318"/>
        </pc:sldMkLst>
        <pc:spChg chg="del">
          <ac:chgData name="Hema Mahadevu" userId="1c176bdd-a50d-403e-9444-f58f413c839b" providerId="ADAL" clId="{C67D13AF-AA02-4CFA-A62F-FD9EFEB09F76}" dt="2023-08-10T18:14:12.550" v="2100" actId="478"/>
          <ac:spMkLst>
            <pc:docMk/>
            <pc:sldMk cId="1362682101" sldId="318"/>
            <ac:spMk id="3" creationId="{00000000-0000-0000-0000-000000000000}"/>
          </ac:spMkLst>
        </pc:spChg>
      </pc:sldChg>
      <pc:sldChg chg="delSp modSp add mod">
        <pc:chgData name="Hema Mahadevu" userId="1c176bdd-a50d-403e-9444-f58f413c839b" providerId="ADAL" clId="{C67D13AF-AA02-4CFA-A62F-FD9EFEB09F76}" dt="2023-08-09T01:56:24.510" v="975" actId="478"/>
        <pc:sldMkLst>
          <pc:docMk/>
          <pc:sldMk cId="1936245770" sldId="319"/>
        </pc:sldMkLst>
        <pc:spChg chg="del mod">
          <ac:chgData name="Hema Mahadevu" userId="1c176bdd-a50d-403e-9444-f58f413c839b" providerId="ADAL" clId="{C67D13AF-AA02-4CFA-A62F-FD9EFEB09F76}" dt="2023-08-09T01:56:24.510" v="975" actId="478"/>
          <ac:spMkLst>
            <pc:docMk/>
            <pc:sldMk cId="1936245770" sldId="319"/>
            <ac:spMk id="3" creationId="{00000000-0000-0000-0000-000000000000}"/>
          </ac:spMkLst>
        </pc:spChg>
      </pc:sldChg>
      <pc:sldChg chg="modSp add mod">
        <pc:chgData name="Hema Mahadevu" userId="1c176bdd-a50d-403e-9444-f58f413c839b" providerId="ADAL" clId="{C67D13AF-AA02-4CFA-A62F-FD9EFEB09F76}" dt="2023-08-10T01:13:33.031" v="1350" actId="20577"/>
        <pc:sldMkLst>
          <pc:docMk/>
          <pc:sldMk cId="3695503190" sldId="320"/>
        </pc:sldMkLst>
        <pc:spChg chg="mod">
          <ac:chgData name="Hema Mahadevu" userId="1c176bdd-a50d-403e-9444-f58f413c839b" providerId="ADAL" clId="{C67D13AF-AA02-4CFA-A62F-FD9EFEB09F76}" dt="2023-08-10T01:13:33.031" v="1350" actId="20577"/>
          <ac:spMkLst>
            <pc:docMk/>
            <pc:sldMk cId="3695503190" sldId="320"/>
            <ac:spMk id="3" creationId="{00000000-0000-0000-0000-000000000000}"/>
          </ac:spMkLst>
        </pc:spChg>
      </pc:sldChg>
      <pc:sldChg chg="modSp add del mod ord">
        <pc:chgData name="Hema Mahadevu" userId="1c176bdd-a50d-403e-9444-f58f413c839b" providerId="ADAL" clId="{C67D13AF-AA02-4CFA-A62F-FD9EFEB09F76}" dt="2023-08-10T01:36:20.530" v="1437" actId="47"/>
        <pc:sldMkLst>
          <pc:docMk/>
          <pc:sldMk cId="368846384" sldId="321"/>
        </pc:sldMkLst>
        <pc:spChg chg="mod">
          <ac:chgData name="Hema Mahadevu" userId="1c176bdd-a50d-403e-9444-f58f413c839b" providerId="ADAL" clId="{C67D13AF-AA02-4CFA-A62F-FD9EFEB09F76}" dt="2023-08-10T01:36:12.696" v="1433" actId="21"/>
          <ac:spMkLst>
            <pc:docMk/>
            <pc:sldMk cId="368846384" sldId="321"/>
            <ac:spMk id="3" creationId="{00000000-0000-0000-0000-000000000000}"/>
          </ac:spMkLst>
        </pc:spChg>
      </pc:sldChg>
      <pc:sldChg chg="modSp add del mod">
        <pc:chgData name="Hema Mahadevu" userId="1c176bdd-a50d-403e-9444-f58f413c839b" providerId="ADAL" clId="{C67D13AF-AA02-4CFA-A62F-FD9EFEB09F76}" dt="2023-08-10T01:42:40.030" v="1463" actId="20577"/>
        <pc:sldMkLst>
          <pc:docMk/>
          <pc:sldMk cId="1567280977" sldId="322"/>
        </pc:sldMkLst>
        <pc:spChg chg="mod">
          <ac:chgData name="Hema Mahadevu" userId="1c176bdd-a50d-403e-9444-f58f413c839b" providerId="ADAL" clId="{C67D13AF-AA02-4CFA-A62F-FD9EFEB09F76}" dt="2023-08-10T01:04:12.911" v="1293" actId="2711"/>
          <ac:spMkLst>
            <pc:docMk/>
            <pc:sldMk cId="1567280977" sldId="322"/>
            <ac:spMk id="2" creationId="{00000000-0000-0000-0000-000000000000}"/>
          </ac:spMkLst>
        </pc:spChg>
        <pc:spChg chg="mod">
          <ac:chgData name="Hema Mahadevu" userId="1c176bdd-a50d-403e-9444-f58f413c839b" providerId="ADAL" clId="{C67D13AF-AA02-4CFA-A62F-FD9EFEB09F76}" dt="2023-08-10T01:42:40.030" v="1463" actId="20577"/>
          <ac:spMkLst>
            <pc:docMk/>
            <pc:sldMk cId="1567280977" sldId="322"/>
            <ac:spMk id="3" creationId="{00000000-0000-0000-0000-000000000000}"/>
          </ac:spMkLst>
        </pc:spChg>
      </pc:sldChg>
      <pc:sldChg chg="modSp add mod">
        <pc:chgData name="Hema Mahadevu" userId="1c176bdd-a50d-403e-9444-f58f413c839b" providerId="ADAL" clId="{C67D13AF-AA02-4CFA-A62F-FD9EFEB09F76}" dt="2023-08-10T18:09:26.382" v="2062" actId="20577"/>
        <pc:sldMkLst>
          <pc:docMk/>
          <pc:sldMk cId="1964009245" sldId="323"/>
        </pc:sldMkLst>
        <pc:spChg chg="mod">
          <ac:chgData name="Hema Mahadevu" userId="1c176bdd-a50d-403e-9444-f58f413c839b" providerId="ADAL" clId="{C67D13AF-AA02-4CFA-A62F-FD9EFEB09F76}" dt="2023-08-10T18:09:26.382" v="2062" actId="20577"/>
          <ac:spMkLst>
            <pc:docMk/>
            <pc:sldMk cId="1964009245" sldId="323"/>
            <ac:spMk id="3" creationId="{00000000-0000-0000-0000-000000000000}"/>
          </ac:spMkLst>
        </pc:spChg>
      </pc:sldChg>
      <pc:sldChg chg="add">
        <pc:chgData name="Hema Mahadevu" userId="1c176bdd-a50d-403e-9444-f58f413c839b" providerId="ADAL" clId="{C67D13AF-AA02-4CFA-A62F-FD9EFEB09F76}" dt="2023-08-10T01:26:53.461" v="1415"/>
        <pc:sldMkLst>
          <pc:docMk/>
          <pc:sldMk cId="327350408" sldId="324"/>
        </pc:sldMkLst>
      </pc:sldChg>
      <pc:sldChg chg="modSp add mod">
        <pc:chgData name="Hema Mahadevu" userId="1c176bdd-a50d-403e-9444-f58f413c839b" providerId="ADAL" clId="{C67D13AF-AA02-4CFA-A62F-FD9EFEB09F76}" dt="2023-08-10T01:36:57.894" v="1440" actId="21"/>
        <pc:sldMkLst>
          <pc:docMk/>
          <pc:sldMk cId="99117342" sldId="325"/>
        </pc:sldMkLst>
        <pc:spChg chg="mod">
          <ac:chgData name="Hema Mahadevu" userId="1c176bdd-a50d-403e-9444-f58f413c839b" providerId="ADAL" clId="{C67D13AF-AA02-4CFA-A62F-FD9EFEB09F76}" dt="2023-08-10T01:36:57.894" v="1440" actId="21"/>
          <ac:spMkLst>
            <pc:docMk/>
            <pc:sldMk cId="99117342" sldId="325"/>
            <ac:spMk id="3" creationId="{00000000-0000-0000-0000-000000000000}"/>
          </ac:spMkLst>
        </pc:spChg>
      </pc:sldChg>
      <pc:sldChg chg="addSp delSp modSp add mod ord setBg">
        <pc:chgData name="Hema Mahadevu" userId="1c176bdd-a50d-403e-9444-f58f413c839b" providerId="ADAL" clId="{C67D13AF-AA02-4CFA-A62F-FD9EFEB09F76}" dt="2023-08-10T18:15:23.637" v="2102"/>
        <pc:sldMkLst>
          <pc:docMk/>
          <pc:sldMk cId="524074794" sldId="326"/>
        </pc:sldMkLst>
        <pc:spChg chg="mod">
          <ac:chgData name="Hema Mahadevu" userId="1c176bdd-a50d-403e-9444-f58f413c839b" providerId="ADAL" clId="{C67D13AF-AA02-4CFA-A62F-FD9EFEB09F76}" dt="2023-08-10T18:03:54.748" v="1962" actId="2711"/>
          <ac:spMkLst>
            <pc:docMk/>
            <pc:sldMk cId="524074794" sldId="326"/>
            <ac:spMk id="2" creationId="{00000000-0000-0000-0000-000000000000}"/>
          </ac:spMkLst>
        </pc:spChg>
        <pc:spChg chg="mod">
          <ac:chgData name="Hema Mahadevu" userId="1c176bdd-a50d-403e-9444-f58f413c839b" providerId="ADAL" clId="{C67D13AF-AA02-4CFA-A62F-FD9EFEB09F76}" dt="2023-08-10T17:19:17.880" v="1667" actId="27107"/>
          <ac:spMkLst>
            <pc:docMk/>
            <pc:sldMk cId="524074794" sldId="326"/>
            <ac:spMk id="3" creationId="{00000000-0000-0000-0000-000000000000}"/>
          </ac:spMkLst>
        </pc:spChg>
        <pc:spChg chg="add del">
          <ac:chgData name="Hema Mahadevu" userId="1c176bdd-a50d-403e-9444-f58f413c839b" providerId="ADAL" clId="{C67D13AF-AA02-4CFA-A62F-FD9EFEB09F76}" dt="2023-08-10T17:17:28.913" v="1636"/>
          <ac:spMkLst>
            <pc:docMk/>
            <pc:sldMk cId="524074794" sldId="326"/>
            <ac:spMk id="4" creationId="{870D5C37-FBB8-B24E-0187-55B0A769F8F1}"/>
          </ac:spMkLst>
        </pc:spChg>
        <pc:spChg chg="add del">
          <ac:chgData name="Hema Mahadevu" userId="1c176bdd-a50d-403e-9444-f58f413c839b" providerId="ADAL" clId="{C67D13AF-AA02-4CFA-A62F-FD9EFEB09F76}" dt="2023-08-10T17:18:14.841" v="1648"/>
          <ac:spMkLst>
            <pc:docMk/>
            <pc:sldMk cId="524074794" sldId="326"/>
            <ac:spMk id="5" creationId="{FB0ABFAD-C170-BBEC-3223-E0878471CEFB}"/>
          </ac:spMkLst>
        </pc:spChg>
        <pc:spChg chg="add">
          <ac:chgData name="Hema Mahadevu" userId="1c176bdd-a50d-403e-9444-f58f413c839b" providerId="ADAL" clId="{C67D13AF-AA02-4CFA-A62F-FD9EFEB09F76}" dt="2023-08-10T17:18:34.563" v="1655" actId="26606"/>
          <ac:spMkLst>
            <pc:docMk/>
            <pc:sldMk cId="524074794" sldId="326"/>
            <ac:spMk id="8" creationId="{3741B58E-3B65-4A01-A276-975AB2CF8A08}"/>
          </ac:spMkLst>
        </pc:spChg>
        <pc:spChg chg="add">
          <ac:chgData name="Hema Mahadevu" userId="1c176bdd-a50d-403e-9444-f58f413c839b" providerId="ADAL" clId="{C67D13AF-AA02-4CFA-A62F-FD9EFEB09F76}" dt="2023-08-10T17:18:34.563" v="1655" actId="26606"/>
          <ac:spMkLst>
            <pc:docMk/>
            <pc:sldMk cId="524074794" sldId="326"/>
            <ac:spMk id="10" creationId="{7AAC67C3-831B-4AB1-A259-DFB839CAFAFC}"/>
          </ac:spMkLst>
        </pc:spChg>
        <pc:spChg chg="add">
          <ac:chgData name="Hema Mahadevu" userId="1c176bdd-a50d-403e-9444-f58f413c839b" providerId="ADAL" clId="{C67D13AF-AA02-4CFA-A62F-FD9EFEB09F76}" dt="2023-08-10T17:18:34.563" v="1655" actId="26606"/>
          <ac:spMkLst>
            <pc:docMk/>
            <pc:sldMk cId="524074794" sldId="326"/>
            <ac:spMk id="12" creationId="{054B3F04-9EAC-45C0-B3CE-0387EEA10A0C}"/>
          </ac:spMkLst>
        </pc:spChg>
      </pc:sldChg>
      <pc:sldChg chg="modSp add del mod ord">
        <pc:chgData name="Hema Mahadevu" userId="1c176bdd-a50d-403e-9444-f58f413c839b" providerId="ADAL" clId="{C67D13AF-AA02-4CFA-A62F-FD9EFEB09F76}" dt="2023-08-07T17:44:16.061" v="264"/>
        <pc:sldMkLst>
          <pc:docMk/>
          <pc:sldMk cId="1403016727" sldId="336"/>
        </pc:sldMkLst>
        <pc:spChg chg="mod">
          <ac:chgData name="Hema Mahadevu" userId="1c176bdd-a50d-403e-9444-f58f413c839b" providerId="ADAL" clId="{C67D13AF-AA02-4CFA-A62F-FD9EFEB09F76}" dt="2023-08-07T17:42:44.124" v="255" actId="20577"/>
          <ac:spMkLst>
            <pc:docMk/>
            <pc:sldMk cId="1403016727" sldId="336"/>
            <ac:spMk id="2" creationId="{00000000-0000-0000-0000-000000000000}"/>
          </ac:spMkLst>
        </pc:spChg>
      </pc:sldChg>
      <pc:sldChg chg="addSp modSp add mod setBg">
        <pc:chgData name="Hema Mahadevu" userId="1c176bdd-a50d-403e-9444-f58f413c839b" providerId="ADAL" clId="{C67D13AF-AA02-4CFA-A62F-FD9EFEB09F76}" dt="2023-08-07T17:50:35.994" v="318" actId="113"/>
        <pc:sldMkLst>
          <pc:docMk/>
          <pc:sldMk cId="3662933858" sldId="337"/>
        </pc:sldMkLst>
        <pc:spChg chg="mod">
          <ac:chgData name="Hema Mahadevu" userId="1c176bdd-a50d-403e-9444-f58f413c839b" providerId="ADAL" clId="{C67D13AF-AA02-4CFA-A62F-FD9EFEB09F76}" dt="2023-08-07T17:50:35.994" v="318" actId="113"/>
          <ac:spMkLst>
            <pc:docMk/>
            <pc:sldMk cId="3662933858" sldId="337"/>
            <ac:spMk id="2" creationId="{00000000-0000-0000-0000-000000000000}"/>
          </ac:spMkLst>
        </pc:spChg>
        <pc:spChg chg="mod">
          <ac:chgData name="Hema Mahadevu" userId="1c176bdd-a50d-403e-9444-f58f413c839b" providerId="ADAL" clId="{C67D13AF-AA02-4CFA-A62F-FD9EFEB09F76}" dt="2023-08-07T17:44:06.408" v="260" actId="26606"/>
          <ac:spMkLst>
            <pc:docMk/>
            <pc:sldMk cId="3662933858" sldId="337"/>
            <ac:spMk id="3" creationId="{00000000-0000-0000-0000-000000000000}"/>
          </ac:spMkLst>
        </pc:spChg>
        <pc:spChg chg="add">
          <ac:chgData name="Hema Mahadevu" userId="1c176bdd-a50d-403e-9444-f58f413c839b" providerId="ADAL" clId="{C67D13AF-AA02-4CFA-A62F-FD9EFEB09F76}" dt="2023-08-07T17:44:06.408" v="260" actId="26606"/>
          <ac:spMkLst>
            <pc:docMk/>
            <pc:sldMk cId="3662933858" sldId="337"/>
            <ac:spMk id="8" creationId="{3741B58E-3B65-4A01-A276-975AB2CF8A08}"/>
          </ac:spMkLst>
        </pc:spChg>
        <pc:spChg chg="add">
          <ac:chgData name="Hema Mahadevu" userId="1c176bdd-a50d-403e-9444-f58f413c839b" providerId="ADAL" clId="{C67D13AF-AA02-4CFA-A62F-FD9EFEB09F76}" dt="2023-08-07T17:44:06.408" v="260" actId="26606"/>
          <ac:spMkLst>
            <pc:docMk/>
            <pc:sldMk cId="3662933858" sldId="337"/>
            <ac:spMk id="10" creationId="{7AAC67C3-831B-4AB1-A259-DFB839CAFAFC}"/>
          </ac:spMkLst>
        </pc:spChg>
        <pc:spChg chg="add">
          <ac:chgData name="Hema Mahadevu" userId="1c176bdd-a50d-403e-9444-f58f413c839b" providerId="ADAL" clId="{C67D13AF-AA02-4CFA-A62F-FD9EFEB09F76}" dt="2023-08-07T17:44:06.408" v="260" actId="26606"/>
          <ac:spMkLst>
            <pc:docMk/>
            <pc:sldMk cId="3662933858" sldId="337"/>
            <ac:spMk id="12" creationId="{054B3F04-9EAC-45C0-B3CE-0387EEA10A0C}"/>
          </ac:spMkLst>
        </pc:spChg>
      </pc:sldChg>
      <pc:sldChg chg="addSp delSp modSp new mod setBg">
        <pc:chgData name="Hema Mahadevu" userId="1c176bdd-a50d-403e-9444-f58f413c839b" providerId="ADAL" clId="{C67D13AF-AA02-4CFA-A62F-FD9EFEB09F76}" dt="2023-08-07T17:49:40.623" v="316" actId="255"/>
        <pc:sldMkLst>
          <pc:docMk/>
          <pc:sldMk cId="2682973709" sldId="338"/>
        </pc:sldMkLst>
        <pc:spChg chg="mod">
          <ac:chgData name="Hema Mahadevu" userId="1c176bdd-a50d-403e-9444-f58f413c839b" providerId="ADAL" clId="{C67D13AF-AA02-4CFA-A62F-FD9EFEB09F76}" dt="2023-08-07T17:48:13.237" v="299" actId="26606"/>
          <ac:spMkLst>
            <pc:docMk/>
            <pc:sldMk cId="2682973709" sldId="338"/>
            <ac:spMk id="2" creationId="{D7B12CD2-01DE-2356-6209-142364AA61AA}"/>
          </ac:spMkLst>
        </pc:spChg>
        <pc:spChg chg="add del mod">
          <ac:chgData name="Hema Mahadevu" userId="1c176bdd-a50d-403e-9444-f58f413c839b" providerId="ADAL" clId="{C67D13AF-AA02-4CFA-A62F-FD9EFEB09F76}" dt="2023-08-07T17:49:40.623" v="316" actId="255"/>
          <ac:spMkLst>
            <pc:docMk/>
            <pc:sldMk cId="2682973709" sldId="338"/>
            <ac:spMk id="3" creationId="{07EB28E6-35D7-CA2C-61A4-36198FB4F078}"/>
          </ac:spMkLst>
        </pc:spChg>
        <pc:spChg chg="add del mod">
          <ac:chgData name="Hema Mahadevu" userId="1c176bdd-a50d-403e-9444-f58f413c839b" providerId="ADAL" clId="{C67D13AF-AA02-4CFA-A62F-FD9EFEB09F76}" dt="2023-08-07T17:46:03.458" v="271"/>
          <ac:spMkLst>
            <pc:docMk/>
            <pc:sldMk cId="2682973709" sldId="338"/>
            <ac:spMk id="4" creationId="{25118F03-F58B-AAF6-8160-124EB3E18E98}"/>
          </ac:spMkLst>
        </pc:spChg>
        <pc:spChg chg="add del mod">
          <ac:chgData name="Hema Mahadevu" userId="1c176bdd-a50d-403e-9444-f58f413c839b" providerId="ADAL" clId="{C67D13AF-AA02-4CFA-A62F-FD9EFEB09F76}" dt="2023-08-07T17:47:43.628" v="295" actId="478"/>
          <ac:spMkLst>
            <pc:docMk/>
            <pc:sldMk cId="2682973709" sldId="338"/>
            <ac:spMk id="5" creationId="{DB84500E-8105-0461-A50E-CF30A4286748}"/>
          </ac:spMkLst>
        </pc:spChg>
        <pc:spChg chg="add del">
          <ac:chgData name="Hema Mahadevu" userId="1c176bdd-a50d-403e-9444-f58f413c839b" providerId="ADAL" clId="{C67D13AF-AA02-4CFA-A62F-FD9EFEB09F76}" dt="2023-08-07T17:48:41.767" v="306" actId="26606"/>
          <ac:spMkLst>
            <pc:docMk/>
            <pc:sldMk cId="2682973709" sldId="338"/>
            <ac:spMk id="8" creationId="{3741B58E-3B65-4A01-A276-975AB2CF8A08}"/>
          </ac:spMkLst>
        </pc:spChg>
        <pc:spChg chg="add del">
          <ac:chgData name="Hema Mahadevu" userId="1c176bdd-a50d-403e-9444-f58f413c839b" providerId="ADAL" clId="{C67D13AF-AA02-4CFA-A62F-FD9EFEB09F76}" dt="2023-08-07T17:48:41.767" v="306" actId="26606"/>
          <ac:spMkLst>
            <pc:docMk/>
            <pc:sldMk cId="2682973709" sldId="338"/>
            <ac:spMk id="10" creationId="{7AAC67C3-831B-4AB1-A259-DFB839CAFAFC}"/>
          </ac:spMkLst>
        </pc:spChg>
        <pc:spChg chg="add del">
          <ac:chgData name="Hema Mahadevu" userId="1c176bdd-a50d-403e-9444-f58f413c839b" providerId="ADAL" clId="{C67D13AF-AA02-4CFA-A62F-FD9EFEB09F76}" dt="2023-08-07T17:48:41.767" v="306" actId="26606"/>
          <ac:spMkLst>
            <pc:docMk/>
            <pc:sldMk cId="2682973709" sldId="338"/>
            <ac:spMk id="12"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17"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19"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21"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26"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28"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30" creationId="{054B3F04-9EAC-45C0-B3CE-0387EEA10A0C}"/>
          </ac:spMkLst>
        </pc:spChg>
      </pc:sldChg>
      <pc:sldChg chg="addSp modSp new mod setBg">
        <pc:chgData name="Hema Mahadevu" userId="1c176bdd-a50d-403e-9444-f58f413c839b" providerId="ADAL" clId="{C67D13AF-AA02-4CFA-A62F-FD9EFEB09F76}" dt="2023-08-09T00:49:47.808" v="429" actId="113"/>
        <pc:sldMkLst>
          <pc:docMk/>
          <pc:sldMk cId="1652493751" sldId="339"/>
        </pc:sldMkLst>
        <pc:spChg chg="mod">
          <ac:chgData name="Hema Mahadevu" userId="1c176bdd-a50d-403e-9444-f58f413c839b" providerId="ADAL" clId="{C67D13AF-AA02-4CFA-A62F-FD9EFEB09F76}" dt="2023-08-09T00:47:16.883" v="420" actId="26606"/>
          <ac:spMkLst>
            <pc:docMk/>
            <pc:sldMk cId="1652493751" sldId="339"/>
            <ac:spMk id="2" creationId="{3B249E39-F3EB-36F0-E214-E36488AE4475}"/>
          </ac:spMkLst>
        </pc:spChg>
        <pc:spChg chg="mod">
          <ac:chgData name="Hema Mahadevu" userId="1c176bdd-a50d-403e-9444-f58f413c839b" providerId="ADAL" clId="{C67D13AF-AA02-4CFA-A62F-FD9EFEB09F76}" dt="2023-08-09T00:49:47.808" v="429" actId="113"/>
          <ac:spMkLst>
            <pc:docMk/>
            <pc:sldMk cId="1652493751" sldId="339"/>
            <ac:spMk id="3" creationId="{14DEB30C-A976-B918-6D81-CCDE958C7286}"/>
          </ac:spMkLst>
        </pc:spChg>
        <pc:spChg chg="add">
          <ac:chgData name="Hema Mahadevu" userId="1c176bdd-a50d-403e-9444-f58f413c839b" providerId="ADAL" clId="{C67D13AF-AA02-4CFA-A62F-FD9EFEB09F76}" dt="2023-08-09T00:47:16.883" v="420" actId="26606"/>
          <ac:spMkLst>
            <pc:docMk/>
            <pc:sldMk cId="1652493751" sldId="339"/>
            <ac:spMk id="8" creationId="{3741B58E-3B65-4A01-A276-975AB2CF8A08}"/>
          </ac:spMkLst>
        </pc:spChg>
        <pc:spChg chg="add">
          <ac:chgData name="Hema Mahadevu" userId="1c176bdd-a50d-403e-9444-f58f413c839b" providerId="ADAL" clId="{C67D13AF-AA02-4CFA-A62F-FD9EFEB09F76}" dt="2023-08-09T00:47:16.883" v="420" actId="26606"/>
          <ac:spMkLst>
            <pc:docMk/>
            <pc:sldMk cId="1652493751" sldId="339"/>
            <ac:spMk id="10" creationId="{7AAC67C3-831B-4AB1-A259-DFB839CAFAFC}"/>
          </ac:spMkLst>
        </pc:spChg>
        <pc:spChg chg="add">
          <ac:chgData name="Hema Mahadevu" userId="1c176bdd-a50d-403e-9444-f58f413c839b" providerId="ADAL" clId="{C67D13AF-AA02-4CFA-A62F-FD9EFEB09F76}" dt="2023-08-09T00:47:16.883" v="420" actId="26606"/>
          <ac:spMkLst>
            <pc:docMk/>
            <pc:sldMk cId="1652493751" sldId="339"/>
            <ac:spMk id="12" creationId="{054B3F04-9EAC-45C0-B3CE-0387EEA10A0C}"/>
          </ac:spMkLst>
        </pc:spChg>
      </pc:sldChg>
      <pc:sldChg chg="addSp modSp new mod setBg">
        <pc:chgData name="Hema Mahadevu" userId="1c176bdd-a50d-403e-9444-f58f413c839b" providerId="ADAL" clId="{C67D13AF-AA02-4CFA-A62F-FD9EFEB09F76}" dt="2023-08-09T17:51:41.173" v="1261" actId="2711"/>
        <pc:sldMkLst>
          <pc:docMk/>
          <pc:sldMk cId="1169329459" sldId="340"/>
        </pc:sldMkLst>
        <pc:spChg chg="mod">
          <ac:chgData name="Hema Mahadevu" userId="1c176bdd-a50d-403e-9444-f58f413c839b" providerId="ADAL" clId="{C67D13AF-AA02-4CFA-A62F-FD9EFEB09F76}" dt="2023-08-09T17:51:41.173" v="1261" actId="2711"/>
          <ac:spMkLst>
            <pc:docMk/>
            <pc:sldMk cId="1169329459" sldId="340"/>
            <ac:spMk id="2" creationId="{7C4C92B5-D744-2B19-6B67-21D206D98ADB}"/>
          </ac:spMkLst>
        </pc:spChg>
        <pc:spChg chg="mod">
          <ac:chgData name="Hema Mahadevu" userId="1c176bdd-a50d-403e-9444-f58f413c839b" providerId="ADAL" clId="{C67D13AF-AA02-4CFA-A62F-FD9EFEB09F76}" dt="2023-08-09T01:35:25.550" v="893" actId="255"/>
          <ac:spMkLst>
            <pc:docMk/>
            <pc:sldMk cId="1169329459" sldId="340"/>
            <ac:spMk id="3" creationId="{FEC65E90-82C2-AD61-620C-C659362E1BB0}"/>
          </ac:spMkLst>
        </pc:spChg>
        <pc:spChg chg="add">
          <ac:chgData name="Hema Mahadevu" userId="1c176bdd-a50d-403e-9444-f58f413c839b" providerId="ADAL" clId="{C67D13AF-AA02-4CFA-A62F-FD9EFEB09F76}" dt="2023-08-09T00:54:27.862" v="495" actId="26606"/>
          <ac:spMkLst>
            <pc:docMk/>
            <pc:sldMk cId="1169329459" sldId="340"/>
            <ac:spMk id="8" creationId="{3741B58E-3B65-4A01-A276-975AB2CF8A08}"/>
          </ac:spMkLst>
        </pc:spChg>
        <pc:spChg chg="add">
          <ac:chgData name="Hema Mahadevu" userId="1c176bdd-a50d-403e-9444-f58f413c839b" providerId="ADAL" clId="{C67D13AF-AA02-4CFA-A62F-FD9EFEB09F76}" dt="2023-08-09T00:54:27.862" v="495" actId="26606"/>
          <ac:spMkLst>
            <pc:docMk/>
            <pc:sldMk cId="1169329459" sldId="340"/>
            <ac:spMk id="10" creationId="{7AAC67C3-831B-4AB1-A259-DFB839CAFAFC}"/>
          </ac:spMkLst>
        </pc:spChg>
        <pc:spChg chg="add">
          <ac:chgData name="Hema Mahadevu" userId="1c176bdd-a50d-403e-9444-f58f413c839b" providerId="ADAL" clId="{C67D13AF-AA02-4CFA-A62F-FD9EFEB09F76}" dt="2023-08-09T00:54:27.862" v="495" actId="26606"/>
          <ac:spMkLst>
            <pc:docMk/>
            <pc:sldMk cId="1169329459" sldId="340"/>
            <ac:spMk id="12" creationId="{054B3F04-9EAC-45C0-B3CE-0387EEA10A0C}"/>
          </ac:spMkLst>
        </pc:spChg>
      </pc:sldChg>
      <pc:sldChg chg="modSp new del mod">
        <pc:chgData name="Hema Mahadevu" userId="1c176bdd-a50d-403e-9444-f58f413c839b" providerId="ADAL" clId="{C67D13AF-AA02-4CFA-A62F-FD9EFEB09F76}" dt="2023-08-09T00:51:26.443" v="439" actId="47"/>
        <pc:sldMkLst>
          <pc:docMk/>
          <pc:sldMk cId="914135709" sldId="341"/>
        </pc:sldMkLst>
        <pc:spChg chg="mod">
          <ac:chgData name="Hema Mahadevu" userId="1c176bdd-a50d-403e-9444-f58f413c839b" providerId="ADAL" clId="{C67D13AF-AA02-4CFA-A62F-FD9EFEB09F76}" dt="2023-08-09T00:51:21.632" v="438"/>
          <ac:spMkLst>
            <pc:docMk/>
            <pc:sldMk cId="914135709" sldId="341"/>
            <ac:spMk id="3" creationId="{9F3BCF2A-A73E-2209-9B31-0D345411E2B3}"/>
          </ac:spMkLst>
        </pc:spChg>
      </pc:sldChg>
      <pc:sldChg chg="addSp modSp new mod ord">
        <pc:chgData name="Hema Mahadevu" userId="1c176bdd-a50d-403e-9444-f58f413c839b" providerId="ADAL" clId="{C67D13AF-AA02-4CFA-A62F-FD9EFEB09F76}" dt="2023-08-09T02:10:13.109" v="1101" actId="20577"/>
        <pc:sldMkLst>
          <pc:docMk/>
          <pc:sldMk cId="4122684423" sldId="341"/>
        </pc:sldMkLst>
        <pc:spChg chg="add mod">
          <ac:chgData name="Hema Mahadevu" userId="1c176bdd-a50d-403e-9444-f58f413c839b" providerId="ADAL" clId="{C67D13AF-AA02-4CFA-A62F-FD9EFEB09F76}" dt="2023-08-09T02:10:13.109" v="1101" actId="20577"/>
          <ac:spMkLst>
            <pc:docMk/>
            <pc:sldMk cId="4122684423" sldId="341"/>
            <ac:spMk id="3" creationId="{179B6445-3D1C-CCFF-8DC2-FA56B835D62F}"/>
          </ac:spMkLst>
        </pc:spChg>
      </pc:sldChg>
      <pc:sldChg chg="modSp add del mod">
        <pc:chgData name="Hema Mahadevu" userId="1c176bdd-a50d-403e-9444-f58f413c839b" providerId="ADAL" clId="{C67D13AF-AA02-4CFA-A62F-FD9EFEB09F76}" dt="2023-08-10T17:20:12.732" v="1668" actId="47"/>
        <pc:sldMkLst>
          <pc:docMk/>
          <pc:sldMk cId="3116251094" sldId="342"/>
        </pc:sldMkLst>
        <pc:spChg chg="mod">
          <ac:chgData name="Hema Mahadevu" userId="1c176bdd-a50d-403e-9444-f58f413c839b" providerId="ADAL" clId="{C67D13AF-AA02-4CFA-A62F-FD9EFEB09F76}" dt="2023-08-09T05:55:41.581" v="1193" actId="12"/>
          <ac:spMkLst>
            <pc:docMk/>
            <pc:sldMk cId="3116251094" sldId="342"/>
            <ac:spMk id="3" creationId="{00000000-0000-0000-0000-000000000000}"/>
          </ac:spMkLst>
        </pc:spChg>
      </pc:sldChg>
      <pc:sldChg chg="addSp delSp modSp new del mod setBg">
        <pc:chgData name="Hema Mahadevu" userId="1c176bdd-a50d-403e-9444-f58f413c839b" providerId="ADAL" clId="{C67D13AF-AA02-4CFA-A62F-FD9EFEB09F76}" dt="2023-08-10T17:20:20.078" v="1669" actId="47"/>
        <pc:sldMkLst>
          <pc:docMk/>
          <pc:sldMk cId="2875313922" sldId="343"/>
        </pc:sldMkLst>
        <pc:spChg chg="mod">
          <ac:chgData name="Hema Mahadevu" userId="1c176bdd-a50d-403e-9444-f58f413c839b" providerId="ADAL" clId="{C67D13AF-AA02-4CFA-A62F-FD9EFEB09F76}" dt="2023-08-09T01:10:23.177" v="770" actId="26606"/>
          <ac:spMkLst>
            <pc:docMk/>
            <pc:sldMk cId="2875313922" sldId="343"/>
            <ac:spMk id="2" creationId="{5BDAACAE-40E7-F893-7554-6A8D44D63184}"/>
          </ac:spMkLst>
        </pc:spChg>
        <pc:spChg chg="mod">
          <ac:chgData name="Hema Mahadevu" userId="1c176bdd-a50d-403e-9444-f58f413c839b" providerId="ADAL" clId="{C67D13AF-AA02-4CFA-A62F-FD9EFEB09F76}" dt="2023-08-09T01:12:50.117" v="790" actId="5793"/>
          <ac:spMkLst>
            <pc:docMk/>
            <pc:sldMk cId="2875313922" sldId="343"/>
            <ac:spMk id="3" creationId="{99629EB2-845A-80BB-4B6B-34372E733F6D}"/>
          </ac:spMkLst>
        </pc:spChg>
        <pc:spChg chg="add del">
          <ac:chgData name="Hema Mahadevu" userId="1c176bdd-a50d-403e-9444-f58f413c839b" providerId="ADAL" clId="{C67D13AF-AA02-4CFA-A62F-FD9EFEB09F76}" dt="2023-08-09T01:12:43.398" v="784" actId="26606"/>
          <ac:spMkLst>
            <pc:docMk/>
            <pc:sldMk cId="2875313922" sldId="343"/>
            <ac:spMk id="8" creationId="{3741B58E-3B65-4A01-A276-975AB2CF8A08}"/>
          </ac:spMkLst>
        </pc:spChg>
        <pc:spChg chg="add del">
          <ac:chgData name="Hema Mahadevu" userId="1c176bdd-a50d-403e-9444-f58f413c839b" providerId="ADAL" clId="{C67D13AF-AA02-4CFA-A62F-FD9EFEB09F76}" dt="2023-08-09T01:10:23.172" v="769" actId="26606"/>
          <ac:spMkLst>
            <pc:docMk/>
            <pc:sldMk cId="2875313922" sldId="343"/>
            <ac:spMk id="10" creationId="{C33BF9DD-8A45-4EEE-B231-0A14D322E5F9}"/>
          </ac:spMkLst>
        </pc:spChg>
        <pc:spChg chg="add del">
          <ac:chgData name="Hema Mahadevu" userId="1c176bdd-a50d-403e-9444-f58f413c839b" providerId="ADAL" clId="{C67D13AF-AA02-4CFA-A62F-FD9EFEB09F76}" dt="2023-08-09T01:10:23.172" v="769" actId="26606"/>
          <ac:spMkLst>
            <pc:docMk/>
            <pc:sldMk cId="2875313922" sldId="343"/>
            <ac:spMk id="14" creationId="{D5FBCAC9-BD8B-4F3B-AD74-EF37D4211349}"/>
          </ac:spMkLst>
        </pc:spChg>
        <pc:spChg chg="add del">
          <ac:chgData name="Hema Mahadevu" userId="1c176bdd-a50d-403e-9444-f58f413c839b" providerId="ADAL" clId="{C67D13AF-AA02-4CFA-A62F-FD9EFEB09F76}" dt="2023-08-09T01:10:23.172" v="769" actId="26606"/>
          <ac:spMkLst>
            <pc:docMk/>
            <pc:sldMk cId="2875313922" sldId="343"/>
            <ac:spMk id="16" creationId="{9556C5A8-AD7E-4CE7-87BE-9EA3B5E1786F}"/>
          </ac:spMkLst>
        </pc:spChg>
        <pc:spChg chg="add del">
          <ac:chgData name="Hema Mahadevu" userId="1c176bdd-a50d-403e-9444-f58f413c839b" providerId="ADAL" clId="{C67D13AF-AA02-4CFA-A62F-FD9EFEB09F76}" dt="2023-08-09T01:12:43.398" v="784" actId="26606"/>
          <ac:spMkLst>
            <pc:docMk/>
            <pc:sldMk cId="2875313922" sldId="343"/>
            <ac:spMk id="18"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19" creationId="{054B3F04-9EAC-45C0-B3CE-0387EEA10A0C}"/>
          </ac:spMkLst>
        </pc:spChg>
        <pc:spChg chg="add del">
          <ac:chgData name="Hema Mahadevu" userId="1c176bdd-a50d-403e-9444-f58f413c839b" providerId="ADAL" clId="{C67D13AF-AA02-4CFA-A62F-FD9EFEB09F76}" dt="2023-08-09T01:12:43.398" v="784" actId="26606"/>
          <ac:spMkLst>
            <pc:docMk/>
            <pc:sldMk cId="2875313922" sldId="343"/>
            <ac:spMk id="24" creationId="{3741B58E-3B65-4A01-A276-975AB2CF8A08}"/>
          </ac:spMkLst>
        </pc:spChg>
        <pc:spChg chg="add del">
          <ac:chgData name="Hema Mahadevu" userId="1c176bdd-a50d-403e-9444-f58f413c839b" providerId="ADAL" clId="{C67D13AF-AA02-4CFA-A62F-FD9EFEB09F76}" dt="2023-08-09T01:12:43.398" v="784" actId="26606"/>
          <ac:spMkLst>
            <pc:docMk/>
            <pc:sldMk cId="2875313922" sldId="343"/>
            <ac:spMk id="26"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28" creationId="{054B3F04-9EAC-45C0-B3CE-0387EEA10A0C}"/>
          </ac:spMkLst>
        </pc:spChg>
        <pc:picChg chg="add del">
          <ac:chgData name="Hema Mahadevu" userId="1c176bdd-a50d-403e-9444-f58f413c839b" providerId="ADAL" clId="{C67D13AF-AA02-4CFA-A62F-FD9EFEB09F76}" dt="2023-08-09T01:10:23.172" v="769" actId="26606"/>
          <ac:picMkLst>
            <pc:docMk/>
            <pc:sldMk cId="2875313922" sldId="343"/>
            <ac:picMk id="7" creationId="{AEDDDF57-C5E2-91A9-F306-2FBABD7718D5}"/>
          </ac:picMkLst>
        </pc:picChg>
        <pc:cxnChg chg="add del">
          <ac:chgData name="Hema Mahadevu" userId="1c176bdd-a50d-403e-9444-f58f413c839b" providerId="ADAL" clId="{C67D13AF-AA02-4CFA-A62F-FD9EFEB09F76}" dt="2023-08-09T01:10:23.172" v="769" actId="26606"/>
          <ac:cxnSpMkLst>
            <pc:docMk/>
            <pc:sldMk cId="2875313922" sldId="343"/>
            <ac:cxnSpMk id="12" creationId="{9020DCC9-F851-4562-BB20-1AB3C51BFD08}"/>
          </ac:cxnSpMkLst>
        </pc:cxnChg>
      </pc:sldChg>
      <pc:sldChg chg="addSp modSp new del mod setBg">
        <pc:chgData name="Hema Mahadevu" userId="1c176bdd-a50d-403e-9444-f58f413c839b" providerId="ADAL" clId="{C67D13AF-AA02-4CFA-A62F-FD9EFEB09F76}" dt="2023-08-10T17:20:22.618" v="1670" actId="47"/>
        <pc:sldMkLst>
          <pc:docMk/>
          <pc:sldMk cId="450263909" sldId="344"/>
        </pc:sldMkLst>
        <pc:spChg chg="mod">
          <ac:chgData name="Hema Mahadevu" userId="1c176bdd-a50d-403e-9444-f58f413c839b" providerId="ADAL" clId="{C67D13AF-AA02-4CFA-A62F-FD9EFEB09F76}" dt="2023-08-09T01:15:42.714" v="798" actId="26606"/>
          <ac:spMkLst>
            <pc:docMk/>
            <pc:sldMk cId="450263909" sldId="344"/>
            <ac:spMk id="2" creationId="{EF4D433E-B121-D964-EB48-69E827F5D87F}"/>
          </ac:spMkLst>
        </pc:spChg>
        <pc:spChg chg="mod">
          <ac:chgData name="Hema Mahadevu" userId="1c176bdd-a50d-403e-9444-f58f413c839b" providerId="ADAL" clId="{C67D13AF-AA02-4CFA-A62F-FD9EFEB09F76}" dt="2023-08-09T01:26:48.624" v="802" actId="5793"/>
          <ac:spMkLst>
            <pc:docMk/>
            <pc:sldMk cId="450263909" sldId="344"/>
            <ac:spMk id="3" creationId="{258B28C2-D62E-C0FF-9A7A-C274BC981CE0}"/>
          </ac:spMkLst>
        </pc:spChg>
        <pc:spChg chg="add">
          <ac:chgData name="Hema Mahadevu" userId="1c176bdd-a50d-403e-9444-f58f413c839b" providerId="ADAL" clId="{C67D13AF-AA02-4CFA-A62F-FD9EFEB09F76}" dt="2023-08-09T01:15:42.714" v="798" actId="26606"/>
          <ac:spMkLst>
            <pc:docMk/>
            <pc:sldMk cId="450263909" sldId="344"/>
            <ac:spMk id="8" creationId="{3741B58E-3B65-4A01-A276-975AB2CF8A08}"/>
          </ac:spMkLst>
        </pc:spChg>
        <pc:spChg chg="add">
          <ac:chgData name="Hema Mahadevu" userId="1c176bdd-a50d-403e-9444-f58f413c839b" providerId="ADAL" clId="{C67D13AF-AA02-4CFA-A62F-FD9EFEB09F76}" dt="2023-08-09T01:15:42.714" v="798" actId="26606"/>
          <ac:spMkLst>
            <pc:docMk/>
            <pc:sldMk cId="450263909" sldId="344"/>
            <ac:spMk id="10" creationId="{7AAC67C3-831B-4AB1-A259-DFB839CAFAFC}"/>
          </ac:spMkLst>
        </pc:spChg>
        <pc:spChg chg="add">
          <ac:chgData name="Hema Mahadevu" userId="1c176bdd-a50d-403e-9444-f58f413c839b" providerId="ADAL" clId="{C67D13AF-AA02-4CFA-A62F-FD9EFEB09F76}" dt="2023-08-09T01:15:42.714" v="798" actId="26606"/>
          <ac:spMkLst>
            <pc:docMk/>
            <pc:sldMk cId="450263909" sldId="344"/>
            <ac:spMk id="12" creationId="{054B3F04-9EAC-45C0-B3CE-0387EEA10A0C}"/>
          </ac:spMkLst>
        </pc:spChg>
      </pc:sldChg>
      <pc:sldChg chg="modSp new del mod">
        <pc:chgData name="Hema Mahadevu" userId="1c176bdd-a50d-403e-9444-f58f413c839b" providerId="ADAL" clId="{C67D13AF-AA02-4CFA-A62F-FD9EFEB09F76}" dt="2023-08-09T01:27:01.041" v="807" actId="47"/>
        <pc:sldMkLst>
          <pc:docMk/>
          <pc:sldMk cId="2933222259" sldId="345"/>
        </pc:sldMkLst>
        <pc:spChg chg="mod">
          <ac:chgData name="Hema Mahadevu" userId="1c176bdd-a50d-403e-9444-f58f413c839b" providerId="ADAL" clId="{C67D13AF-AA02-4CFA-A62F-FD9EFEB09F76}" dt="2023-08-09T01:26:57.876" v="806"/>
          <ac:spMkLst>
            <pc:docMk/>
            <pc:sldMk cId="2933222259" sldId="345"/>
            <ac:spMk id="3" creationId="{37828096-242A-A3FE-7571-13F84CCEFDAA}"/>
          </ac:spMkLst>
        </pc:spChg>
      </pc:sldChg>
      <pc:sldChg chg="modSp new del mod ord">
        <pc:chgData name="Hema Mahadevu" userId="1c176bdd-a50d-403e-9444-f58f413c839b" providerId="ADAL" clId="{C67D13AF-AA02-4CFA-A62F-FD9EFEB09F76}" dt="2023-08-10T17:15:45.058" v="1632" actId="47"/>
        <pc:sldMkLst>
          <pc:docMk/>
          <pc:sldMk cId="3440374619" sldId="345"/>
        </pc:sldMkLst>
        <pc:spChg chg="mod">
          <ac:chgData name="Hema Mahadevu" userId="1c176bdd-a50d-403e-9444-f58f413c839b" providerId="ADAL" clId="{C67D13AF-AA02-4CFA-A62F-FD9EFEB09F76}" dt="2023-08-09T01:29:27.686" v="858" actId="255"/>
          <ac:spMkLst>
            <pc:docMk/>
            <pc:sldMk cId="3440374619" sldId="345"/>
            <ac:spMk id="2" creationId="{9B70262A-5CF0-E27C-FBFB-893E94DD241E}"/>
          </ac:spMkLst>
        </pc:spChg>
        <pc:spChg chg="mod">
          <ac:chgData name="Hema Mahadevu" userId="1c176bdd-a50d-403e-9444-f58f413c839b" providerId="ADAL" clId="{C67D13AF-AA02-4CFA-A62F-FD9EFEB09F76}" dt="2023-08-09T01:29:45.842" v="876" actId="20577"/>
          <ac:spMkLst>
            <pc:docMk/>
            <pc:sldMk cId="3440374619" sldId="345"/>
            <ac:spMk id="3" creationId="{502DEA0D-BECB-6F60-90E9-9CA37BC04C96}"/>
          </ac:spMkLst>
        </pc:spChg>
      </pc:sldChg>
      <pc:sldChg chg="new del">
        <pc:chgData name="Hema Mahadevu" userId="1c176bdd-a50d-403e-9444-f58f413c839b" providerId="ADAL" clId="{C67D13AF-AA02-4CFA-A62F-FD9EFEB09F76}" dt="2023-08-09T01:27:35.041" v="809" actId="47"/>
        <pc:sldMkLst>
          <pc:docMk/>
          <pc:sldMk cId="3811079628" sldId="345"/>
        </pc:sldMkLst>
      </pc:sldChg>
      <pc:sldChg chg="addSp delSp modSp new del mod ord">
        <pc:chgData name="Hema Mahadevu" userId="1c176bdd-a50d-403e-9444-f58f413c839b" providerId="ADAL" clId="{C67D13AF-AA02-4CFA-A62F-FD9EFEB09F76}" dt="2023-08-09T01:28:56.316" v="820" actId="47"/>
        <pc:sldMkLst>
          <pc:docMk/>
          <pc:sldMk cId="4225959089" sldId="345"/>
        </pc:sldMkLst>
        <pc:spChg chg="add del mod">
          <ac:chgData name="Hema Mahadevu" userId="1c176bdd-a50d-403e-9444-f58f413c839b" providerId="ADAL" clId="{C67D13AF-AA02-4CFA-A62F-FD9EFEB09F76}" dt="2023-08-09T01:28:43.827" v="819" actId="478"/>
          <ac:spMkLst>
            <pc:docMk/>
            <pc:sldMk cId="4225959089" sldId="345"/>
            <ac:spMk id="3" creationId="{1BCF821B-B83B-8BF0-0649-135672DF01E8}"/>
          </ac:spMkLst>
        </pc:spChg>
      </pc:sldChg>
      <pc:sldChg chg="addSp modSp new mod setBg">
        <pc:chgData name="Hema Mahadevu" userId="1c176bdd-a50d-403e-9444-f58f413c839b" providerId="ADAL" clId="{C67D13AF-AA02-4CFA-A62F-FD9EFEB09F76}" dt="2023-08-09T17:52:07.881" v="1262" actId="255"/>
        <pc:sldMkLst>
          <pc:docMk/>
          <pc:sldMk cId="20429154" sldId="346"/>
        </pc:sldMkLst>
        <pc:spChg chg="mod">
          <ac:chgData name="Hema Mahadevu" userId="1c176bdd-a50d-403e-9444-f58f413c839b" providerId="ADAL" clId="{C67D13AF-AA02-4CFA-A62F-FD9EFEB09F76}" dt="2023-08-09T01:38:24.888" v="899" actId="2711"/>
          <ac:spMkLst>
            <pc:docMk/>
            <pc:sldMk cId="20429154" sldId="346"/>
            <ac:spMk id="2" creationId="{550F14A7-001E-05C3-5CBF-58DFA41652F4}"/>
          </ac:spMkLst>
        </pc:spChg>
        <pc:spChg chg="mod">
          <ac:chgData name="Hema Mahadevu" userId="1c176bdd-a50d-403e-9444-f58f413c839b" providerId="ADAL" clId="{C67D13AF-AA02-4CFA-A62F-FD9EFEB09F76}" dt="2023-08-09T17:52:07.881" v="1262" actId="255"/>
          <ac:spMkLst>
            <pc:docMk/>
            <pc:sldMk cId="20429154" sldId="346"/>
            <ac:spMk id="3" creationId="{AA583534-93A9-D501-731C-96F2EC22F097}"/>
          </ac:spMkLst>
        </pc:spChg>
        <pc:spChg chg="add">
          <ac:chgData name="Hema Mahadevu" userId="1c176bdd-a50d-403e-9444-f58f413c839b" providerId="ADAL" clId="{C67D13AF-AA02-4CFA-A62F-FD9EFEB09F76}" dt="2023-08-09T01:37:54.455" v="896" actId="26606"/>
          <ac:spMkLst>
            <pc:docMk/>
            <pc:sldMk cId="20429154" sldId="346"/>
            <ac:spMk id="8" creationId="{3741B58E-3B65-4A01-A276-975AB2CF8A08}"/>
          </ac:spMkLst>
        </pc:spChg>
        <pc:spChg chg="add">
          <ac:chgData name="Hema Mahadevu" userId="1c176bdd-a50d-403e-9444-f58f413c839b" providerId="ADAL" clId="{C67D13AF-AA02-4CFA-A62F-FD9EFEB09F76}" dt="2023-08-09T01:37:54.455" v="896" actId="26606"/>
          <ac:spMkLst>
            <pc:docMk/>
            <pc:sldMk cId="20429154" sldId="346"/>
            <ac:spMk id="10" creationId="{7AAC67C3-831B-4AB1-A259-DFB839CAFAFC}"/>
          </ac:spMkLst>
        </pc:spChg>
        <pc:spChg chg="add">
          <ac:chgData name="Hema Mahadevu" userId="1c176bdd-a50d-403e-9444-f58f413c839b" providerId="ADAL" clId="{C67D13AF-AA02-4CFA-A62F-FD9EFEB09F76}" dt="2023-08-09T01:37:54.455" v="896" actId="26606"/>
          <ac:spMkLst>
            <pc:docMk/>
            <pc:sldMk cId="20429154" sldId="346"/>
            <ac:spMk id="12" creationId="{054B3F04-9EAC-45C0-B3CE-0387EEA10A0C}"/>
          </ac:spMkLst>
        </pc:spChg>
      </pc:sldChg>
      <pc:sldChg chg="modSp add mod">
        <pc:chgData name="Hema Mahadevu" userId="1c176bdd-a50d-403e-9444-f58f413c839b" providerId="ADAL" clId="{C67D13AF-AA02-4CFA-A62F-FD9EFEB09F76}" dt="2023-08-09T05:55:51.328" v="1194" actId="12"/>
        <pc:sldMkLst>
          <pc:docMk/>
          <pc:sldMk cId="2124409273" sldId="347"/>
        </pc:sldMkLst>
        <pc:spChg chg="mod">
          <ac:chgData name="Hema Mahadevu" userId="1c176bdd-a50d-403e-9444-f58f413c839b" providerId="ADAL" clId="{C67D13AF-AA02-4CFA-A62F-FD9EFEB09F76}" dt="2023-08-09T05:55:51.328" v="1194" actId="12"/>
          <ac:spMkLst>
            <pc:docMk/>
            <pc:sldMk cId="2124409273" sldId="347"/>
            <ac:spMk id="3" creationId="{00000000-0000-0000-0000-000000000000}"/>
          </ac:spMkLst>
        </pc:spChg>
      </pc:sldChg>
      <pc:sldChg chg="modSp new mod">
        <pc:chgData name="Hema Mahadevu" userId="1c176bdd-a50d-403e-9444-f58f413c839b" providerId="ADAL" clId="{C67D13AF-AA02-4CFA-A62F-FD9EFEB09F76}" dt="2023-08-09T01:42:13.983" v="950" actId="20577"/>
        <pc:sldMkLst>
          <pc:docMk/>
          <pc:sldMk cId="3238662152" sldId="348"/>
        </pc:sldMkLst>
        <pc:spChg chg="mod">
          <ac:chgData name="Hema Mahadevu" userId="1c176bdd-a50d-403e-9444-f58f413c839b" providerId="ADAL" clId="{C67D13AF-AA02-4CFA-A62F-FD9EFEB09F76}" dt="2023-08-09T01:41:15.760" v="924" actId="255"/>
          <ac:spMkLst>
            <pc:docMk/>
            <pc:sldMk cId="3238662152" sldId="348"/>
            <ac:spMk id="2" creationId="{0DF1CCDF-D794-5B8A-4801-A5F390282515}"/>
          </ac:spMkLst>
        </pc:spChg>
        <pc:spChg chg="mod">
          <ac:chgData name="Hema Mahadevu" userId="1c176bdd-a50d-403e-9444-f58f413c839b" providerId="ADAL" clId="{C67D13AF-AA02-4CFA-A62F-FD9EFEB09F76}" dt="2023-08-09T01:42:13.983" v="950" actId="20577"/>
          <ac:spMkLst>
            <pc:docMk/>
            <pc:sldMk cId="3238662152" sldId="348"/>
            <ac:spMk id="3" creationId="{4143EF15-E4A1-6929-7351-133E19AE99DA}"/>
          </ac:spMkLst>
        </pc:spChg>
      </pc:sldChg>
      <pc:sldChg chg="addSp delSp modSp new del mod">
        <pc:chgData name="Hema Mahadevu" userId="1c176bdd-a50d-403e-9444-f58f413c839b" providerId="ADAL" clId="{C67D13AF-AA02-4CFA-A62F-FD9EFEB09F76}" dt="2023-08-09T01:40:24.548" v="915" actId="47"/>
        <pc:sldMkLst>
          <pc:docMk/>
          <pc:sldMk cId="3906509180" sldId="348"/>
        </pc:sldMkLst>
        <pc:spChg chg="mod">
          <ac:chgData name="Hema Mahadevu" userId="1c176bdd-a50d-403e-9444-f58f413c839b" providerId="ADAL" clId="{C67D13AF-AA02-4CFA-A62F-FD9EFEB09F76}" dt="2023-08-09T01:39:01.302" v="903" actId="27636"/>
          <ac:spMkLst>
            <pc:docMk/>
            <pc:sldMk cId="3906509180" sldId="348"/>
            <ac:spMk id="2" creationId="{62576909-E4D9-6F13-9DF2-3B7633F683BC}"/>
          </ac:spMkLst>
        </pc:spChg>
        <pc:spChg chg="add del mod">
          <ac:chgData name="Hema Mahadevu" userId="1c176bdd-a50d-403e-9444-f58f413c839b" providerId="ADAL" clId="{C67D13AF-AA02-4CFA-A62F-FD9EFEB09F76}" dt="2023-08-09T01:40:17.927" v="914" actId="20577"/>
          <ac:spMkLst>
            <pc:docMk/>
            <pc:sldMk cId="3906509180" sldId="348"/>
            <ac:spMk id="3" creationId="{B7C1C3C8-F6A6-5911-41F8-E5E0F1B84E38}"/>
          </ac:spMkLst>
        </pc:spChg>
        <pc:spChg chg="add del mod">
          <ac:chgData name="Hema Mahadevu" userId="1c176bdd-a50d-403e-9444-f58f413c839b" providerId="ADAL" clId="{C67D13AF-AA02-4CFA-A62F-FD9EFEB09F76}" dt="2023-08-09T01:39:35.049" v="905"/>
          <ac:spMkLst>
            <pc:docMk/>
            <pc:sldMk cId="3906509180" sldId="348"/>
            <ac:spMk id="4" creationId="{827D2930-B360-67C7-4CAC-6ACDC3304E56}"/>
          </ac:spMkLst>
        </pc:spChg>
      </pc:sldChg>
      <pc:sldChg chg="addSp delSp modSp new mod setBg">
        <pc:chgData name="Hema Mahadevu" userId="1c176bdd-a50d-403e-9444-f58f413c839b" providerId="ADAL" clId="{C67D13AF-AA02-4CFA-A62F-FD9EFEB09F76}" dt="2023-08-09T17:52:39.614" v="1265" actId="27636"/>
        <pc:sldMkLst>
          <pc:docMk/>
          <pc:sldMk cId="987436760" sldId="349"/>
        </pc:sldMkLst>
        <pc:spChg chg="mod">
          <ac:chgData name="Hema Mahadevu" userId="1c176bdd-a50d-403e-9444-f58f413c839b" providerId="ADAL" clId="{C67D13AF-AA02-4CFA-A62F-FD9EFEB09F76}" dt="2023-08-09T02:00:40.946" v="1000" actId="20577"/>
          <ac:spMkLst>
            <pc:docMk/>
            <pc:sldMk cId="987436760" sldId="349"/>
            <ac:spMk id="2" creationId="{2DE5D23F-473C-F517-BDD9-1612BB4BA0B8}"/>
          </ac:spMkLst>
        </pc:spChg>
        <pc:spChg chg="mod">
          <ac:chgData name="Hema Mahadevu" userId="1c176bdd-a50d-403e-9444-f58f413c839b" providerId="ADAL" clId="{C67D13AF-AA02-4CFA-A62F-FD9EFEB09F76}" dt="2023-08-09T17:52:39.614" v="1265" actId="27636"/>
          <ac:spMkLst>
            <pc:docMk/>
            <pc:sldMk cId="987436760" sldId="349"/>
            <ac:spMk id="3" creationId="{31D02918-1358-1E84-2836-CC240FA9B370}"/>
          </ac:spMkLst>
        </pc:spChg>
        <pc:spChg chg="add del">
          <ac:chgData name="Hema Mahadevu" userId="1c176bdd-a50d-403e-9444-f58f413c839b" providerId="ADAL" clId="{C67D13AF-AA02-4CFA-A62F-FD9EFEB09F76}" dt="2023-08-09T02:00:14.695" v="994" actId="26606"/>
          <ac:spMkLst>
            <pc:docMk/>
            <pc:sldMk cId="987436760" sldId="349"/>
            <ac:spMk id="8" creationId="{3741B58E-3B65-4A01-A276-975AB2CF8A08}"/>
          </ac:spMkLst>
        </pc:spChg>
        <pc:spChg chg="add del">
          <ac:chgData name="Hema Mahadevu" userId="1c176bdd-a50d-403e-9444-f58f413c839b" providerId="ADAL" clId="{C67D13AF-AA02-4CFA-A62F-FD9EFEB09F76}" dt="2023-08-09T02:00:14.695" v="994" actId="26606"/>
          <ac:spMkLst>
            <pc:docMk/>
            <pc:sldMk cId="987436760" sldId="349"/>
            <ac:spMk id="10" creationId="{7AAC67C3-831B-4AB1-A259-DFB839CAFAFC}"/>
          </ac:spMkLst>
        </pc:spChg>
        <pc:spChg chg="add del">
          <ac:chgData name="Hema Mahadevu" userId="1c176bdd-a50d-403e-9444-f58f413c839b" providerId="ADAL" clId="{C67D13AF-AA02-4CFA-A62F-FD9EFEB09F76}" dt="2023-08-09T02:00:14.695" v="994" actId="26606"/>
          <ac:spMkLst>
            <pc:docMk/>
            <pc:sldMk cId="987436760" sldId="349"/>
            <ac:spMk id="12" creationId="{054B3F04-9EAC-45C0-B3CE-0387EEA10A0C}"/>
          </ac:spMkLst>
        </pc:spChg>
        <pc:spChg chg="add">
          <ac:chgData name="Hema Mahadevu" userId="1c176bdd-a50d-403e-9444-f58f413c839b" providerId="ADAL" clId="{C67D13AF-AA02-4CFA-A62F-FD9EFEB09F76}" dt="2023-08-09T02:00:14.695" v="994" actId="26606"/>
          <ac:spMkLst>
            <pc:docMk/>
            <pc:sldMk cId="987436760" sldId="349"/>
            <ac:spMk id="17" creationId="{3741B58E-3B65-4A01-A276-975AB2CF8A08}"/>
          </ac:spMkLst>
        </pc:spChg>
        <pc:spChg chg="add">
          <ac:chgData name="Hema Mahadevu" userId="1c176bdd-a50d-403e-9444-f58f413c839b" providerId="ADAL" clId="{C67D13AF-AA02-4CFA-A62F-FD9EFEB09F76}" dt="2023-08-09T02:00:14.695" v="994" actId="26606"/>
          <ac:spMkLst>
            <pc:docMk/>
            <pc:sldMk cId="987436760" sldId="349"/>
            <ac:spMk id="19" creationId="{7AAC67C3-831B-4AB1-A259-DFB839CAFAFC}"/>
          </ac:spMkLst>
        </pc:spChg>
        <pc:spChg chg="add">
          <ac:chgData name="Hema Mahadevu" userId="1c176bdd-a50d-403e-9444-f58f413c839b" providerId="ADAL" clId="{C67D13AF-AA02-4CFA-A62F-FD9EFEB09F76}" dt="2023-08-09T02:00:14.695" v="994" actId="26606"/>
          <ac:spMkLst>
            <pc:docMk/>
            <pc:sldMk cId="987436760" sldId="349"/>
            <ac:spMk id="21" creationId="{054B3F04-9EAC-45C0-B3CE-0387EEA10A0C}"/>
          </ac:spMkLst>
        </pc:spChg>
      </pc:sldChg>
      <pc:sldChg chg="addSp modSp new mod setBg">
        <pc:chgData name="Hema Mahadevu" userId="1c176bdd-a50d-403e-9444-f58f413c839b" providerId="ADAL" clId="{C67D13AF-AA02-4CFA-A62F-FD9EFEB09F76}" dt="2023-08-09T02:07:11.606" v="1025" actId="20577"/>
        <pc:sldMkLst>
          <pc:docMk/>
          <pc:sldMk cId="3833203338" sldId="350"/>
        </pc:sldMkLst>
        <pc:spChg chg="mod">
          <ac:chgData name="Hema Mahadevu" userId="1c176bdd-a50d-403e-9444-f58f413c839b" providerId="ADAL" clId="{C67D13AF-AA02-4CFA-A62F-FD9EFEB09F76}" dt="2023-08-09T02:05:08.707" v="1015" actId="26606"/>
          <ac:spMkLst>
            <pc:docMk/>
            <pc:sldMk cId="3833203338" sldId="350"/>
            <ac:spMk id="2" creationId="{19135B47-17E3-DB3F-B207-343C57A53652}"/>
          </ac:spMkLst>
        </pc:spChg>
        <pc:spChg chg="mod">
          <ac:chgData name="Hema Mahadevu" userId="1c176bdd-a50d-403e-9444-f58f413c839b" providerId="ADAL" clId="{C67D13AF-AA02-4CFA-A62F-FD9EFEB09F76}" dt="2023-08-09T02:07:11.606" v="1025" actId="20577"/>
          <ac:spMkLst>
            <pc:docMk/>
            <pc:sldMk cId="3833203338" sldId="350"/>
            <ac:spMk id="3" creationId="{CCD9FE7C-0DE1-72D4-5052-E8903742A55B}"/>
          </ac:spMkLst>
        </pc:spChg>
        <pc:spChg chg="add mod">
          <ac:chgData name="Hema Mahadevu" userId="1c176bdd-a50d-403e-9444-f58f413c839b" providerId="ADAL" clId="{C67D13AF-AA02-4CFA-A62F-FD9EFEB09F76}" dt="2023-08-09T02:04:57.075" v="1011" actId="21"/>
          <ac:spMkLst>
            <pc:docMk/>
            <pc:sldMk cId="3833203338" sldId="350"/>
            <ac:spMk id="4" creationId="{4DE2C69D-09FC-CAEB-7702-BAC4F157AD28}"/>
          </ac:spMkLst>
        </pc:spChg>
        <pc:spChg chg="add">
          <ac:chgData name="Hema Mahadevu" userId="1c176bdd-a50d-403e-9444-f58f413c839b" providerId="ADAL" clId="{C67D13AF-AA02-4CFA-A62F-FD9EFEB09F76}" dt="2023-08-09T02:05:08.707" v="1015" actId="26606"/>
          <ac:spMkLst>
            <pc:docMk/>
            <pc:sldMk cId="3833203338" sldId="350"/>
            <ac:spMk id="9" creationId="{3741B58E-3B65-4A01-A276-975AB2CF8A08}"/>
          </ac:spMkLst>
        </pc:spChg>
        <pc:spChg chg="add">
          <ac:chgData name="Hema Mahadevu" userId="1c176bdd-a50d-403e-9444-f58f413c839b" providerId="ADAL" clId="{C67D13AF-AA02-4CFA-A62F-FD9EFEB09F76}" dt="2023-08-09T02:05:08.707" v="1015" actId="26606"/>
          <ac:spMkLst>
            <pc:docMk/>
            <pc:sldMk cId="3833203338" sldId="350"/>
            <ac:spMk id="11" creationId="{7AAC67C3-831B-4AB1-A259-DFB839CAFAFC}"/>
          </ac:spMkLst>
        </pc:spChg>
        <pc:spChg chg="add">
          <ac:chgData name="Hema Mahadevu" userId="1c176bdd-a50d-403e-9444-f58f413c839b" providerId="ADAL" clId="{C67D13AF-AA02-4CFA-A62F-FD9EFEB09F76}" dt="2023-08-09T02:05:08.707" v="1015" actId="26606"/>
          <ac:spMkLst>
            <pc:docMk/>
            <pc:sldMk cId="3833203338" sldId="350"/>
            <ac:spMk id="13" creationId="{054B3F04-9EAC-45C0-B3CE-0387EEA10A0C}"/>
          </ac:spMkLst>
        </pc:spChg>
      </pc:sldChg>
      <pc:sldChg chg="delSp modSp new mod ord">
        <pc:chgData name="Hema Mahadevu" userId="1c176bdd-a50d-403e-9444-f58f413c839b" providerId="ADAL" clId="{C67D13AF-AA02-4CFA-A62F-FD9EFEB09F76}" dt="2023-08-10T18:29:29.535" v="2283"/>
        <pc:sldMkLst>
          <pc:docMk/>
          <pc:sldMk cId="3752000182" sldId="351"/>
        </pc:sldMkLst>
        <pc:spChg chg="mod">
          <ac:chgData name="Hema Mahadevu" userId="1c176bdd-a50d-403e-9444-f58f413c839b" providerId="ADAL" clId="{C67D13AF-AA02-4CFA-A62F-FD9EFEB09F76}" dt="2023-08-09T02:07:47.807" v="1046" actId="20577"/>
          <ac:spMkLst>
            <pc:docMk/>
            <pc:sldMk cId="3752000182" sldId="351"/>
            <ac:spMk id="2" creationId="{41C76DDA-CA99-67EA-42EE-540DFFED7CD5}"/>
          </ac:spMkLst>
        </pc:spChg>
        <pc:spChg chg="del">
          <ac:chgData name="Hema Mahadevu" userId="1c176bdd-a50d-403e-9444-f58f413c839b" providerId="ADAL" clId="{C67D13AF-AA02-4CFA-A62F-FD9EFEB09F76}" dt="2023-08-09T02:07:52.644" v="1047" actId="478"/>
          <ac:spMkLst>
            <pc:docMk/>
            <pc:sldMk cId="3752000182" sldId="351"/>
            <ac:spMk id="3" creationId="{3C246B8A-0064-5955-3FC1-D277458FD6C7}"/>
          </ac:spMkLst>
        </pc:spChg>
      </pc:sldChg>
      <pc:sldChg chg="new del">
        <pc:chgData name="Hema Mahadevu" userId="1c176bdd-a50d-403e-9444-f58f413c839b" providerId="ADAL" clId="{C67D13AF-AA02-4CFA-A62F-FD9EFEB09F76}" dt="2023-08-09T02:07:36.672" v="1027" actId="680"/>
        <pc:sldMkLst>
          <pc:docMk/>
          <pc:sldMk cId="3891500689" sldId="351"/>
        </pc:sldMkLst>
      </pc:sldChg>
      <pc:sldChg chg="addSp delSp modSp new mod ord setBg">
        <pc:chgData name="Hema Mahadevu" userId="1c176bdd-a50d-403e-9444-f58f413c839b" providerId="ADAL" clId="{C67D13AF-AA02-4CFA-A62F-FD9EFEB09F76}" dt="2023-08-10T01:41:48.886" v="1461"/>
        <pc:sldMkLst>
          <pc:docMk/>
          <pc:sldMk cId="396795563" sldId="352"/>
        </pc:sldMkLst>
        <pc:spChg chg="mod">
          <ac:chgData name="Hema Mahadevu" userId="1c176bdd-a50d-403e-9444-f58f413c839b" providerId="ADAL" clId="{C67D13AF-AA02-4CFA-A62F-FD9EFEB09F76}" dt="2023-08-10T01:34:51.868" v="1432" actId="207"/>
          <ac:spMkLst>
            <pc:docMk/>
            <pc:sldMk cId="396795563" sldId="352"/>
            <ac:spMk id="2" creationId="{C5FDEDF4-8651-89B5-50A8-7FE710A30017}"/>
          </ac:spMkLst>
        </pc:spChg>
        <pc:spChg chg="del">
          <ac:chgData name="Hema Mahadevu" userId="1c176bdd-a50d-403e-9444-f58f413c839b" providerId="ADAL" clId="{C67D13AF-AA02-4CFA-A62F-FD9EFEB09F76}" dt="2023-08-09T02:12:53.256" v="1104"/>
          <ac:spMkLst>
            <pc:docMk/>
            <pc:sldMk cId="396795563" sldId="352"/>
            <ac:spMk id="3" creationId="{682C1CBF-535C-2F3B-332C-DF01A2AF4F31}"/>
          </ac:spMkLst>
        </pc:spChg>
        <pc:spChg chg="add mod">
          <ac:chgData name="Hema Mahadevu" userId="1c176bdd-a50d-403e-9444-f58f413c839b" providerId="ADAL" clId="{C67D13AF-AA02-4CFA-A62F-FD9EFEB09F76}" dt="2023-08-10T01:41:48.886" v="1461"/>
          <ac:spMkLst>
            <pc:docMk/>
            <pc:sldMk cId="396795563" sldId="352"/>
            <ac:spMk id="4" creationId="{F3FFAA12-87FE-907A-696E-18E1186F1A1B}"/>
          </ac:spMkLst>
        </pc:spChg>
        <pc:spChg chg="add">
          <ac:chgData name="Hema Mahadevu" userId="1c176bdd-a50d-403e-9444-f58f413c839b" providerId="ADAL" clId="{C67D13AF-AA02-4CFA-A62F-FD9EFEB09F76}" dt="2023-08-09T02:13:01.123" v="1105" actId="26606"/>
          <ac:spMkLst>
            <pc:docMk/>
            <pc:sldMk cId="396795563" sldId="352"/>
            <ac:spMk id="9" creationId="{3741B58E-3B65-4A01-A276-975AB2CF8A08}"/>
          </ac:spMkLst>
        </pc:spChg>
        <pc:spChg chg="add">
          <ac:chgData name="Hema Mahadevu" userId="1c176bdd-a50d-403e-9444-f58f413c839b" providerId="ADAL" clId="{C67D13AF-AA02-4CFA-A62F-FD9EFEB09F76}" dt="2023-08-09T02:13:01.123" v="1105" actId="26606"/>
          <ac:spMkLst>
            <pc:docMk/>
            <pc:sldMk cId="396795563" sldId="352"/>
            <ac:spMk id="11" creationId="{7AAC67C3-831B-4AB1-A259-DFB839CAFAFC}"/>
          </ac:spMkLst>
        </pc:spChg>
        <pc:spChg chg="add">
          <ac:chgData name="Hema Mahadevu" userId="1c176bdd-a50d-403e-9444-f58f413c839b" providerId="ADAL" clId="{C67D13AF-AA02-4CFA-A62F-FD9EFEB09F76}" dt="2023-08-09T02:13:01.123" v="1105" actId="26606"/>
          <ac:spMkLst>
            <pc:docMk/>
            <pc:sldMk cId="396795563" sldId="352"/>
            <ac:spMk id="13" creationId="{054B3F04-9EAC-45C0-B3CE-0387EEA10A0C}"/>
          </ac:spMkLst>
        </pc:spChg>
      </pc:sldChg>
      <pc:sldChg chg="new del">
        <pc:chgData name="Hema Mahadevu" userId="1c176bdd-a50d-403e-9444-f58f413c839b" providerId="ADAL" clId="{C67D13AF-AA02-4CFA-A62F-FD9EFEB09F76}" dt="2023-08-09T02:08:55.373" v="1049" actId="680"/>
        <pc:sldMkLst>
          <pc:docMk/>
          <pc:sldMk cId="3619508524" sldId="352"/>
        </pc:sldMkLst>
      </pc:sldChg>
      <pc:sldChg chg="addSp delSp modSp new del">
        <pc:chgData name="Hema Mahadevu" userId="1c176bdd-a50d-403e-9444-f58f413c839b" providerId="ADAL" clId="{C67D13AF-AA02-4CFA-A62F-FD9EFEB09F76}" dt="2023-08-09T17:51:05.120" v="1258" actId="47"/>
        <pc:sldMkLst>
          <pc:docMk/>
          <pc:sldMk cId="1665200143" sldId="353"/>
        </pc:sldMkLst>
        <pc:spChg chg="add del">
          <ac:chgData name="Hema Mahadevu" userId="1c176bdd-a50d-403e-9444-f58f413c839b" providerId="ADAL" clId="{C67D13AF-AA02-4CFA-A62F-FD9EFEB09F76}" dt="2023-08-09T05:57:17.725" v="1201"/>
          <ac:spMkLst>
            <pc:docMk/>
            <pc:sldMk cId="1665200143" sldId="353"/>
            <ac:spMk id="3" creationId="{066D74B9-5C91-13F5-97D7-AD3FCE46DC04}"/>
          </ac:spMkLst>
        </pc:spChg>
        <pc:spChg chg="add del mod">
          <ac:chgData name="Hema Mahadevu" userId="1c176bdd-a50d-403e-9444-f58f413c839b" providerId="ADAL" clId="{C67D13AF-AA02-4CFA-A62F-FD9EFEB09F76}" dt="2023-08-09T05:57:17.725" v="1201"/>
          <ac:spMkLst>
            <pc:docMk/>
            <pc:sldMk cId="1665200143" sldId="353"/>
            <ac:spMk id="4" creationId="{586E0752-0602-AE16-7F07-0CECA6E44CDF}"/>
          </ac:spMkLst>
        </pc:spChg>
      </pc:sldChg>
      <pc:sldChg chg="new del">
        <pc:chgData name="Hema Mahadevu" userId="1c176bdd-a50d-403e-9444-f58f413c839b" providerId="ADAL" clId="{C67D13AF-AA02-4CFA-A62F-FD9EFEB09F76}" dt="2023-08-09T17:47:19.347" v="1204" actId="680"/>
        <pc:sldMkLst>
          <pc:docMk/>
          <pc:sldMk cId="1781243716" sldId="354"/>
        </pc:sldMkLst>
      </pc:sldChg>
      <pc:sldChg chg="addSp delSp modSp new del mod setBg">
        <pc:chgData name="Hema Mahadevu" userId="1c176bdd-a50d-403e-9444-f58f413c839b" providerId="ADAL" clId="{C67D13AF-AA02-4CFA-A62F-FD9EFEB09F76}" dt="2023-08-10T17:37:41.006" v="1807" actId="47"/>
        <pc:sldMkLst>
          <pc:docMk/>
          <pc:sldMk cId="3743832763" sldId="354"/>
        </pc:sldMkLst>
        <pc:spChg chg="mod">
          <ac:chgData name="Hema Mahadevu" userId="1c176bdd-a50d-403e-9444-f58f413c839b" providerId="ADAL" clId="{C67D13AF-AA02-4CFA-A62F-FD9EFEB09F76}" dt="2023-08-09T17:47:55.249" v="1226" actId="2711"/>
          <ac:spMkLst>
            <pc:docMk/>
            <pc:sldMk cId="3743832763" sldId="354"/>
            <ac:spMk id="2" creationId="{F29167A5-E817-5466-C390-77F0BDCCAD60}"/>
          </ac:spMkLst>
        </pc:spChg>
        <pc:spChg chg="del">
          <ac:chgData name="Hema Mahadevu" userId="1c176bdd-a50d-403e-9444-f58f413c839b" providerId="ADAL" clId="{C67D13AF-AA02-4CFA-A62F-FD9EFEB09F76}" dt="2023-08-09T17:47:25.214" v="1206"/>
          <ac:spMkLst>
            <pc:docMk/>
            <pc:sldMk cId="3743832763" sldId="354"/>
            <ac:spMk id="3" creationId="{4F517DC7-CCCB-1E35-0FF5-529D02347AA4}"/>
          </ac:spMkLst>
        </pc:spChg>
        <pc:spChg chg="add mod">
          <ac:chgData name="Hema Mahadevu" userId="1c176bdd-a50d-403e-9444-f58f413c839b" providerId="ADAL" clId="{C67D13AF-AA02-4CFA-A62F-FD9EFEB09F76}" dt="2023-08-09T17:48:52.264" v="1232" actId="255"/>
          <ac:spMkLst>
            <pc:docMk/>
            <pc:sldMk cId="3743832763" sldId="354"/>
            <ac:spMk id="4" creationId="{41475DC7-0157-C5B2-13EB-2193D3BE8AB1}"/>
          </ac:spMkLst>
        </pc:spChg>
        <pc:spChg chg="add">
          <ac:chgData name="Hema Mahadevu" userId="1c176bdd-a50d-403e-9444-f58f413c839b" providerId="ADAL" clId="{C67D13AF-AA02-4CFA-A62F-FD9EFEB09F76}" dt="2023-08-09T17:47:40.042" v="1207" actId="26606"/>
          <ac:spMkLst>
            <pc:docMk/>
            <pc:sldMk cId="3743832763" sldId="354"/>
            <ac:spMk id="9" creationId="{3741B58E-3B65-4A01-A276-975AB2CF8A08}"/>
          </ac:spMkLst>
        </pc:spChg>
        <pc:spChg chg="add">
          <ac:chgData name="Hema Mahadevu" userId="1c176bdd-a50d-403e-9444-f58f413c839b" providerId="ADAL" clId="{C67D13AF-AA02-4CFA-A62F-FD9EFEB09F76}" dt="2023-08-09T17:47:40.042" v="1207" actId="26606"/>
          <ac:spMkLst>
            <pc:docMk/>
            <pc:sldMk cId="3743832763" sldId="354"/>
            <ac:spMk id="11" creationId="{7AAC67C3-831B-4AB1-A259-DFB839CAFAFC}"/>
          </ac:spMkLst>
        </pc:spChg>
        <pc:spChg chg="add">
          <ac:chgData name="Hema Mahadevu" userId="1c176bdd-a50d-403e-9444-f58f413c839b" providerId="ADAL" clId="{C67D13AF-AA02-4CFA-A62F-FD9EFEB09F76}" dt="2023-08-09T17:47:40.042" v="1207" actId="26606"/>
          <ac:spMkLst>
            <pc:docMk/>
            <pc:sldMk cId="3743832763" sldId="354"/>
            <ac:spMk id="13" creationId="{054B3F04-9EAC-45C0-B3CE-0387EEA10A0C}"/>
          </ac:spMkLst>
        </pc:spChg>
      </pc:sldChg>
      <pc:sldChg chg="addSp delSp modSp new del mod setBg">
        <pc:chgData name="Hema Mahadevu" userId="1c176bdd-a50d-403e-9444-f58f413c839b" providerId="ADAL" clId="{C67D13AF-AA02-4CFA-A62F-FD9EFEB09F76}" dt="2023-08-10T17:37:43.512" v="1808" actId="47"/>
        <pc:sldMkLst>
          <pc:docMk/>
          <pc:sldMk cId="3423691570" sldId="355"/>
        </pc:sldMkLst>
        <pc:spChg chg="mod">
          <ac:chgData name="Hema Mahadevu" userId="1c176bdd-a50d-403e-9444-f58f413c839b" providerId="ADAL" clId="{C67D13AF-AA02-4CFA-A62F-FD9EFEB09F76}" dt="2023-08-09T17:49:39.174" v="1248" actId="26606"/>
          <ac:spMkLst>
            <pc:docMk/>
            <pc:sldMk cId="3423691570" sldId="355"/>
            <ac:spMk id="2" creationId="{D0E7A6CB-5831-9D12-32C3-8C62B0CC74DD}"/>
          </ac:spMkLst>
        </pc:spChg>
        <pc:spChg chg="del">
          <ac:chgData name="Hema Mahadevu" userId="1c176bdd-a50d-403e-9444-f58f413c839b" providerId="ADAL" clId="{C67D13AF-AA02-4CFA-A62F-FD9EFEB09F76}" dt="2023-08-09T17:49:25.461" v="1234"/>
          <ac:spMkLst>
            <pc:docMk/>
            <pc:sldMk cId="3423691570" sldId="355"/>
            <ac:spMk id="3" creationId="{1BF9FC73-BFBF-C466-114A-3AF424F5309A}"/>
          </ac:spMkLst>
        </pc:spChg>
        <pc:spChg chg="add mod">
          <ac:chgData name="Hema Mahadevu" userId="1c176bdd-a50d-403e-9444-f58f413c839b" providerId="ADAL" clId="{C67D13AF-AA02-4CFA-A62F-FD9EFEB09F76}" dt="2023-08-09T17:50:37.904" v="1254" actId="255"/>
          <ac:spMkLst>
            <pc:docMk/>
            <pc:sldMk cId="3423691570" sldId="355"/>
            <ac:spMk id="4" creationId="{75984392-C1CC-F690-DD87-19D577721B6C}"/>
          </ac:spMkLst>
        </pc:spChg>
        <pc:spChg chg="add">
          <ac:chgData name="Hema Mahadevu" userId="1c176bdd-a50d-403e-9444-f58f413c839b" providerId="ADAL" clId="{C67D13AF-AA02-4CFA-A62F-FD9EFEB09F76}" dt="2023-08-09T17:49:39.174" v="1248" actId="26606"/>
          <ac:spMkLst>
            <pc:docMk/>
            <pc:sldMk cId="3423691570" sldId="355"/>
            <ac:spMk id="9" creationId="{3741B58E-3B65-4A01-A276-975AB2CF8A08}"/>
          </ac:spMkLst>
        </pc:spChg>
        <pc:spChg chg="add">
          <ac:chgData name="Hema Mahadevu" userId="1c176bdd-a50d-403e-9444-f58f413c839b" providerId="ADAL" clId="{C67D13AF-AA02-4CFA-A62F-FD9EFEB09F76}" dt="2023-08-09T17:49:39.174" v="1248" actId="26606"/>
          <ac:spMkLst>
            <pc:docMk/>
            <pc:sldMk cId="3423691570" sldId="355"/>
            <ac:spMk id="11" creationId="{7AAC67C3-831B-4AB1-A259-DFB839CAFAFC}"/>
          </ac:spMkLst>
        </pc:spChg>
        <pc:spChg chg="add">
          <ac:chgData name="Hema Mahadevu" userId="1c176bdd-a50d-403e-9444-f58f413c839b" providerId="ADAL" clId="{C67D13AF-AA02-4CFA-A62F-FD9EFEB09F76}" dt="2023-08-09T17:49:39.174" v="1248" actId="26606"/>
          <ac:spMkLst>
            <pc:docMk/>
            <pc:sldMk cId="3423691570" sldId="355"/>
            <ac:spMk id="13" creationId="{054B3F04-9EAC-45C0-B3CE-0387EEA10A0C}"/>
          </ac:spMkLst>
        </pc:spChg>
      </pc:sldChg>
      <pc:sldChg chg="addSp delSp modSp new mod setBg">
        <pc:chgData name="Hema Mahadevu" userId="1c176bdd-a50d-403e-9444-f58f413c839b" providerId="ADAL" clId="{C67D13AF-AA02-4CFA-A62F-FD9EFEB09F76}" dt="2023-08-10T01:02:54.819" v="1292" actId="27636"/>
        <pc:sldMkLst>
          <pc:docMk/>
          <pc:sldMk cId="3722459370" sldId="356"/>
        </pc:sldMkLst>
        <pc:spChg chg="mod">
          <ac:chgData name="Hema Mahadevu" userId="1c176bdd-a50d-403e-9444-f58f413c839b" providerId="ADAL" clId="{C67D13AF-AA02-4CFA-A62F-FD9EFEB09F76}" dt="2023-08-10T01:02:30.502" v="1288" actId="255"/>
          <ac:spMkLst>
            <pc:docMk/>
            <pc:sldMk cId="3722459370" sldId="356"/>
            <ac:spMk id="2" creationId="{88ADEED3-DCA4-9827-72B3-0CC8B5FF18D6}"/>
          </ac:spMkLst>
        </pc:spChg>
        <pc:spChg chg="del">
          <ac:chgData name="Hema Mahadevu" userId="1c176bdd-a50d-403e-9444-f58f413c839b" providerId="ADAL" clId="{C67D13AF-AA02-4CFA-A62F-FD9EFEB09F76}" dt="2023-08-10T00:58:46.052" v="1267"/>
          <ac:spMkLst>
            <pc:docMk/>
            <pc:sldMk cId="3722459370" sldId="356"/>
            <ac:spMk id="3" creationId="{AEA29C76-BD31-7343-3760-25C56C596D02}"/>
          </ac:spMkLst>
        </pc:spChg>
        <pc:spChg chg="add mod ord">
          <ac:chgData name="Hema Mahadevu" userId="1c176bdd-a50d-403e-9444-f58f413c839b" providerId="ADAL" clId="{C67D13AF-AA02-4CFA-A62F-FD9EFEB09F76}" dt="2023-08-10T01:02:54.819" v="1292" actId="27636"/>
          <ac:spMkLst>
            <pc:docMk/>
            <pc:sldMk cId="3722459370" sldId="356"/>
            <ac:spMk id="4" creationId="{C0FA1BEA-96EE-D442-EB7D-619B34390627}"/>
          </ac:spMkLst>
        </pc:spChg>
        <pc:spChg chg="add del">
          <ac:chgData name="Hema Mahadevu" userId="1c176bdd-a50d-403e-9444-f58f413c839b" providerId="ADAL" clId="{C67D13AF-AA02-4CFA-A62F-FD9EFEB09F76}" dt="2023-08-10T01:02:19.645" v="1286" actId="26606"/>
          <ac:spMkLst>
            <pc:docMk/>
            <pc:sldMk cId="3722459370" sldId="356"/>
            <ac:spMk id="9" creationId="{3741B58E-3B65-4A01-A276-975AB2CF8A08}"/>
          </ac:spMkLst>
        </pc:spChg>
        <pc:spChg chg="add del">
          <ac:chgData name="Hema Mahadevu" userId="1c176bdd-a50d-403e-9444-f58f413c839b" providerId="ADAL" clId="{C67D13AF-AA02-4CFA-A62F-FD9EFEB09F76}" dt="2023-08-10T01:02:19.645" v="1286" actId="26606"/>
          <ac:spMkLst>
            <pc:docMk/>
            <pc:sldMk cId="3722459370" sldId="356"/>
            <ac:spMk id="11" creationId="{7AAC67C3-831B-4AB1-A259-DFB839CAFAFC}"/>
          </ac:spMkLst>
        </pc:spChg>
        <pc:spChg chg="add del">
          <ac:chgData name="Hema Mahadevu" userId="1c176bdd-a50d-403e-9444-f58f413c839b" providerId="ADAL" clId="{C67D13AF-AA02-4CFA-A62F-FD9EFEB09F76}" dt="2023-08-10T01:02:19.645" v="1286" actId="26606"/>
          <ac:spMkLst>
            <pc:docMk/>
            <pc:sldMk cId="3722459370" sldId="356"/>
            <ac:spMk id="13" creationId="{054B3F04-9EAC-45C0-B3CE-0387EEA10A0C}"/>
          </ac:spMkLst>
        </pc:spChg>
        <pc:spChg chg="add del">
          <ac:chgData name="Hema Mahadevu" userId="1c176bdd-a50d-403e-9444-f58f413c839b" providerId="ADAL" clId="{C67D13AF-AA02-4CFA-A62F-FD9EFEB09F76}" dt="2023-08-10T01:02:17.713" v="1283" actId="26606"/>
          <ac:spMkLst>
            <pc:docMk/>
            <pc:sldMk cId="3722459370" sldId="356"/>
            <ac:spMk id="1032" creationId="{52ABB703-2B0E-4C3B-B4A2-F3973548E561}"/>
          </ac:spMkLst>
        </pc:spChg>
        <pc:spChg chg="add del">
          <ac:chgData name="Hema Mahadevu" userId="1c176bdd-a50d-403e-9444-f58f413c839b" providerId="ADAL" clId="{C67D13AF-AA02-4CFA-A62F-FD9EFEB09F76}" dt="2023-08-10T01:02:17.713" v="1283" actId="26606"/>
          <ac:spMkLst>
            <pc:docMk/>
            <pc:sldMk cId="3722459370" sldId="356"/>
            <ac:spMk id="1036" creationId="{E95DA498-D9A2-4DA9-B9DA-B3776E08CF7E}"/>
          </ac:spMkLst>
        </pc:spChg>
        <pc:spChg chg="add del">
          <ac:chgData name="Hema Mahadevu" userId="1c176bdd-a50d-403e-9444-f58f413c839b" providerId="ADAL" clId="{C67D13AF-AA02-4CFA-A62F-FD9EFEB09F76}" dt="2023-08-10T01:02:17.713" v="1283" actId="26606"/>
          <ac:spMkLst>
            <pc:docMk/>
            <pc:sldMk cId="3722459370" sldId="356"/>
            <ac:spMk id="1038" creationId="{82A73093-4B9D-420D-B17E-52293703A1D4}"/>
          </ac:spMkLst>
        </pc:spChg>
        <pc:spChg chg="add del">
          <ac:chgData name="Hema Mahadevu" userId="1c176bdd-a50d-403e-9444-f58f413c839b" providerId="ADAL" clId="{C67D13AF-AA02-4CFA-A62F-FD9EFEB09F76}" dt="2023-08-10T01:02:19.629" v="1285" actId="26606"/>
          <ac:spMkLst>
            <pc:docMk/>
            <pc:sldMk cId="3722459370" sldId="356"/>
            <ac:spMk id="1040" creationId="{C33BF9DD-8A45-4EEE-B231-0A14D322E5F9}"/>
          </ac:spMkLst>
        </pc:spChg>
        <pc:spChg chg="add del">
          <ac:chgData name="Hema Mahadevu" userId="1c176bdd-a50d-403e-9444-f58f413c839b" providerId="ADAL" clId="{C67D13AF-AA02-4CFA-A62F-FD9EFEB09F76}" dt="2023-08-10T01:02:19.629" v="1285" actId="26606"/>
          <ac:spMkLst>
            <pc:docMk/>
            <pc:sldMk cId="3722459370" sldId="356"/>
            <ac:spMk id="1042" creationId="{D5FBCAC9-BD8B-4F3B-AD74-EF37D4211349}"/>
          </ac:spMkLst>
        </pc:spChg>
        <pc:spChg chg="add del">
          <ac:chgData name="Hema Mahadevu" userId="1c176bdd-a50d-403e-9444-f58f413c839b" providerId="ADAL" clId="{C67D13AF-AA02-4CFA-A62F-FD9EFEB09F76}" dt="2023-08-10T01:02:19.629" v="1285" actId="26606"/>
          <ac:spMkLst>
            <pc:docMk/>
            <pc:sldMk cId="3722459370" sldId="356"/>
            <ac:spMk id="1043" creationId="{9556C5A8-AD7E-4CE7-87BE-9EA3B5E1786F}"/>
          </ac:spMkLst>
        </pc:spChg>
        <pc:spChg chg="add">
          <ac:chgData name="Hema Mahadevu" userId="1c176bdd-a50d-403e-9444-f58f413c839b" providerId="ADAL" clId="{C67D13AF-AA02-4CFA-A62F-FD9EFEB09F76}" dt="2023-08-10T01:02:19.645" v="1286" actId="26606"/>
          <ac:spMkLst>
            <pc:docMk/>
            <pc:sldMk cId="3722459370" sldId="356"/>
            <ac:spMk id="1045" creationId="{52ABB703-2B0E-4C3B-B4A2-F3973548E561}"/>
          </ac:spMkLst>
        </pc:spChg>
        <pc:spChg chg="add">
          <ac:chgData name="Hema Mahadevu" userId="1c176bdd-a50d-403e-9444-f58f413c839b" providerId="ADAL" clId="{C67D13AF-AA02-4CFA-A62F-FD9EFEB09F76}" dt="2023-08-10T01:02:19.645" v="1286" actId="26606"/>
          <ac:spMkLst>
            <pc:docMk/>
            <pc:sldMk cId="3722459370" sldId="356"/>
            <ac:spMk id="1047" creationId="{E95DA498-D9A2-4DA9-B9DA-B3776E08CF7E}"/>
          </ac:spMkLst>
        </pc:spChg>
        <pc:spChg chg="add">
          <ac:chgData name="Hema Mahadevu" userId="1c176bdd-a50d-403e-9444-f58f413c839b" providerId="ADAL" clId="{C67D13AF-AA02-4CFA-A62F-FD9EFEB09F76}" dt="2023-08-10T01:02:19.645" v="1286" actId="26606"/>
          <ac:spMkLst>
            <pc:docMk/>
            <pc:sldMk cId="3722459370" sldId="356"/>
            <ac:spMk id="1048" creationId="{82A73093-4B9D-420D-B17E-52293703A1D4}"/>
          </ac:spMkLst>
        </pc:spChg>
        <pc:picChg chg="add mod">
          <ac:chgData name="Hema Mahadevu" userId="1c176bdd-a50d-403e-9444-f58f413c839b" providerId="ADAL" clId="{C67D13AF-AA02-4CFA-A62F-FD9EFEB09F76}" dt="2023-08-10T01:02:19.645" v="1286" actId="26606"/>
          <ac:picMkLst>
            <pc:docMk/>
            <pc:sldMk cId="3722459370" sldId="356"/>
            <ac:picMk id="1027" creationId="{5DE27D0A-3EEA-0164-6E18-EA3237D80C0E}"/>
          </ac:picMkLst>
        </pc:picChg>
        <pc:cxnChg chg="add del">
          <ac:chgData name="Hema Mahadevu" userId="1c176bdd-a50d-403e-9444-f58f413c839b" providerId="ADAL" clId="{C67D13AF-AA02-4CFA-A62F-FD9EFEB09F76}" dt="2023-08-10T01:02:17.713" v="1283" actId="26606"/>
          <ac:cxnSpMkLst>
            <pc:docMk/>
            <pc:sldMk cId="3722459370" sldId="356"/>
            <ac:cxnSpMk id="1034" creationId="{9C21570E-E159-49A6-9891-FA397B7A92D3}"/>
          </ac:cxnSpMkLst>
        </pc:cxnChg>
        <pc:cxnChg chg="add del">
          <ac:chgData name="Hema Mahadevu" userId="1c176bdd-a50d-403e-9444-f58f413c839b" providerId="ADAL" clId="{C67D13AF-AA02-4CFA-A62F-FD9EFEB09F76}" dt="2023-08-10T01:02:19.629" v="1285" actId="26606"/>
          <ac:cxnSpMkLst>
            <pc:docMk/>
            <pc:sldMk cId="3722459370" sldId="356"/>
            <ac:cxnSpMk id="1041" creationId="{9020DCC9-F851-4562-BB20-1AB3C51BFD08}"/>
          </ac:cxnSpMkLst>
        </pc:cxnChg>
        <pc:cxnChg chg="add">
          <ac:chgData name="Hema Mahadevu" userId="1c176bdd-a50d-403e-9444-f58f413c839b" providerId="ADAL" clId="{C67D13AF-AA02-4CFA-A62F-FD9EFEB09F76}" dt="2023-08-10T01:02:19.645" v="1286" actId="26606"/>
          <ac:cxnSpMkLst>
            <pc:docMk/>
            <pc:sldMk cId="3722459370" sldId="356"/>
            <ac:cxnSpMk id="1046" creationId="{9C21570E-E159-49A6-9891-FA397B7A92D3}"/>
          </ac:cxnSpMkLst>
        </pc:cxnChg>
      </pc:sldChg>
      <pc:sldChg chg="addSp delSp modSp new del mod setBg">
        <pc:chgData name="Hema Mahadevu" userId="1c176bdd-a50d-403e-9444-f58f413c839b" providerId="ADAL" clId="{C67D13AF-AA02-4CFA-A62F-FD9EFEB09F76}" dt="2023-08-10T01:41:54.082" v="1462" actId="47"/>
        <pc:sldMkLst>
          <pc:docMk/>
          <pc:sldMk cId="3641670641" sldId="357"/>
        </pc:sldMkLst>
        <pc:spChg chg="mod">
          <ac:chgData name="Hema Mahadevu" userId="1c176bdd-a50d-403e-9444-f58f413c839b" providerId="ADAL" clId="{C67D13AF-AA02-4CFA-A62F-FD9EFEB09F76}" dt="2023-08-10T01:11:21.183" v="1346" actId="2711"/>
          <ac:spMkLst>
            <pc:docMk/>
            <pc:sldMk cId="3641670641" sldId="357"/>
            <ac:spMk id="2" creationId="{0FFEEEFE-83A8-9008-77D0-2D28E1EF9580}"/>
          </ac:spMkLst>
        </pc:spChg>
        <pc:spChg chg="del">
          <ac:chgData name="Hema Mahadevu" userId="1c176bdd-a50d-403e-9444-f58f413c839b" providerId="ADAL" clId="{C67D13AF-AA02-4CFA-A62F-FD9EFEB09F76}" dt="2023-08-10T01:05:16.808" v="1296"/>
          <ac:spMkLst>
            <pc:docMk/>
            <pc:sldMk cId="3641670641" sldId="357"/>
            <ac:spMk id="3" creationId="{1EB7D3C6-2A53-E167-39D4-F69025356FC3}"/>
          </ac:spMkLst>
        </pc:spChg>
        <pc:spChg chg="add mod">
          <ac:chgData name="Hema Mahadevu" userId="1c176bdd-a50d-403e-9444-f58f413c839b" providerId="ADAL" clId="{C67D13AF-AA02-4CFA-A62F-FD9EFEB09F76}" dt="2023-08-10T01:40:40.031" v="1460" actId="27636"/>
          <ac:spMkLst>
            <pc:docMk/>
            <pc:sldMk cId="3641670641" sldId="357"/>
            <ac:spMk id="4" creationId="{9C70E8BE-F487-D4AA-BE81-1FF232820512}"/>
          </ac:spMkLst>
        </pc:spChg>
        <pc:spChg chg="add">
          <ac:chgData name="Hema Mahadevu" userId="1c176bdd-a50d-403e-9444-f58f413c839b" providerId="ADAL" clId="{C67D13AF-AA02-4CFA-A62F-FD9EFEB09F76}" dt="2023-08-10T01:07:18.929" v="1336" actId="26606"/>
          <ac:spMkLst>
            <pc:docMk/>
            <pc:sldMk cId="3641670641" sldId="357"/>
            <ac:spMk id="9" creationId="{3741B58E-3B65-4A01-A276-975AB2CF8A08}"/>
          </ac:spMkLst>
        </pc:spChg>
        <pc:spChg chg="add">
          <ac:chgData name="Hema Mahadevu" userId="1c176bdd-a50d-403e-9444-f58f413c839b" providerId="ADAL" clId="{C67D13AF-AA02-4CFA-A62F-FD9EFEB09F76}" dt="2023-08-10T01:07:18.929" v="1336" actId="26606"/>
          <ac:spMkLst>
            <pc:docMk/>
            <pc:sldMk cId="3641670641" sldId="357"/>
            <ac:spMk id="11" creationId="{7AAC67C3-831B-4AB1-A259-DFB839CAFAFC}"/>
          </ac:spMkLst>
        </pc:spChg>
        <pc:spChg chg="add">
          <ac:chgData name="Hema Mahadevu" userId="1c176bdd-a50d-403e-9444-f58f413c839b" providerId="ADAL" clId="{C67D13AF-AA02-4CFA-A62F-FD9EFEB09F76}" dt="2023-08-10T01:07:18.929" v="1336" actId="26606"/>
          <ac:spMkLst>
            <pc:docMk/>
            <pc:sldMk cId="3641670641" sldId="357"/>
            <ac:spMk id="13" creationId="{054B3F04-9EAC-45C0-B3CE-0387EEA10A0C}"/>
          </ac:spMkLst>
        </pc:spChg>
      </pc:sldChg>
      <pc:sldChg chg="addSp modSp new mod setBg">
        <pc:chgData name="Hema Mahadevu" userId="1c176bdd-a50d-403e-9444-f58f413c839b" providerId="ADAL" clId="{C67D13AF-AA02-4CFA-A62F-FD9EFEB09F76}" dt="2023-08-10T01:20:20.285" v="1358" actId="26606"/>
        <pc:sldMkLst>
          <pc:docMk/>
          <pc:sldMk cId="1426038854" sldId="358"/>
        </pc:sldMkLst>
        <pc:spChg chg="mod">
          <ac:chgData name="Hema Mahadevu" userId="1c176bdd-a50d-403e-9444-f58f413c839b" providerId="ADAL" clId="{C67D13AF-AA02-4CFA-A62F-FD9EFEB09F76}" dt="2023-08-10T01:20:20.285" v="1358" actId="26606"/>
          <ac:spMkLst>
            <pc:docMk/>
            <pc:sldMk cId="1426038854" sldId="358"/>
            <ac:spMk id="2" creationId="{11DBB926-8447-AFA8-F777-AA54AB236F47}"/>
          </ac:spMkLst>
        </pc:spChg>
        <pc:spChg chg="mod">
          <ac:chgData name="Hema Mahadevu" userId="1c176bdd-a50d-403e-9444-f58f413c839b" providerId="ADAL" clId="{C67D13AF-AA02-4CFA-A62F-FD9EFEB09F76}" dt="2023-08-10T01:20:20.285" v="1358" actId="26606"/>
          <ac:spMkLst>
            <pc:docMk/>
            <pc:sldMk cId="1426038854" sldId="358"/>
            <ac:spMk id="3" creationId="{8CFDDED2-6FE0-4A0F-DA78-5F5AB3ABA653}"/>
          </ac:spMkLst>
        </pc:spChg>
        <pc:spChg chg="add">
          <ac:chgData name="Hema Mahadevu" userId="1c176bdd-a50d-403e-9444-f58f413c839b" providerId="ADAL" clId="{C67D13AF-AA02-4CFA-A62F-FD9EFEB09F76}" dt="2023-08-10T01:20:20.285" v="1358" actId="26606"/>
          <ac:spMkLst>
            <pc:docMk/>
            <pc:sldMk cId="1426038854" sldId="358"/>
            <ac:spMk id="8" creationId="{3741B58E-3B65-4A01-A276-975AB2CF8A08}"/>
          </ac:spMkLst>
        </pc:spChg>
        <pc:spChg chg="add">
          <ac:chgData name="Hema Mahadevu" userId="1c176bdd-a50d-403e-9444-f58f413c839b" providerId="ADAL" clId="{C67D13AF-AA02-4CFA-A62F-FD9EFEB09F76}" dt="2023-08-10T01:20:20.285" v="1358" actId="26606"/>
          <ac:spMkLst>
            <pc:docMk/>
            <pc:sldMk cId="1426038854" sldId="358"/>
            <ac:spMk id="10" creationId="{7AAC67C3-831B-4AB1-A259-DFB839CAFAFC}"/>
          </ac:spMkLst>
        </pc:spChg>
        <pc:spChg chg="add">
          <ac:chgData name="Hema Mahadevu" userId="1c176bdd-a50d-403e-9444-f58f413c839b" providerId="ADAL" clId="{C67D13AF-AA02-4CFA-A62F-FD9EFEB09F76}" dt="2023-08-10T01:20:20.285" v="1358" actId="26606"/>
          <ac:spMkLst>
            <pc:docMk/>
            <pc:sldMk cId="1426038854" sldId="358"/>
            <ac:spMk id="12" creationId="{054B3F04-9EAC-45C0-B3CE-0387EEA10A0C}"/>
          </ac:spMkLst>
        </pc:spChg>
      </pc:sldChg>
      <pc:sldChg chg="modSp new del mod">
        <pc:chgData name="Hema Mahadevu" userId="1c176bdd-a50d-403e-9444-f58f413c839b" providerId="ADAL" clId="{C67D13AF-AA02-4CFA-A62F-FD9EFEB09F76}" dt="2023-08-10T01:25:23.505" v="1398" actId="47"/>
        <pc:sldMkLst>
          <pc:docMk/>
          <pc:sldMk cId="647034534" sldId="359"/>
        </pc:sldMkLst>
        <pc:spChg chg="mod">
          <ac:chgData name="Hema Mahadevu" userId="1c176bdd-a50d-403e-9444-f58f413c839b" providerId="ADAL" clId="{C67D13AF-AA02-4CFA-A62F-FD9EFEB09F76}" dt="2023-08-10T01:24:20.339" v="1369" actId="27636"/>
          <ac:spMkLst>
            <pc:docMk/>
            <pc:sldMk cId="647034534" sldId="359"/>
            <ac:spMk id="3" creationId="{44BC46AB-F5D4-E4E5-C788-BE1092230BBD}"/>
          </ac:spMkLst>
        </pc:spChg>
      </pc:sldChg>
      <pc:sldChg chg="delSp modSp new del mod">
        <pc:chgData name="Hema Mahadevu" userId="1c176bdd-a50d-403e-9444-f58f413c839b" providerId="ADAL" clId="{C67D13AF-AA02-4CFA-A62F-FD9EFEB09F76}" dt="2023-08-10T01:34:07.717" v="1425" actId="47"/>
        <pc:sldMkLst>
          <pc:docMk/>
          <pc:sldMk cId="1187396934" sldId="360"/>
        </pc:sldMkLst>
        <pc:spChg chg="mod">
          <ac:chgData name="Hema Mahadevu" userId="1c176bdd-a50d-403e-9444-f58f413c839b" providerId="ADAL" clId="{C67D13AF-AA02-4CFA-A62F-FD9EFEB09F76}" dt="2023-08-10T01:25:00.253" v="1391" actId="255"/>
          <ac:spMkLst>
            <pc:docMk/>
            <pc:sldMk cId="1187396934" sldId="360"/>
            <ac:spMk id="2" creationId="{A1403669-1E6E-D057-399A-AE5B7DBCB667}"/>
          </ac:spMkLst>
        </pc:spChg>
        <pc:spChg chg="del mod">
          <ac:chgData name="Hema Mahadevu" userId="1c176bdd-a50d-403e-9444-f58f413c839b" providerId="ADAL" clId="{C67D13AF-AA02-4CFA-A62F-FD9EFEB09F76}" dt="2023-08-10T01:25:04.587" v="1393" actId="478"/>
          <ac:spMkLst>
            <pc:docMk/>
            <pc:sldMk cId="1187396934" sldId="360"/>
            <ac:spMk id="3" creationId="{48100F67-23AB-F52E-E15A-F126979B9271}"/>
          </ac:spMkLst>
        </pc:spChg>
      </pc:sldChg>
      <pc:sldChg chg="new del">
        <pc:chgData name="Hema Mahadevu" userId="1c176bdd-a50d-403e-9444-f58f413c839b" providerId="ADAL" clId="{C67D13AF-AA02-4CFA-A62F-FD9EFEB09F76}" dt="2023-08-10T01:25:10.803" v="1395" actId="47"/>
        <pc:sldMkLst>
          <pc:docMk/>
          <pc:sldMk cId="999116409" sldId="361"/>
        </pc:sldMkLst>
      </pc:sldChg>
      <pc:sldChg chg="addSp modSp new del mod">
        <pc:chgData name="Hema Mahadevu" userId="1c176bdd-a50d-403e-9444-f58f413c839b" providerId="ADAL" clId="{C67D13AF-AA02-4CFA-A62F-FD9EFEB09F76}" dt="2023-08-10T01:34:03.903" v="1424" actId="47"/>
        <pc:sldMkLst>
          <pc:docMk/>
          <pc:sldMk cId="2693901580" sldId="361"/>
        </pc:sldMkLst>
        <pc:spChg chg="add mod">
          <ac:chgData name="Hema Mahadevu" userId="1c176bdd-a50d-403e-9444-f58f413c839b" providerId="ADAL" clId="{C67D13AF-AA02-4CFA-A62F-FD9EFEB09F76}" dt="2023-08-10T01:25:44.504" v="1414" actId="20577"/>
          <ac:spMkLst>
            <pc:docMk/>
            <pc:sldMk cId="2693901580" sldId="361"/>
            <ac:spMk id="3" creationId="{70BFC2D0-BC1D-61C5-6FC7-DCDF7AFD6494}"/>
          </ac:spMkLst>
        </pc:spChg>
      </pc:sldChg>
      <pc:sldChg chg="addSp delSp modSp add mod setBg delDesignElem">
        <pc:chgData name="Hema Mahadevu" userId="1c176bdd-a50d-403e-9444-f58f413c839b" providerId="ADAL" clId="{C67D13AF-AA02-4CFA-A62F-FD9EFEB09F76}" dt="2023-08-10T01:44:25.405" v="1475" actId="20577"/>
        <pc:sldMkLst>
          <pc:docMk/>
          <pc:sldMk cId="1200144551" sldId="389"/>
        </pc:sldMkLst>
        <pc:spChg chg="mod">
          <ac:chgData name="Hema Mahadevu" userId="1c176bdd-a50d-403e-9444-f58f413c839b" providerId="ADAL" clId="{C67D13AF-AA02-4CFA-A62F-FD9EFEB09F76}" dt="2023-08-10T01:44:25.405" v="1475" actId="20577"/>
          <ac:spMkLst>
            <pc:docMk/>
            <pc:sldMk cId="1200144551" sldId="389"/>
            <ac:spMk id="4" creationId="{CF2BDFE6-4BB5-DB42-DD7B-20839E1E5B7C}"/>
          </ac:spMkLst>
        </pc:spChg>
        <pc:spChg chg="add">
          <ac:chgData name="Hema Mahadevu" userId="1c176bdd-a50d-403e-9444-f58f413c839b" providerId="ADAL" clId="{C67D13AF-AA02-4CFA-A62F-FD9EFEB09F76}" dt="2023-08-10T01:32:03.974" v="1418" actId="26606"/>
          <ac:spMkLst>
            <pc:docMk/>
            <pc:sldMk cId="1200144551" sldId="389"/>
            <ac:spMk id="6" creationId="{3741B58E-3B65-4A01-A276-975AB2CF8A08}"/>
          </ac:spMkLst>
        </pc:spChg>
        <pc:spChg chg="add">
          <ac:chgData name="Hema Mahadevu" userId="1c176bdd-a50d-403e-9444-f58f413c839b" providerId="ADAL" clId="{C67D13AF-AA02-4CFA-A62F-FD9EFEB09F76}" dt="2023-08-10T01:32:03.974" v="1418" actId="26606"/>
          <ac:spMkLst>
            <pc:docMk/>
            <pc:sldMk cId="1200144551" sldId="389"/>
            <ac:spMk id="7" creationId="{7AAC67C3-831B-4AB1-A259-DFB839CAFAFC}"/>
          </ac:spMkLst>
        </pc:spChg>
        <pc:spChg chg="add">
          <ac:chgData name="Hema Mahadevu" userId="1c176bdd-a50d-403e-9444-f58f413c839b" providerId="ADAL" clId="{C67D13AF-AA02-4CFA-A62F-FD9EFEB09F76}" dt="2023-08-10T01:32:03.974" v="1418" actId="26606"/>
          <ac:spMkLst>
            <pc:docMk/>
            <pc:sldMk cId="1200144551" sldId="389"/>
            <ac:spMk id="8" creationId="{054B3F04-9EAC-45C0-B3CE-0387EEA10A0C}"/>
          </ac:spMkLst>
        </pc:spChg>
        <pc:spChg chg="del">
          <ac:chgData name="Hema Mahadevu" userId="1c176bdd-a50d-403e-9444-f58f413c839b" providerId="ADAL" clId="{C67D13AF-AA02-4CFA-A62F-FD9EFEB09F76}" dt="2023-08-10T01:31:58.416" v="1417"/>
          <ac:spMkLst>
            <pc:docMk/>
            <pc:sldMk cId="1200144551" sldId="389"/>
            <ac:spMk id="9" creationId="{3741B58E-3B65-4A01-A276-975AB2CF8A08}"/>
          </ac:spMkLst>
        </pc:spChg>
        <pc:spChg chg="del">
          <ac:chgData name="Hema Mahadevu" userId="1c176bdd-a50d-403e-9444-f58f413c839b" providerId="ADAL" clId="{C67D13AF-AA02-4CFA-A62F-FD9EFEB09F76}" dt="2023-08-10T01:31:58.416" v="1417"/>
          <ac:spMkLst>
            <pc:docMk/>
            <pc:sldMk cId="1200144551" sldId="389"/>
            <ac:spMk id="11" creationId="{7AAC67C3-831B-4AB1-A259-DFB839CAFAFC}"/>
          </ac:spMkLst>
        </pc:spChg>
        <pc:spChg chg="del">
          <ac:chgData name="Hema Mahadevu" userId="1c176bdd-a50d-403e-9444-f58f413c839b" providerId="ADAL" clId="{C67D13AF-AA02-4CFA-A62F-FD9EFEB09F76}" dt="2023-08-10T01:31:58.416" v="1417"/>
          <ac:spMkLst>
            <pc:docMk/>
            <pc:sldMk cId="1200144551" sldId="389"/>
            <ac:spMk id="13" creationId="{054B3F04-9EAC-45C0-B3CE-0387EEA10A0C}"/>
          </ac:spMkLst>
        </pc:spChg>
      </pc:sldChg>
      <pc:sldChg chg="addSp delSp modSp new mod setBg">
        <pc:chgData name="Hema Mahadevu" userId="1c176bdd-a50d-403e-9444-f58f413c839b" providerId="ADAL" clId="{C67D13AF-AA02-4CFA-A62F-FD9EFEB09F76}" dt="2023-08-10T01:54:37.244" v="1509" actId="113"/>
        <pc:sldMkLst>
          <pc:docMk/>
          <pc:sldMk cId="1926661304" sldId="390"/>
        </pc:sldMkLst>
        <pc:spChg chg="mod">
          <ac:chgData name="Hema Mahadevu" userId="1c176bdd-a50d-403e-9444-f58f413c839b" providerId="ADAL" clId="{C67D13AF-AA02-4CFA-A62F-FD9EFEB09F76}" dt="2023-08-10T01:52:45.035" v="1482" actId="2711"/>
          <ac:spMkLst>
            <pc:docMk/>
            <pc:sldMk cId="1926661304" sldId="390"/>
            <ac:spMk id="2" creationId="{53BD1DF4-942A-AAA5-1BDE-EDB709EB2CCA}"/>
          </ac:spMkLst>
        </pc:spChg>
        <pc:spChg chg="del">
          <ac:chgData name="Hema Mahadevu" userId="1c176bdd-a50d-403e-9444-f58f413c839b" providerId="ADAL" clId="{C67D13AF-AA02-4CFA-A62F-FD9EFEB09F76}" dt="2023-08-10T01:52:17.047" v="1477"/>
          <ac:spMkLst>
            <pc:docMk/>
            <pc:sldMk cId="1926661304" sldId="390"/>
            <ac:spMk id="3" creationId="{ADECDD43-22CD-2D21-3C3C-00009FE892E3}"/>
          </ac:spMkLst>
        </pc:spChg>
        <pc:spChg chg="add mod">
          <ac:chgData name="Hema Mahadevu" userId="1c176bdd-a50d-403e-9444-f58f413c839b" providerId="ADAL" clId="{C67D13AF-AA02-4CFA-A62F-FD9EFEB09F76}" dt="2023-08-10T01:54:37.244" v="1509" actId="113"/>
          <ac:spMkLst>
            <pc:docMk/>
            <pc:sldMk cId="1926661304" sldId="390"/>
            <ac:spMk id="4" creationId="{E50C4450-F295-D76F-9659-DEE58BAF15E2}"/>
          </ac:spMkLst>
        </pc:spChg>
        <pc:spChg chg="add">
          <ac:chgData name="Hema Mahadevu" userId="1c176bdd-a50d-403e-9444-f58f413c839b" providerId="ADAL" clId="{C67D13AF-AA02-4CFA-A62F-FD9EFEB09F76}" dt="2023-08-10T01:52:31.015" v="1479" actId="26606"/>
          <ac:spMkLst>
            <pc:docMk/>
            <pc:sldMk cId="1926661304" sldId="390"/>
            <ac:spMk id="9" creationId="{3741B58E-3B65-4A01-A276-975AB2CF8A08}"/>
          </ac:spMkLst>
        </pc:spChg>
        <pc:spChg chg="add">
          <ac:chgData name="Hema Mahadevu" userId="1c176bdd-a50d-403e-9444-f58f413c839b" providerId="ADAL" clId="{C67D13AF-AA02-4CFA-A62F-FD9EFEB09F76}" dt="2023-08-10T01:52:31.015" v="1479" actId="26606"/>
          <ac:spMkLst>
            <pc:docMk/>
            <pc:sldMk cId="1926661304" sldId="390"/>
            <ac:spMk id="11" creationId="{7AAC67C3-831B-4AB1-A259-DFB839CAFAFC}"/>
          </ac:spMkLst>
        </pc:spChg>
        <pc:spChg chg="add">
          <ac:chgData name="Hema Mahadevu" userId="1c176bdd-a50d-403e-9444-f58f413c839b" providerId="ADAL" clId="{C67D13AF-AA02-4CFA-A62F-FD9EFEB09F76}" dt="2023-08-10T01:52:31.015" v="1479" actId="26606"/>
          <ac:spMkLst>
            <pc:docMk/>
            <pc:sldMk cId="1926661304" sldId="390"/>
            <ac:spMk id="13" creationId="{054B3F04-9EAC-45C0-B3CE-0387EEA10A0C}"/>
          </ac:spMkLst>
        </pc:spChg>
      </pc:sldChg>
      <pc:sldChg chg="addSp delSp modSp new mod setBg">
        <pc:chgData name="Hema Mahadevu" userId="1c176bdd-a50d-403e-9444-f58f413c839b" providerId="ADAL" clId="{C67D13AF-AA02-4CFA-A62F-FD9EFEB09F76}" dt="2023-08-10T01:56:15.337" v="1534" actId="20577"/>
        <pc:sldMkLst>
          <pc:docMk/>
          <pc:sldMk cId="89861117" sldId="391"/>
        </pc:sldMkLst>
        <pc:spChg chg="mod">
          <ac:chgData name="Hema Mahadevu" userId="1c176bdd-a50d-403e-9444-f58f413c839b" providerId="ADAL" clId="{C67D13AF-AA02-4CFA-A62F-FD9EFEB09F76}" dt="2023-08-10T01:55:29.745" v="1514" actId="26606"/>
          <ac:spMkLst>
            <pc:docMk/>
            <pc:sldMk cId="89861117" sldId="391"/>
            <ac:spMk id="2" creationId="{14E723BB-71B2-2F72-381A-809D4F2BB73B}"/>
          </ac:spMkLst>
        </pc:spChg>
        <pc:spChg chg="del">
          <ac:chgData name="Hema Mahadevu" userId="1c176bdd-a50d-403e-9444-f58f413c839b" providerId="ADAL" clId="{C67D13AF-AA02-4CFA-A62F-FD9EFEB09F76}" dt="2023-08-10T01:55:24.416" v="1513"/>
          <ac:spMkLst>
            <pc:docMk/>
            <pc:sldMk cId="89861117" sldId="391"/>
            <ac:spMk id="3" creationId="{E3616931-343A-EAE4-419D-A58CAB0F476A}"/>
          </ac:spMkLst>
        </pc:spChg>
        <pc:spChg chg="add mod">
          <ac:chgData name="Hema Mahadevu" userId="1c176bdd-a50d-403e-9444-f58f413c839b" providerId="ADAL" clId="{C67D13AF-AA02-4CFA-A62F-FD9EFEB09F76}" dt="2023-08-10T01:56:15.337" v="1534" actId="20577"/>
          <ac:spMkLst>
            <pc:docMk/>
            <pc:sldMk cId="89861117" sldId="391"/>
            <ac:spMk id="4" creationId="{5CC62C5F-3089-7D21-AACF-AC151D472193}"/>
          </ac:spMkLst>
        </pc:spChg>
        <pc:spChg chg="add">
          <ac:chgData name="Hema Mahadevu" userId="1c176bdd-a50d-403e-9444-f58f413c839b" providerId="ADAL" clId="{C67D13AF-AA02-4CFA-A62F-FD9EFEB09F76}" dt="2023-08-10T01:55:29.745" v="1514" actId="26606"/>
          <ac:spMkLst>
            <pc:docMk/>
            <pc:sldMk cId="89861117" sldId="391"/>
            <ac:spMk id="9" creationId="{3741B58E-3B65-4A01-A276-975AB2CF8A08}"/>
          </ac:spMkLst>
        </pc:spChg>
        <pc:spChg chg="add">
          <ac:chgData name="Hema Mahadevu" userId="1c176bdd-a50d-403e-9444-f58f413c839b" providerId="ADAL" clId="{C67D13AF-AA02-4CFA-A62F-FD9EFEB09F76}" dt="2023-08-10T01:55:29.745" v="1514" actId="26606"/>
          <ac:spMkLst>
            <pc:docMk/>
            <pc:sldMk cId="89861117" sldId="391"/>
            <ac:spMk id="11" creationId="{7AAC67C3-831B-4AB1-A259-DFB839CAFAFC}"/>
          </ac:spMkLst>
        </pc:spChg>
        <pc:spChg chg="add">
          <ac:chgData name="Hema Mahadevu" userId="1c176bdd-a50d-403e-9444-f58f413c839b" providerId="ADAL" clId="{C67D13AF-AA02-4CFA-A62F-FD9EFEB09F76}" dt="2023-08-10T01:55:29.745" v="1514" actId="26606"/>
          <ac:spMkLst>
            <pc:docMk/>
            <pc:sldMk cId="89861117" sldId="391"/>
            <ac:spMk id="13" creationId="{054B3F04-9EAC-45C0-B3CE-0387EEA10A0C}"/>
          </ac:spMkLst>
        </pc:spChg>
      </pc:sldChg>
      <pc:sldChg chg="addSp modSp new mod setBg">
        <pc:chgData name="Hema Mahadevu" userId="1c176bdd-a50d-403e-9444-f58f413c839b" providerId="ADAL" clId="{C67D13AF-AA02-4CFA-A62F-FD9EFEB09F76}" dt="2023-08-10T01:59:43.463" v="1567" actId="27636"/>
        <pc:sldMkLst>
          <pc:docMk/>
          <pc:sldMk cId="3373441803" sldId="392"/>
        </pc:sldMkLst>
        <pc:spChg chg="mod">
          <ac:chgData name="Hema Mahadevu" userId="1c176bdd-a50d-403e-9444-f58f413c839b" providerId="ADAL" clId="{C67D13AF-AA02-4CFA-A62F-FD9EFEB09F76}" dt="2023-08-10T01:57:48.388" v="1550" actId="26606"/>
          <ac:spMkLst>
            <pc:docMk/>
            <pc:sldMk cId="3373441803" sldId="392"/>
            <ac:spMk id="2" creationId="{18086002-C217-7A92-9AB9-96E24DB182EB}"/>
          </ac:spMkLst>
        </pc:spChg>
        <pc:spChg chg="mod">
          <ac:chgData name="Hema Mahadevu" userId="1c176bdd-a50d-403e-9444-f58f413c839b" providerId="ADAL" clId="{C67D13AF-AA02-4CFA-A62F-FD9EFEB09F76}" dt="2023-08-10T01:59:43.463" v="1567" actId="27636"/>
          <ac:spMkLst>
            <pc:docMk/>
            <pc:sldMk cId="3373441803" sldId="392"/>
            <ac:spMk id="3" creationId="{A2C3FEB6-D8F3-9B9A-00B9-80908B3EB080}"/>
          </ac:spMkLst>
        </pc:spChg>
        <pc:spChg chg="add">
          <ac:chgData name="Hema Mahadevu" userId="1c176bdd-a50d-403e-9444-f58f413c839b" providerId="ADAL" clId="{C67D13AF-AA02-4CFA-A62F-FD9EFEB09F76}" dt="2023-08-10T01:57:48.388" v="1550" actId="26606"/>
          <ac:spMkLst>
            <pc:docMk/>
            <pc:sldMk cId="3373441803" sldId="392"/>
            <ac:spMk id="8" creationId="{3741B58E-3B65-4A01-A276-975AB2CF8A08}"/>
          </ac:spMkLst>
        </pc:spChg>
        <pc:spChg chg="add">
          <ac:chgData name="Hema Mahadevu" userId="1c176bdd-a50d-403e-9444-f58f413c839b" providerId="ADAL" clId="{C67D13AF-AA02-4CFA-A62F-FD9EFEB09F76}" dt="2023-08-10T01:57:48.388" v="1550" actId="26606"/>
          <ac:spMkLst>
            <pc:docMk/>
            <pc:sldMk cId="3373441803" sldId="392"/>
            <ac:spMk id="10" creationId="{7AAC67C3-831B-4AB1-A259-DFB839CAFAFC}"/>
          </ac:spMkLst>
        </pc:spChg>
        <pc:spChg chg="add">
          <ac:chgData name="Hema Mahadevu" userId="1c176bdd-a50d-403e-9444-f58f413c839b" providerId="ADAL" clId="{C67D13AF-AA02-4CFA-A62F-FD9EFEB09F76}" dt="2023-08-10T01:57:48.388" v="1550" actId="26606"/>
          <ac:spMkLst>
            <pc:docMk/>
            <pc:sldMk cId="3373441803" sldId="392"/>
            <ac:spMk id="12" creationId="{054B3F04-9EAC-45C0-B3CE-0387EEA10A0C}"/>
          </ac:spMkLst>
        </pc:spChg>
      </pc:sldChg>
      <pc:sldChg chg="addSp delSp modSp new mod setBg">
        <pc:chgData name="Hema Mahadevu" userId="1c176bdd-a50d-403e-9444-f58f413c839b" providerId="ADAL" clId="{C67D13AF-AA02-4CFA-A62F-FD9EFEB09F76}" dt="2023-08-10T18:16:04.879" v="2105" actId="255"/>
        <pc:sldMkLst>
          <pc:docMk/>
          <pc:sldMk cId="2028817758" sldId="393"/>
        </pc:sldMkLst>
        <pc:spChg chg="mod">
          <ac:chgData name="Hema Mahadevu" userId="1c176bdd-a50d-403e-9444-f58f413c839b" providerId="ADAL" clId="{C67D13AF-AA02-4CFA-A62F-FD9EFEB09F76}" dt="2023-08-10T02:00:46.975" v="1581" actId="26606"/>
          <ac:spMkLst>
            <pc:docMk/>
            <pc:sldMk cId="2028817758" sldId="393"/>
            <ac:spMk id="2" creationId="{D8CD6647-5032-48A1-7482-EEE0945389AC}"/>
          </ac:spMkLst>
        </pc:spChg>
        <pc:spChg chg="mod">
          <ac:chgData name="Hema Mahadevu" userId="1c176bdd-a50d-403e-9444-f58f413c839b" providerId="ADAL" clId="{C67D13AF-AA02-4CFA-A62F-FD9EFEB09F76}" dt="2023-08-10T18:16:04.879" v="2105" actId="255"/>
          <ac:spMkLst>
            <pc:docMk/>
            <pc:sldMk cId="2028817758" sldId="393"/>
            <ac:spMk id="3" creationId="{E57F9599-6389-80CA-5DC9-C5D092E3795A}"/>
          </ac:spMkLst>
        </pc:spChg>
        <pc:spChg chg="add del">
          <ac:chgData name="Hema Mahadevu" userId="1c176bdd-a50d-403e-9444-f58f413c839b" providerId="ADAL" clId="{C67D13AF-AA02-4CFA-A62F-FD9EFEB09F76}" dt="2023-08-10T02:02:17.585" v="1612" actId="26606"/>
          <ac:spMkLst>
            <pc:docMk/>
            <pc:sldMk cId="2028817758" sldId="393"/>
            <ac:spMk id="5"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6"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7" creationId="{054B3F04-9EAC-45C0-B3CE-0387EEA10A0C}"/>
          </ac:spMkLst>
        </pc:spChg>
        <pc:spChg chg="add del">
          <ac:chgData name="Hema Mahadevu" userId="1c176bdd-a50d-403e-9444-f58f413c839b" providerId="ADAL" clId="{C67D13AF-AA02-4CFA-A62F-FD9EFEB09F76}" dt="2023-08-10T02:00:43.527" v="1579" actId="26606"/>
          <ac:spMkLst>
            <pc:docMk/>
            <pc:sldMk cId="2028817758" sldId="393"/>
            <ac:spMk id="8"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9" creationId="{3741B58E-3B65-4A01-A276-975AB2CF8A08}"/>
          </ac:spMkLst>
        </pc:spChg>
        <pc:spChg chg="add del">
          <ac:chgData name="Hema Mahadevu" userId="1c176bdd-a50d-403e-9444-f58f413c839b" providerId="ADAL" clId="{C67D13AF-AA02-4CFA-A62F-FD9EFEB09F76}" dt="2023-08-10T02:00:43.527" v="1579" actId="26606"/>
          <ac:spMkLst>
            <pc:docMk/>
            <pc:sldMk cId="2028817758" sldId="393"/>
            <ac:spMk id="10" creationId="{7AAC67C3-831B-4AB1-A259-DFB839CAFAFC}"/>
          </ac:spMkLst>
        </pc:spChg>
        <pc:spChg chg="add del">
          <ac:chgData name="Hema Mahadevu" userId="1c176bdd-a50d-403e-9444-f58f413c839b" providerId="ADAL" clId="{C67D13AF-AA02-4CFA-A62F-FD9EFEB09F76}" dt="2023-08-10T02:00:43.527" v="1579" actId="26606"/>
          <ac:spMkLst>
            <pc:docMk/>
            <pc:sldMk cId="2028817758" sldId="393"/>
            <ac:spMk id="12" creationId="{054B3F04-9EAC-45C0-B3CE-0387EEA10A0C}"/>
          </ac:spMkLst>
        </pc:spChg>
        <pc:spChg chg="add del">
          <ac:chgData name="Hema Mahadevu" userId="1c176bdd-a50d-403e-9444-f58f413c839b" providerId="ADAL" clId="{C67D13AF-AA02-4CFA-A62F-FD9EFEB09F76}" dt="2023-08-10T02:02:17.585" v="1612" actId="26606"/>
          <ac:spMkLst>
            <pc:docMk/>
            <pc:sldMk cId="2028817758" sldId="393"/>
            <ac:spMk id="14"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16" creationId="{054B3F04-9EAC-45C0-B3CE-0387EEA10A0C}"/>
          </ac:spMkLst>
        </pc:spChg>
      </pc:sldChg>
      <pc:sldChg chg="addSp delSp modSp new mod setBg">
        <pc:chgData name="Hema Mahadevu" userId="1c176bdd-a50d-403e-9444-f58f413c839b" providerId="ADAL" clId="{C67D13AF-AA02-4CFA-A62F-FD9EFEB09F76}" dt="2023-08-10T18:04:38.159" v="1967" actId="2711"/>
        <pc:sldMkLst>
          <pc:docMk/>
          <pc:sldMk cId="3687680313" sldId="394"/>
        </pc:sldMkLst>
        <pc:spChg chg="mod">
          <ac:chgData name="Hema Mahadevu" userId="1c176bdd-a50d-403e-9444-f58f413c839b" providerId="ADAL" clId="{C67D13AF-AA02-4CFA-A62F-FD9EFEB09F76}" dt="2023-08-10T18:04:38.159" v="1967" actId="2711"/>
          <ac:spMkLst>
            <pc:docMk/>
            <pc:sldMk cId="3687680313" sldId="394"/>
            <ac:spMk id="2" creationId="{CD7CDB9B-EDBD-E6BE-983F-6A9279941F5D}"/>
          </ac:spMkLst>
        </pc:spChg>
        <pc:spChg chg="add del mod">
          <ac:chgData name="Hema Mahadevu" userId="1c176bdd-a50d-403e-9444-f58f413c839b" providerId="ADAL" clId="{C67D13AF-AA02-4CFA-A62F-FD9EFEB09F76}" dt="2023-08-10T17:37:12.156" v="1806" actId="255"/>
          <ac:spMkLst>
            <pc:docMk/>
            <pc:sldMk cId="3687680313" sldId="394"/>
            <ac:spMk id="3" creationId="{5B580422-42C6-3180-37B6-B3AB5DB9517F}"/>
          </ac:spMkLst>
        </pc:spChg>
        <pc:spChg chg="add del mod">
          <ac:chgData name="Hema Mahadevu" userId="1c176bdd-a50d-403e-9444-f58f413c839b" providerId="ADAL" clId="{C67D13AF-AA02-4CFA-A62F-FD9EFEB09F76}" dt="2023-08-10T17:32:24.983" v="1697"/>
          <ac:spMkLst>
            <pc:docMk/>
            <pc:sldMk cId="3687680313" sldId="394"/>
            <ac:spMk id="4" creationId="{D6A69EE1-D4D8-430E-0619-1E283AE39EA9}"/>
          </ac:spMkLst>
        </pc:spChg>
        <pc:spChg chg="add del">
          <ac:chgData name="Hema Mahadevu" userId="1c176bdd-a50d-403e-9444-f58f413c839b" providerId="ADAL" clId="{C67D13AF-AA02-4CFA-A62F-FD9EFEB09F76}" dt="2023-08-10T17:32:16.839" v="1693"/>
          <ac:spMkLst>
            <pc:docMk/>
            <pc:sldMk cId="3687680313" sldId="394"/>
            <ac:spMk id="5" creationId="{A158FA9B-9EF0-A69E-3C22-F7D2CA1B0C10}"/>
          </ac:spMkLst>
        </pc:spChg>
        <pc:spChg chg="add del mod">
          <ac:chgData name="Hema Mahadevu" userId="1c176bdd-a50d-403e-9444-f58f413c839b" providerId="ADAL" clId="{C67D13AF-AA02-4CFA-A62F-FD9EFEB09F76}" dt="2023-08-10T17:32:39.740" v="1718"/>
          <ac:spMkLst>
            <pc:docMk/>
            <pc:sldMk cId="3687680313" sldId="394"/>
            <ac:spMk id="6" creationId="{671E22C6-7482-E5EE-BBB0-5835F573E30F}"/>
          </ac:spMkLst>
        </pc:spChg>
        <pc:spChg chg="add del">
          <ac:chgData name="Hema Mahadevu" userId="1c176bdd-a50d-403e-9444-f58f413c839b" providerId="ADAL" clId="{C67D13AF-AA02-4CFA-A62F-FD9EFEB09F76}" dt="2023-08-10T17:33:00.383" v="1726"/>
          <ac:spMkLst>
            <pc:docMk/>
            <pc:sldMk cId="3687680313" sldId="394"/>
            <ac:spMk id="7" creationId="{2D149CF8-2721-5EC0-4873-7B10031FD4B0}"/>
          </ac:spMkLst>
        </pc:spChg>
        <pc:spChg chg="add">
          <ac:chgData name="Hema Mahadevu" userId="1c176bdd-a50d-403e-9444-f58f413c839b" providerId="ADAL" clId="{C67D13AF-AA02-4CFA-A62F-FD9EFEB09F76}" dt="2023-08-10T17:33:13.310" v="1732" actId="26606"/>
          <ac:spMkLst>
            <pc:docMk/>
            <pc:sldMk cId="3687680313" sldId="394"/>
            <ac:spMk id="8" creationId="{3741B58E-3B65-4A01-A276-975AB2CF8A08}"/>
          </ac:spMkLst>
        </pc:spChg>
        <pc:spChg chg="add">
          <ac:chgData name="Hema Mahadevu" userId="1c176bdd-a50d-403e-9444-f58f413c839b" providerId="ADAL" clId="{C67D13AF-AA02-4CFA-A62F-FD9EFEB09F76}" dt="2023-08-10T17:33:13.310" v="1732" actId="26606"/>
          <ac:spMkLst>
            <pc:docMk/>
            <pc:sldMk cId="3687680313" sldId="394"/>
            <ac:spMk id="10" creationId="{7AAC67C3-831B-4AB1-A259-DFB839CAFAFC}"/>
          </ac:spMkLst>
        </pc:spChg>
        <pc:spChg chg="add">
          <ac:chgData name="Hema Mahadevu" userId="1c176bdd-a50d-403e-9444-f58f413c839b" providerId="ADAL" clId="{C67D13AF-AA02-4CFA-A62F-FD9EFEB09F76}" dt="2023-08-10T17:33:13.310" v="1732" actId="26606"/>
          <ac:spMkLst>
            <pc:docMk/>
            <pc:sldMk cId="3687680313" sldId="394"/>
            <ac:spMk id="12" creationId="{054B3F04-9EAC-45C0-B3CE-0387EEA10A0C}"/>
          </ac:spMkLst>
        </pc:spChg>
      </pc:sldChg>
      <pc:sldChg chg="addSp modSp new mod setBg">
        <pc:chgData name="Hema Mahadevu" userId="1c176bdd-a50d-403e-9444-f58f413c839b" providerId="ADAL" clId="{C67D13AF-AA02-4CFA-A62F-FD9EFEB09F76}" dt="2023-08-10T18:04:46.718" v="1968"/>
        <pc:sldMkLst>
          <pc:docMk/>
          <pc:sldMk cId="2798992233" sldId="395"/>
        </pc:sldMkLst>
        <pc:spChg chg="mod">
          <ac:chgData name="Hema Mahadevu" userId="1c176bdd-a50d-403e-9444-f58f413c839b" providerId="ADAL" clId="{C67D13AF-AA02-4CFA-A62F-FD9EFEB09F76}" dt="2023-08-10T18:04:46.718" v="1968"/>
          <ac:spMkLst>
            <pc:docMk/>
            <pc:sldMk cId="2798992233" sldId="395"/>
            <ac:spMk id="2" creationId="{A4070C48-AC76-8A5E-5DAF-BEFD87AACB1C}"/>
          </ac:spMkLst>
        </pc:spChg>
        <pc:spChg chg="mod">
          <ac:chgData name="Hema Mahadevu" userId="1c176bdd-a50d-403e-9444-f58f413c839b" providerId="ADAL" clId="{C67D13AF-AA02-4CFA-A62F-FD9EFEB09F76}" dt="2023-08-10T17:37:04.080" v="1805" actId="20577"/>
          <ac:spMkLst>
            <pc:docMk/>
            <pc:sldMk cId="2798992233" sldId="395"/>
            <ac:spMk id="3" creationId="{066B65C7-4850-EE69-C39D-B655C833C7B8}"/>
          </ac:spMkLst>
        </pc:spChg>
        <pc:spChg chg="add">
          <ac:chgData name="Hema Mahadevu" userId="1c176bdd-a50d-403e-9444-f58f413c839b" providerId="ADAL" clId="{C67D13AF-AA02-4CFA-A62F-FD9EFEB09F76}" dt="2023-08-10T17:36:03.156" v="1783" actId="26606"/>
          <ac:spMkLst>
            <pc:docMk/>
            <pc:sldMk cId="2798992233" sldId="395"/>
            <ac:spMk id="8" creationId="{3741B58E-3B65-4A01-A276-975AB2CF8A08}"/>
          </ac:spMkLst>
        </pc:spChg>
        <pc:spChg chg="add">
          <ac:chgData name="Hema Mahadevu" userId="1c176bdd-a50d-403e-9444-f58f413c839b" providerId="ADAL" clId="{C67D13AF-AA02-4CFA-A62F-FD9EFEB09F76}" dt="2023-08-10T17:36:03.156" v="1783" actId="26606"/>
          <ac:spMkLst>
            <pc:docMk/>
            <pc:sldMk cId="2798992233" sldId="395"/>
            <ac:spMk id="10" creationId="{7AAC67C3-831B-4AB1-A259-DFB839CAFAFC}"/>
          </ac:spMkLst>
        </pc:spChg>
        <pc:spChg chg="add">
          <ac:chgData name="Hema Mahadevu" userId="1c176bdd-a50d-403e-9444-f58f413c839b" providerId="ADAL" clId="{C67D13AF-AA02-4CFA-A62F-FD9EFEB09F76}" dt="2023-08-10T17:36:03.156" v="1783" actId="26606"/>
          <ac:spMkLst>
            <pc:docMk/>
            <pc:sldMk cId="2798992233" sldId="395"/>
            <ac:spMk id="12" creationId="{054B3F04-9EAC-45C0-B3CE-0387EEA10A0C}"/>
          </ac:spMkLst>
        </pc:spChg>
      </pc:sldChg>
      <pc:sldChg chg="addSp delSp modSp new mod setBg">
        <pc:chgData name="Hema Mahadevu" userId="1c176bdd-a50d-403e-9444-f58f413c839b" providerId="ADAL" clId="{C67D13AF-AA02-4CFA-A62F-FD9EFEB09F76}" dt="2023-08-10T17:46:14.272" v="1919" actId="20577"/>
        <pc:sldMkLst>
          <pc:docMk/>
          <pc:sldMk cId="229797219" sldId="396"/>
        </pc:sldMkLst>
        <pc:spChg chg="mod">
          <ac:chgData name="Hema Mahadevu" userId="1c176bdd-a50d-403e-9444-f58f413c839b" providerId="ADAL" clId="{C67D13AF-AA02-4CFA-A62F-FD9EFEB09F76}" dt="2023-08-10T17:46:14.272" v="1919" actId="20577"/>
          <ac:spMkLst>
            <pc:docMk/>
            <pc:sldMk cId="229797219" sldId="396"/>
            <ac:spMk id="2" creationId="{FD16A93D-3B36-1CB1-8031-2530B2E08BDC}"/>
          </ac:spMkLst>
        </pc:spChg>
        <pc:spChg chg="add del mod">
          <ac:chgData name="Hema Mahadevu" userId="1c176bdd-a50d-403e-9444-f58f413c839b" providerId="ADAL" clId="{C67D13AF-AA02-4CFA-A62F-FD9EFEB09F76}" dt="2023-08-10T17:42:09.497" v="1824" actId="20577"/>
          <ac:spMkLst>
            <pc:docMk/>
            <pc:sldMk cId="229797219" sldId="396"/>
            <ac:spMk id="3" creationId="{BE554550-E999-093F-743A-F4A77CED84EE}"/>
          </ac:spMkLst>
        </pc:spChg>
        <pc:spChg chg="add del mod">
          <ac:chgData name="Hema Mahadevu" userId="1c176bdd-a50d-403e-9444-f58f413c839b" providerId="ADAL" clId="{C67D13AF-AA02-4CFA-A62F-FD9EFEB09F76}" dt="2023-08-10T17:40:21.722" v="1813"/>
          <ac:spMkLst>
            <pc:docMk/>
            <pc:sldMk cId="229797219" sldId="396"/>
            <ac:spMk id="4" creationId="{8FCBB524-719C-8ADC-4719-3204BAD191BB}"/>
          </ac:spMkLst>
        </pc:spChg>
        <pc:spChg chg="add del">
          <ac:chgData name="Hema Mahadevu" userId="1c176bdd-a50d-403e-9444-f58f413c839b" providerId="ADAL" clId="{C67D13AF-AA02-4CFA-A62F-FD9EFEB09F76}" dt="2023-08-10T17:40:41.060" v="1818"/>
          <ac:spMkLst>
            <pc:docMk/>
            <pc:sldMk cId="229797219" sldId="396"/>
            <ac:spMk id="5" creationId="{F55BDD23-0B4A-29BC-8081-25ED83A98903}"/>
          </ac:spMkLst>
        </pc:spChg>
        <pc:spChg chg="add">
          <ac:chgData name="Hema Mahadevu" userId="1c176bdd-a50d-403e-9444-f58f413c839b" providerId="ADAL" clId="{C67D13AF-AA02-4CFA-A62F-FD9EFEB09F76}" dt="2023-08-10T17:40:51.357" v="1822" actId="26606"/>
          <ac:spMkLst>
            <pc:docMk/>
            <pc:sldMk cId="229797219" sldId="396"/>
            <ac:spMk id="8" creationId="{3741B58E-3B65-4A01-A276-975AB2CF8A08}"/>
          </ac:spMkLst>
        </pc:spChg>
        <pc:spChg chg="add">
          <ac:chgData name="Hema Mahadevu" userId="1c176bdd-a50d-403e-9444-f58f413c839b" providerId="ADAL" clId="{C67D13AF-AA02-4CFA-A62F-FD9EFEB09F76}" dt="2023-08-10T17:40:51.357" v="1822" actId="26606"/>
          <ac:spMkLst>
            <pc:docMk/>
            <pc:sldMk cId="229797219" sldId="396"/>
            <ac:spMk id="10" creationId="{7AAC67C3-831B-4AB1-A259-DFB839CAFAFC}"/>
          </ac:spMkLst>
        </pc:spChg>
        <pc:spChg chg="add">
          <ac:chgData name="Hema Mahadevu" userId="1c176bdd-a50d-403e-9444-f58f413c839b" providerId="ADAL" clId="{C67D13AF-AA02-4CFA-A62F-FD9EFEB09F76}" dt="2023-08-10T17:40:51.357" v="1822" actId="26606"/>
          <ac:spMkLst>
            <pc:docMk/>
            <pc:sldMk cId="229797219" sldId="396"/>
            <ac:spMk id="12" creationId="{054B3F04-9EAC-45C0-B3CE-0387EEA10A0C}"/>
          </ac:spMkLst>
        </pc:spChg>
      </pc:sldChg>
      <pc:sldChg chg="addSp delSp modSp new mod setBg">
        <pc:chgData name="Hema Mahadevu" userId="1c176bdd-a50d-403e-9444-f58f413c839b" providerId="ADAL" clId="{C67D13AF-AA02-4CFA-A62F-FD9EFEB09F76}" dt="2023-08-10T17:46:21.663" v="1920"/>
        <pc:sldMkLst>
          <pc:docMk/>
          <pc:sldMk cId="2842166597" sldId="397"/>
        </pc:sldMkLst>
        <pc:spChg chg="mod">
          <ac:chgData name="Hema Mahadevu" userId="1c176bdd-a50d-403e-9444-f58f413c839b" providerId="ADAL" clId="{C67D13AF-AA02-4CFA-A62F-FD9EFEB09F76}" dt="2023-08-10T17:46:21.663" v="1920"/>
          <ac:spMkLst>
            <pc:docMk/>
            <pc:sldMk cId="2842166597" sldId="397"/>
            <ac:spMk id="2" creationId="{8BA0C299-AAFE-6524-ED64-E2C619DB2351}"/>
          </ac:spMkLst>
        </pc:spChg>
        <pc:spChg chg="add del mod">
          <ac:chgData name="Hema Mahadevu" userId="1c176bdd-a50d-403e-9444-f58f413c839b" providerId="ADAL" clId="{C67D13AF-AA02-4CFA-A62F-FD9EFEB09F76}" dt="2023-08-10T17:45:01.790" v="1865" actId="20577"/>
          <ac:spMkLst>
            <pc:docMk/>
            <pc:sldMk cId="2842166597" sldId="397"/>
            <ac:spMk id="3" creationId="{BBD4F2CD-6359-EF3C-8C57-E6992D93FCA8}"/>
          </ac:spMkLst>
        </pc:spChg>
        <pc:spChg chg="add del mod">
          <ac:chgData name="Hema Mahadevu" userId="1c176bdd-a50d-403e-9444-f58f413c839b" providerId="ADAL" clId="{C67D13AF-AA02-4CFA-A62F-FD9EFEB09F76}" dt="2023-08-10T17:43:12.584" v="1853"/>
          <ac:spMkLst>
            <pc:docMk/>
            <pc:sldMk cId="2842166597" sldId="397"/>
            <ac:spMk id="4" creationId="{89AFE324-59D9-5D42-9AA8-78B568F7426D}"/>
          </ac:spMkLst>
        </pc:spChg>
        <pc:spChg chg="add del">
          <ac:chgData name="Hema Mahadevu" userId="1c176bdd-a50d-403e-9444-f58f413c839b" providerId="ADAL" clId="{C67D13AF-AA02-4CFA-A62F-FD9EFEB09F76}" dt="2023-08-10T17:43:25.950" v="1858"/>
          <ac:spMkLst>
            <pc:docMk/>
            <pc:sldMk cId="2842166597" sldId="397"/>
            <ac:spMk id="5" creationId="{11EDFCD4-4DF4-77E0-6050-FD73016A79BE}"/>
          </ac:spMkLst>
        </pc:spChg>
        <pc:spChg chg="add">
          <ac:chgData name="Hema Mahadevu" userId="1c176bdd-a50d-403e-9444-f58f413c839b" providerId="ADAL" clId="{C67D13AF-AA02-4CFA-A62F-FD9EFEB09F76}" dt="2023-08-10T17:43:35.073" v="1862" actId="26606"/>
          <ac:spMkLst>
            <pc:docMk/>
            <pc:sldMk cId="2842166597" sldId="397"/>
            <ac:spMk id="8" creationId="{3741B58E-3B65-4A01-A276-975AB2CF8A08}"/>
          </ac:spMkLst>
        </pc:spChg>
        <pc:spChg chg="add">
          <ac:chgData name="Hema Mahadevu" userId="1c176bdd-a50d-403e-9444-f58f413c839b" providerId="ADAL" clId="{C67D13AF-AA02-4CFA-A62F-FD9EFEB09F76}" dt="2023-08-10T17:43:35.073" v="1862" actId="26606"/>
          <ac:spMkLst>
            <pc:docMk/>
            <pc:sldMk cId="2842166597" sldId="397"/>
            <ac:spMk id="10" creationId="{7AAC67C3-831B-4AB1-A259-DFB839CAFAFC}"/>
          </ac:spMkLst>
        </pc:spChg>
        <pc:spChg chg="add">
          <ac:chgData name="Hema Mahadevu" userId="1c176bdd-a50d-403e-9444-f58f413c839b" providerId="ADAL" clId="{C67D13AF-AA02-4CFA-A62F-FD9EFEB09F76}" dt="2023-08-10T17:43:35.073" v="1862" actId="26606"/>
          <ac:spMkLst>
            <pc:docMk/>
            <pc:sldMk cId="2842166597" sldId="397"/>
            <ac:spMk id="12" creationId="{054B3F04-9EAC-45C0-B3CE-0387EEA10A0C}"/>
          </ac:spMkLst>
        </pc:spChg>
      </pc:sldChg>
      <pc:sldChg chg="addSp delSp modSp new mod setBg">
        <pc:chgData name="Hema Mahadevu" userId="1c176bdd-a50d-403e-9444-f58f413c839b" providerId="ADAL" clId="{C67D13AF-AA02-4CFA-A62F-FD9EFEB09F76}" dt="2023-08-10T17:52:48.805" v="1960" actId="27107"/>
        <pc:sldMkLst>
          <pc:docMk/>
          <pc:sldMk cId="875746034" sldId="398"/>
        </pc:sldMkLst>
        <pc:spChg chg="add del mod">
          <ac:chgData name="Hema Mahadevu" userId="1c176bdd-a50d-403e-9444-f58f413c839b" providerId="ADAL" clId="{C67D13AF-AA02-4CFA-A62F-FD9EFEB09F76}" dt="2023-08-10T17:47:26.947" v="1943" actId="26606"/>
          <ac:spMkLst>
            <pc:docMk/>
            <pc:sldMk cId="875746034" sldId="398"/>
            <ac:spMk id="2" creationId="{1E0DE6DE-F22B-04E1-FEC6-1A287F9C2F49}"/>
          </ac:spMkLst>
        </pc:spChg>
        <pc:spChg chg="mod">
          <ac:chgData name="Hema Mahadevu" userId="1c176bdd-a50d-403e-9444-f58f413c839b" providerId="ADAL" clId="{C67D13AF-AA02-4CFA-A62F-FD9EFEB09F76}" dt="2023-08-10T17:52:48.805" v="1960" actId="27107"/>
          <ac:spMkLst>
            <pc:docMk/>
            <pc:sldMk cId="875746034" sldId="398"/>
            <ac:spMk id="3" creationId="{7D9EB2F5-C75F-744E-785B-FDD10553CD9A}"/>
          </ac:spMkLst>
        </pc:spChg>
        <pc:spChg chg="add del mod">
          <ac:chgData name="Hema Mahadevu" userId="1c176bdd-a50d-403e-9444-f58f413c839b" providerId="ADAL" clId="{C67D13AF-AA02-4CFA-A62F-FD9EFEB09F76}" dt="2023-08-10T17:45:58.105" v="1894"/>
          <ac:spMkLst>
            <pc:docMk/>
            <pc:sldMk cId="875746034" sldId="398"/>
            <ac:spMk id="4" creationId="{78C9BB09-A48E-019C-E2D9-2F78A4EB0F14}"/>
          </ac:spMkLst>
        </pc:spChg>
        <pc:spChg chg="add">
          <ac:chgData name="Hema Mahadevu" userId="1c176bdd-a50d-403e-9444-f58f413c839b" providerId="ADAL" clId="{C67D13AF-AA02-4CFA-A62F-FD9EFEB09F76}" dt="2023-08-10T17:47:26.947" v="1943" actId="26606"/>
          <ac:spMkLst>
            <pc:docMk/>
            <pc:sldMk cId="875746034" sldId="398"/>
            <ac:spMk id="8" creationId="{3741B58E-3B65-4A01-A276-975AB2CF8A08}"/>
          </ac:spMkLst>
        </pc:spChg>
        <pc:spChg chg="add">
          <ac:chgData name="Hema Mahadevu" userId="1c176bdd-a50d-403e-9444-f58f413c839b" providerId="ADAL" clId="{C67D13AF-AA02-4CFA-A62F-FD9EFEB09F76}" dt="2023-08-10T17:47:26.947" v="1943" actId="26606"/>
          <ac:spMkLst>
            <pc:docMk/>
            <pc:sldMk cId="875746034" sldId="398"/>
            <ac:spMk id="10" creationId="{7AAC67C3-831B-4AB1-A259-DFB839CAFAFC}"/>
          </ac:spMkLst>
        </pc:spChg>
        <pc:spChg chg="add">
          <ac:chgData name="Hema Mahadevu" userId="1c176bdd-a50d-403e-9444-f58f413c839b" providerId="ADAL" clId="{C67D13AF-AA02-4CFA-A62F-FD9EFEB09F76}" dt="2023-08-10T17:47:26.947" v="1943" actId="26606"/>
          <ac:spMkLst>
            <pc:docMk/>
            <pc:sldMk cId="875746034" sldId="398"/>
            <ac:spMk id="12" creationId="{054B3F04-9EAC-45C0-B3CE-0387EEA10A0C}"/>
          </ac:spMkLst>
        </pc:spChg>
      </pc:sldChg>
      <pc:sldChg chg="addSp delSp modSp new mod setBg">
        <pc:chgData name="Hema Mahadevu" userId="1c176bdd-a50d-403e-9444-f58f413c839b" providerId="ADAL" clId="{C67D13AF-AA02-4CFA-A62F-FD9EFEB09F76}" dt="2023-08-10T18:14:00.298" v="2099" actId="255"/>
        <pc:sldMkLst>
          <pc:docMk/>
          <pc:sldMk cId="3281163546" sldId="399"/>
        </pc:sldMkLst>
        <pc:spChg chg="mod">
          <ac:chgData name="Hema Mahadevu" userId="1c176bdd-a50d-403e-9444-f58f413c839b" providerId="ADAL" clId="{C67D13AF-AA02-4CFA-A62F-FD9EFEB09F76}" dt="2023-08-10T18:06:41.457" v="2009" actId="26606"/>
          <ac:spMkLst>
            <pc:docMk/>
            <pc:sldMk cId="3281163546" sldId="399"/>
            <ac:spMk id="2" creationId="{06C28C20-EA01-F0B2-EAA6-73EDC82EF5FA}"/>
          </ac:spMkLst>
        </pc:spChg>
        <pc:spChg chg="del mod">
          <ac:chgData name="Hema Mahadevu" userId="1c176bdd-a50d-403e-9444-f58f413c839b" providerId="ADAL" clId="{C67D13AF-AA02-4CFA-A62F-FD9EFEB09F76}" dt="2023-08-10T18:06:36.176" v="2008"/>
          <ac:spMkLst>
            <pc:docMk/>
            <pc:sldMk cId="3281163546" sldId="399"/>
            <ac:spMk id="3" creationId="{7D48B311-E426-2A3B-B6A0-046B0AD9E159}"/>
          </ac:spMkLst>
        </pc:spChg>
        <pc:spChg chg="add mod">
          <ac:chgData name="Hema Mahadevu" userId="1c176bdd-a50d-403e-9444-f58f413c839b" providerId="ADAL" clId="{C67D13AF-AA02-4CFA-A62F-FD9EFEB09F76}" dt="2023-08-10T18:14:00.298" v="2099" actId="255"/>
          <ac:spMkLst>
            <pc:docMk/>
            <pc:sldMk cId="3281163546" sldId="399"/>
            <ac:spMk id="4" creationId="{CA392EFA-BC6E-095E-97A7-0E375E5252B8}"/>
          </ac:spMkLst>
        </pc:spChg>
        <pc:spChg chg="add">
          <ac:chgData name="Hema Mahadevu" userId="1c176bdd-a50d-403e-9444-f58f413c839b" providerId="ADAL" clId="{C67D13AF-AA02-4CFA-A62F-FD9EFEB09F76}" dt="2023-08-10T18:06:41.457" v="2009" actId="26606"/>
          <ac:spMkLst>
            <pc:docMk/>
            <pc:sldMk cId="3281163546" sldId="399"/>
            <ac:spMk id="9" creationId="{3741B58E-3B65-4A01-A276-975AB2CF8A08}"/>
          </ac:spMkLst>
        </pc:spChg>
        <pc:spChg chg="add">
          <ac:chgData name="Hema Mahadevu" userId="1c176bdd-a50d-403e-9444-f58f413c839b" providerId="ADAL" clId="{C67D13AF-AA02-4CFA-A62F-FD9EFEB09F76}" dt="2023-08-10T18:06:41.457" v="2009" actId="26606"/>
          <ac:spMkLst>
            <pc:docMk/>
            <pc:sldMk cId="3281163546" sldId="399"/>
            <ac:spMk id="11" creationId="{7AAC67C3-831B-4AB1-A259-DFB839CAFAFC}"/>
          </ac:spMkLst>
        </pc:spChg>
        <pc:spChg chg="add">
          <ac:chgData name="Hema Mahadevu" userId="1c176bdd-a50d-403e-9444-f58f413c839b" providerId="ADAL" clId="{C67D13AF-AA02-4CFA-A62F-FD9EFEB09F76}" dt="2023-08-10T18:06:41.457" v="2009" actId="26606"/>
          <ac:spMkLst>
            <pc:docMk/>
            <pc:sldMk cId="3281163546" sldId="399"/>
            <ac:spMk id="13" creationId="{054B3F04-9EAC-45C0-B3CE-0387EEA10A0C}"/>
          </ac:spMkLst>
        </pc:spChg>
      </pc:sldChg>
      <pc:sldChg chg="addSp modSp new mod setBg">
        <pc:chgData name="Hema Mahadevu" userId="1c176bdd-a50d-403e-9444-f58f413c839b" providerId="ADAL" clId="{C67D13AF-AA02-4CFA-A62F-FD9EFEB09F76}" dt="2023-08-10T18:12:44.912" v="2095" actId="2711"/>
        <pc:sldMkLst>
          <pc:docMk/>
          <pc:sldMk cId="2531502398" sldId="400"/>
        </pc:sldMkLst>
        <pc:spChg chg="mod">
          <ac:chgData name="Hema Mahadevu" userId="1c176bdd-a50d-403e-9444-f58f413c839b" providerId="ADAL" clId="{C67D13AF-AA02-4CFA-A62F-FD9EFEB09F76}" dt="2023-08-10T18:12:44.912" v="2095" actId="2711"/>
          <ac:spMkLst>
            <pc:docMk/>
            <pc:sldMk cId="2531502398" sldId="400"/>
            <ac:spMk id="2" creationId="{73940CFA-CC85-61EE-F057-698A86836C47}"/>
          </ac:spMkLst>
        </pc:spChg>
        <pc:spChg chg="mod">
          <ac:chgData name="Hema Mahadevu" userId="1c176bdd-a50d-403e-9444-f58f413c839b" providerId="ADAL" clId="{C67D13AF-AA02-4CFA-A62F-FD9EFEB09F76}" dt="2023-08-10T18:12:35.156" v="2093" actId="255"/>
          <ac:spMkLst>
            <pc:docMk/>
            <pc:sldMk cId="2531502398" sldId="400"/>
            <ac:spMk id="3" creationId="{58DAEC5B-DB27-6943-FCF5-90A12B913DB5}"/>
          </ac:spMkLst>
        </pc:spChg>
        <pc:spChg chg="add">
          <ac:chgData name="Hema Mahadevu" userId="1c176bdd-a50d-403e-9444-f58f413c839b" providerId="ADAL" clId="{C67D13AF-AA02-4CFA-A62F-FD9EFEB09F76}" dt="2023-08-10T18:12:17.782" v="2091" actId="26606"/>
          <ac:spMkLst>
            <pc:docMk/>
            <pc:sldMk cId="2531502398" sldId="400"/>
            <ac:spMk id="8" creationId="{3741B58E-3B65-4A01-A276-975AB2CF8A08}"/>
          </ac:spMkLst>
        </pc:spChg>
        <pc:spChg chg="add">
          <ac:chgData name="Hema Mahadevu" userId="1c176bdd-a50d-403e-9444-f58f413c839b" providerId="ADAL" clId="{C67D13AF-AA02-4CFA-A62F-FD9EFEB09F76}" dt="2023-08-10T18:12:17.782" v="2091" actId="26606"/>
          <ac:spMkLst>
            <pc:docMk/>
            <pc:sldMk cId="2531502398" sldId="400"/>
            <ac:spMk id="10" creationId="{7AAC67C3-831B-4AB1-A259-DFB839CAFAFC}"/>
          </ac:spMkLst>
        </pc:spChg>
        <pc:spChg chg="add">
          <ac:chgData name="Hema Mahadevu" userId="1c176bdd-a50d-403e-9444-f58f413c839b" providerId="ADAL" clId="{C67D13AF-AA02-4CFA-A62F-FD9EFEB09F76}" dt="2023-08-10T18:12:17.782" v="2091" actId="26606"/>
          <ac:spMkLst>
            <pc:docMk/>
            <pc:sldMk cId="2531502398" sldId="400"/>
            <ac:spMk id="12" creationId="{054B3F04-9EAC-45C0-B3CE-0387EEA10A0C}"/>
          </ac:spMkLst>
        </pc:spChg>
      </pc:sldChg>
      <pc:sldChg chg="add">
        <pc:chgData name="Hema Mahadevu" userId="1c176bdd-a50d-403e-9444-f58f413c839b" providerId="ADAL" clId="{C67D13AF-AA02-4CFA-A62F-FD9EFEB09F76}" dt="2023-08-10T18:17:23.757" v="2106"/>
        <pc:sldMkLst>
          <pc:docMk/>
          <pc:sldMk cId="3737730119" sldId="401"/>
        </pc:sldMkLst>
      </pc:sldChg>
      <pc:sldChg chg="addSp delSp modSp new mod setBg">
        <pc:chgData name="Hema Mahadevu" userId="1c176bdd-a50d-403e-9444-f58f413c839b" providerId="ADAL" clId="{C67D13AF-AA02-4CFA-A62F-FD9EFEB09F76}" dt="2023-08-10T18:22:24.019" v="2164" actId="14100"/>
        <pc:sldMkLst>
          <pc:docMk/>
          <pc:sldMk cId="170934805" sldId="402"/>
        </pc:sldMkLst>
        <pc:spChg chg="mod">
          <ac:chgData name="Hema Mahadevu" userId="1c176bdd-a50d-403e-9444-f58f413c839b" providerId="ADAL" clId="{C67D13AF-AA02-4CFA-A62F-FD9EFEB09F76}" dt="2023-08-10T18:21:34.185" v="2152" actId="26606"/>
          <ac:spMkLst>
            <pc:docMk/>
            <pc:sldMk cId="170934805" sldId="402"/>
            <ac:spMk id="2" creationId="{12BB5F9A-8FE2-743A-63BD-8B8E1C5ABB8E}"/>
          </ac:spMkLst>
        </pc:spChg>
        <pc:spChg chg="add del mod ord">
          <ac:chgData name="Hema Mahadevu" userId="1c176bdd-a50d-403e-9444-f58f413c839b" providerId="ADAL" clId="{C67D13AF-AA02-4CFA-A62F-FD9EFEB09F76}" dt="2023-08-10T18:22:19.238" v="2163" actId="26606"/>
          <ac:spMkLst>
            <pc:docMk/>
            <pc:sldMk cId="170934805" sldId="402"/>
            <ac:spMk id="3" creationId="{BD84388C-384F-51A1-27D5-1F02989DECC8}"/>
          </ac:spMkLst>
        </pc:spChg>
        <pc:spChg chg="add del">
          <ac:chgData name="Hema Mahadevu" userId="1c176bdd-a50d-403e-9444-f58f413c839b" providerId="ADAL" clId="{C67D13AF-AA02-4CFA-A62F-FD9EFEB09F76}" dt="2023-08-10T18:20:16.036" v="2122" actId="26606"/>
          <ac:spMkLst>
            <pc:docMk/>
            <pc:sldMk cId="170934805" sldId="402"/>
            <ac:spMk id="7177" creationId="{3DE3B93A-6105-4E0D-ABE7-1711117A80FC}"/>
          </ac:spMkLst>
        </pc:spChg>
        <pc:spChg chg="add del">
          <ac:chgData name="Hema Mahadevu" userId="1c176bdd-a50d-403e-9444-f58f413c839b" providerId="ADAL" clId="{C67D13AF-AA02-4CFA-A62F-FD9EFEB09F76}" dt="2023-08-10T18:20:16.036" v="2122" actId="26606"/>
          <ac:spMkLst>
            <pc:docMk/>
            <pc:sldMk cId="170934805" sldId="402"/>
            <ac:spMk id="7179" creationId="{1924D57B-FEC9-4779-B514-732685B876E8}"/>
          </ac:spMkLst>
        </pc:spChg>
        <pc:spChg chg="add del">
          <ac:chgData name="Hema Mahadevu" userId="1c176bdd-a50d-403e-9444-f58f413c839b" providerId="ADAL" clId="{C67D13AF-AA02-4CFA-A62F-FD9EFEB09F76}" dt="2023-08-10T18:20:16.036" v="2122" actId="26606"/>
          <ac:spMkLst>
            <pc:docMk/>
            <pc:sldMk cId="170934805" sldId="402"/>
            <ac:spMk id="7181" creationId="{55EFD2BD-6E0E-4450-A3FF-5D1EA322A38B}"/>
          </ac:spMkLst>
        </pc:spChg>
        <pc:spChg chg="add del">
          <ac:chgData name="Hema Mahadevu" userId="1c176bdd-a50d-403e-9444-f58f413c839b" providerId="ADAL" clId="{C67D13AF-AA02-4CFA-A62F-FD9EFEB09F76}" dt="2023-08-10T18:20:19.891" v="2124" actId="26606"/>
          <ac:spMkLst>
            <pc:docMk/>
            <pc:sldMk cId="170934805" sldId="402"/>
            <ac:spMk id="7183" creationId="{82A73093-4B9D-420D-B17E-52293703A1D4}"/>
          </ac:spMkLst>
        </pc:spChg>
        <pc:spChg chg="add del">
          <ac:chgData name="Hema Mahadevu" userId="1c176bdd-a50d-403e-9444-f58f413c839b" providerId="ADAL" clId="{C67D13AF-AA02-4CFA-A62F-FD9EFEB09F76}" dt="2023-08-10T18:20:19.891" v="2124" actId="26606"/>
          <ac:spMkLst>
            <pc:docMk/>
            <pc:sldMk cId="170934805" sldId="402"/>
            <ac:spMk id="7184" creationId="{52ABB703-2B0E-4C3B-B4A2-F3973548E561}"/>
          </ac:spMkLst>
        </pc:spChg>
        <pc:spChg chg="add del">
          <ac:chgData name="Hema Mahadevu" userId="1c176bdd-a50d-403e-9444-f58f413c839b" providerId="ADAL" clId="{C67D13AF-AA02-4CFA-A62F-FD9EFEB09F76}" dt="2023-08-10T18:20:19.891" v="2124" actId="26606"/>
          <ac:spMkLst>
            <pc:docMk/>
            <pc:sldMk cId="170934805" sldId="402"/>
            <ac:spMk id="7186" creationId="{E95DA498-D9A2-4DA9-B9DA-B3776E08CF7E}"/>
          </ac:spMkLst>
        </pc:spChg>
        <pc:spChg chg="add del">
          <ac:chgData name="Hema Mahadevu" userId="1c176bdd-a50d-403e-9444-f58f413c839b" providerId="ADAL" clId="{C67D13AF-AA02-4CFA-A62F-FD9EFEB09F76}" dt="2023-08-10T18:20:22.780" v="2126" actId="26606"/>
          <ac:spMkLst>
            <pc:docMk/>
            <pc:sldMk cId="170934805" sldId="402"/>
            <ac:spMk id="7188" creationId="{C33BF9DD-8A45-4EEE-B231-0A14D322E5F9}"/>
          </ac:spMkLst>
        </pc:spChg>
        <pc:spChg chg="add del">
          <ac:chgData name="Hema Mahadevu" userId="1c176bdd-a50d-403e-9444-f58f413c839b" providerId="ADAL" clId="{C67D13AF-AA02-4CFA-A62F-FD9EFEB09F76}" dt="2023-08-10T18:20:22.780" v="2126" actId="26606"/>
          <ac:spMkLst>
            <pc:docMk/>
            <pc:sldMk cId="170934805" sldId="402"/>
            <ac:spMk id="7190" creationId="{D5FBCAC9-BD8B-4F3B-AD74-EF37D4211349}"/>
          </ac:spMkLst>
        </pc:spChg>
        <pc:spChg chg="add del">
          <ac:chgData name="Hema Mahadevu" userId="1c176bdd-a50d-403e-9444-f58f413c839b" providerId="ADAL" clId="{C67D13AF-AA02-4CFA-A62F-FD9EFEB09F76}" dt="2023-08-10T18:20:22.780" v="2126" actId="26606"/>
          <ac:spMkLst>
            <pc:docMk/>
            <pc:sldMk cId="170934805" sldId="402"/>
            <ac:spMk id="7191" creationId="{9556C5A8-AD7E-4CE7-87BE-9EA3B5E1786F}"/>
          </ac:spMkLst>
        </pc:spChg>
        <pc:spChg chg="add del">
          <ac:chgData name="Hema Mahadevu" userId="1c176bdd-a50d-403e-9444-f58f413c839b" providerId="ADAL" clId="{C67D13AF-AA02-4CFA-A62F-FD9EFEB09F76}" dt="2023-08-10T18:20:35.525" v="2134" actId="26606"/>
          <ac:spMkLst>
            <pc:docMk/>
            <pc:sldMk cId="170934805" sldId="402"/>
            <ac:spMk id="7193" creationId="{52ABB703-2B0E-4C3B-B4A2-F3973548E561}"/>
          </ac:spMkLst>
        </pc:spChg>
        <pc:spChg chg="add del">
          <ac:chgData name="Hema Mahadevu" userId="1c176bdd-a50d-403e-9444-f58f413c839b" providerId="ADAL" clId="{C67D13AF-AA02-4CFA-A62F-FD9EFEB09F76}" dt="2023-08-10T18:20:35.525" v="2134" actId="26606"/>
          <ac:spMkLst>
            <pc:docMk/>
            <pc:sldMk cId="170934805" sldId="402"/>
            <ac:spMk id="7195" creationId="{E95DA498-D9A2-4DA9-B9DA-B3776E08CF7E}"/>
          </ac:spMkLst>
        </pc:spChg>
        <pc:spChg chg="add del">
          <ac:chgData name="Hema Mahadevu" userId="1c176bdd-a50d-403e-9444-f58f413c839b" providerId="ADAL" clId="{C67D13AF-AA02-4CFA-A62F-FD9EFEB09F76}" dt="2023-08-10T18:20:35.525" v="2134" actId="26606"/>
          <ac:spMkLst>
            <pc:docMk/>
            <pc:sldMk cId="170934805" sldId="402"/>
            <ac:spMk id="7196" creationId="{82A73093-4B9D-420D-B17E-52293703A1D4}"/>
          </ac:spMkLst>
        </pc:spChg>
        <pc:spChg chg="add del">
          <ac:chgData name="Hema Mahadevu" userId="1c176bdd-a50d-403e-9444-f58f413c839b" providerId="ADAL" clId="{C67D13AF-AA02-4CFA-A62F-FD9EFEB09F76}" dt="2023-08-10T18:20:34.399" v="2131" actId="26606"/>
          <ac:spMkLst>
            <pc:docMk/>
            <pc:sldMk cId="170934805" sldId="402"/>
            <ac:spMk id="7201" creationId="{52ABB703-2B0E-4C3B-B4A2-F3973548E561}"/>
          </ac:spMkLst>
        </pc:spChg>
        <pc:spChg chg="add del">
          <ac:chgData name="Hema Mahadevu" userId="1c176bdd-a50d-403e-9444-f58f413c839b" providerId="ADAL" clId="{C67D13AF-AA02-4CFA-A62F-FD9EFEB09F76}" dt="2023-08-10T18:20:34.399" v="2131" actId="26606"/>
          <ac:spMkLst>
            <pc:docMk/>
            <pc:sldMk cId="170934805" sldId="402"/>
            <ac:spMk id="7205" creationId="{E95DA498-D9A2-4DA9-B9DA-B3776E08CF7E}"/>
          </ac:spMkLst>
        </pc:spChg>
        <pc:spChg chg="add del">
          <ac:chgData name="Hema Mahadevu" userId="1c176bdd-a50d-403e-9444-f58f413c839b" providerId="ADAL" clId="{C67D13AF-AA02-4CFA-A62F-FD9EFEB09F76}" dt="2023-08-10T18:20:34.399" v="2131" actId="26606"/>
          <ac:spMkLst>
            <pc:docMk/>
            <pc:sldMk cId="170934805" sldId="402"/>
            <ac:spMk id="7207" creationId="{82A73093-4B9D-420D-B17E-52293703A1D4}"/>
          </ac:spMkLst>
        </pc:spChg>
        <pc:spChg chg="add del">
          <ac:chgData name="Hema Mahadevu" userId="1c176bdd-a50d-403e-9444-f58f413c839b" providerId="ADAL" clId="{C67D13AF-AA02-4CFA-A62F-FD9EFEB09F76}" dt="2023-08-10T18:20:35.521" v="2133" actId="26606"/>
          <ac:spMkLst>
            <pc:docMk/>
            <pc:sldMk cId="170934805" sldId="402"/>
            <ac:spMk id="7209" creationId="{284B70D5-875B-433D-BDBD-1522A85D6C1D}"/>
          </ac:spMkLst>
        </pc:spChg>
        <pc:spChg chg="add del">
          <ac:chgData name="Hema Mahadevu" userId="1c176bdd-a50d-403e-9444-f58f413c839b" providerId="ADAL" clId="{C67D13AF-AA02-4CFA-A62F-FD9EFEB09F76}" dt="2023-08-10T18:20:35.521" v="2133" actId="26606"/>
          <ac:spMkLst>
            <pc:docMk/>
            <pc:sldMk cId="170934805" sldId="402"/>
            <ac:spMk id="7211" creationId="{1E299956-A9E7-4FC1-A0B1-D590CA9730E8}"/>
          </ac:spMkLst>
        </pc:spChg>
        <pc:spChg chg="add del">
          <ac:chgData name="Hema Mahadevu" userId="1c176bdd-a50d-403e-9444-f58f413c839b" providerId="ADAL" clId="{C67D13AF-AA02-4CFA-A62F-FD9EFEB09F76}" dt="2023-08-10T18:20:35.521" v="2133" actId="26606"/>
          <ac:spMkLst>
            <pc:docMk/>
            <pc:sldMk cId="170934805" sldId="402"/>
            <ac:spMk id="7212" creationId="{17FC539C-B783-4B03-9F9E-D13430F3F64F}"/>
          </ac:spMkLst>
        </pc:spChg>
        <pc:spChg chg="add del">
          <ac:chgData name="Hema Mahadevu" userId="1c176bdd-a50d-403e-9444-f58f413c839b" providerId="ADAL" clId="{C67D13AF-AA02-4CFA-A62F-FD9EFEB09F76}" dt="2023-08-10T18:21:34.185" v="2152" actId="26606"/>
          <ac:spMkLst>
            <pc:docMk/>
            <pc:sldMk cId="170934805" sldId="402"/>
            <ac:spMk id="7214" creationId="{C33BF9DD-8A45-4EEE-B231-0A14D322E5F9}"/>
          </ac:spMkLst>
        </pc:spChg>
        <pc:spChg chg="add del">
          <ac:chgData name="Hema Mahadevu" userId="1c176bdd-a50d-403e-9444-f58f413c839b" providerId="ADAL" clId="{C67D13AF-AA02-4CFA-A62F-FD9EFEB09F76}" dt="2023-08-10T18:21:34.185" v="2152" actId="26606"/>
          <ac:spMkLst>
            <pc:docMk/>
            <pc:sldMk cId="170934805" sldId="402"/>
            <ac:spMk id="7216" creationId="{D5FBCAC9-BD8B-4F3B-AD74-EF37D4211349}"/>
          </ac:spMkLst>
        </pc:spChg>
        <pc:spChg chg="add del">
          <ac:chgData name="Hema Mahadevu" userId="1c176bdd-a50d-403e-9444-f58f413c839b" providerId="ADAL" clId="{C67D13AF-AA02-4CFA-A62F-FD9EFEB09F76}" dt="2023-08-10T18:21:34.185" v="2152" actId="26606"/>
          <ac:spMkLst>
            <pc:docMk/>
            <pc:sldMk cId="170934805" sldId="402"/>
            <ac:spMk id="7217" creationId="{9556C5A8-AD7E-4CE7-87BE-9EA3B5E1786F}"/>
          </ac:spMkLst>
        </pc:spChg>
        <pc:spChg chg="add del">
          <ac:chgData name="Hema Mahadevu" userId="1c176bdd-a50d-403e-9444-f58f413c839b" providerId="ADAL" clId="{C67D13AF-AA02-4CFA-A62F-FD9EFEB09F76}" dt="2023-08-10T18:21:27.995" v="2145" actId="26606"/>
          <ac:spMkLst>
            <pc:docMk/>
            <pc:sldMk cId="170934805" sldId="402"/>
            <ac:spMk id="7222" creationId="{3DE3B93A-6105-4E0D-ABE7-1711117A80FC}"/>
          </ac:spMkLst>
        </pc:spChg>
        <pc:spChg chg="add del">
          <ac:chgData name="Hema Mahadevu" userId="1c176bdd-a50d-403e-9444-f58f413c839b" providerId="ADAL" clId="{C67D13AF-AA02-4CFA-A62F-FD9EFEB09F76}" dt="2023-08-10T18:21:27.995" v="2145" actId="26606"/>
          <ac:spMkLst>
            <pc:docMk/>
            <pc:sldMk cId="170934805" sldId="402"/>
            <ac:spMk id="7224" creationId="{1924D57B-FEC9-4779-B514-732685B876E8}"/>
          </ac:spMkLst>
        </pc:spChg>
        <pc:spChg chg="add del">
          <ac:chgData name="Hema Mahadevu" userId="1c176bdd-a50d-403e-9444-f58f413c839b" providerId="ADAL" clId="{C67D13AF-AA02-4CFA-A62F-FD9EFEB09F76}" dt="2023-08-10T18:21:27.995" v="2145" actId="26606"/>
          <ac:spMkLst>
            <pc:docMk/>
            <pc:sldMk cId="170934805" sldId="402"/>
            <ac:spMk id="7226" creationId="{55EFD2BD-6E0E-4450-A3FF-5D1EA322A38B}"/>
          </ac:spMkLst>
        </pc:spChg>
        <pc:spChg chg="add del">
          <ac:chgData name="Hema Mahadevu" userId="1c176bdd-a50d-403e-9444-f58f413c839b" providerId="ADAL" clId="{C67D13AF-AA02-4CFA-A62F-FD9EFEB09F76}" dt="2023-08-10T18:21:30.746" v="2147" actId="26606"/>
          <ac:spMkLst>
            <pc:docMk/>
            <pc:sldMk cId="170934805" sldId="402"/>
            <ac:spMk id="7228" creationId="{82A73093-4B9D-420D-B17E-52293703A1D4}"/>
          </ac:spMkLst>
        </pc:spChg>
        <pc:spChg chg="add del">
          <ac:chgData name="Hema Mahadevu" userId="1c176bdd-a50d-403e-9444-f58f413c839b" providerId="ADAL" clId="{C67D13AF-AA02-4CFA-A62F-FD9EFEB09F76}" dt="2023-08-10T18:21:30.746" v="2147" actId="26606"/>
          <ac:spMkLst>
            <pc:docMk/>
            <pc:sldMk cId="170934805" sldId="402"/>
            <ac:spMk id="7229" creationId="{52ABB703-2B0E-4C3B-B4A2-F3973548E561}"/>
          </ac:spMkLst>
        </pc:spChg>
        <pc:spChg chg="add del">
          <ac:chgData name="Hema Mahadevu" userId="1c176bdd-a50d-403e-9444-f58f413c839b" providerId="ADAL" clId="{C67D13AF-AA02-4CFA-A62F-FD9EFEB09F76}" dt="2023-08-10T18:21:30.746" v="2147" actId="26606"/>
          <ac:spMkLst>
            <pc:docMk/>
            <pc:sldMk cId="170934805" sldId="402"/>
            <ac:spMk id="7231" creationId="{E95DA498-D9A2-4DA9-B9DA-B3776E08CF7E}"/>
          </ac:spMkLst>
        </pc:spChg>
        <pc:picChg chg="add del mod">
          <ac:chgData name="Hema Mahadevu" userId="1c176bdd-a50d-403e-9444-f58f413c839b" providerId="ADAL" clId="{C67D13AF-AA02-4CFA-A62F-FD9EFEB09F76}" dt="2023-08-10T18:19:22.943" v="2109"/>
          <ac:picMkLst>
            <pc:docMk/>
            <pc:sldMk cId="170934805" sldId="402"/>
            <ac:picMk id="7170" creationId="{DD26D84A-29A7-CA95-808C-9EACABB10D98}"/>
          </ac:picMkLst>
        </pc:picChg>
        <pc:picChg chg="add mod ord">
          <ac:chgData name="Hema Mahadevu" userId="1c176bdd-a50d-403e-9444-f58f413c839b" providerId="ADAL" clId="{C67D13AF-AA02-4CFA-A62F-FD9EFEB09F76}" dt="2023-08-10T18:22:24.019" v="2164" actId="14100"/>
          <ac:picMkLst>
            <pc:docMk/>
            <pc:sldMk cId="170934805" sldId="402"/>
            <ac:picMk id="7172" creationId="{D8DE32F7-AD91-4898-9682-252666BCE6A7}"/>
          </ac:picMkLst>
        </pc:picChg>
        <pc:cxnChg chg="add del">
          <ac:chgData name="Hema Mahadevu" userId="1c176bdd-a50d-403e-9444-f58f413c839b" providerId="ADAL" clId="{C67D13AF-AA02-4CFA-A62F-FD9EFEB09F76}" dt="2023-08-10T18:20:19.891" v="2124" actId="26606"/>
          <ac:cxnSpMkLst>
            <pc:docMk/>
            <pc:sldMk cId="170934805" sldId="402"/>
            <ac:cxnSpMk id="7185" creationId="{9C21570E-E159-49A6-9891-FA397B7A92D3}"/>
          </ac:cxnSpMkLst>
        </pc:cxnChg>
        <pc:cxnChg chg="add del">
          <ac:chgData name="Hema Mahadevu" userId="1c176bdd-a50d-403e-9444-f58f413c839b" providerId="ADAL" clId="{C67D13AF-AA02-4CFA-A62F-FD9EFEB09F76}" dt="2023-08-10T18:20:22.780" v="2126" actId="26606"/>
          <ac:cxnSpMkLst>
            <pc:docMk/>
            <pc:sldMk cId="170934805" sldId="402"/>
            <ac:cxnSpMk id="7189" creationId="{9020DCC9-F851-4562-BB20-1AB3C51BFD08}"/>
          </ac:cxnSpMkLst>
        </pc:cxnChg>
        <pc:cxnChg chg="add del">
          <ac:chgData name="Hema Mahadevu" userId="1c176bdd-a50d-403e-9444-f58f413c839b" providerId="ADAL" clId="{C67D13AF-AA02-4CFA-A62F-FD9EFEB09F76}" dt="2023-08-10T18:20:35.525" v="2134" actId="26606"/>
          <ac:cxnSpMkLst>
            <pc:docMk/>
            <pc:sldMk cId="170934805" sldId="402"/>
            <ac:cxnSpMk id="7194" creationId="{9C21570E-E159-49A6-9891-FA397B7A92D3}"/>
          </ac:cxnSpMkLst>
        </pc:cxnChg>
        <pc:cxnChg chg="add del">
          <ac:chgData name="Hema Mahadevu" userId="1c176bdd-a50d-403e-9444-f58f413c839b" providerId="ADAL" clId="{C67D13AF-AA02-4CFA-A62F-FD9EFEB09F76}" dt="2023-08-10T18:20:34.399" v="2131" actId="26606"/>
          <ac:cxnSpMkLst>
            <pc:docMk/>
            <pc:sldMk cId="170934805" sldId="402"/>
            <ac:cxnSpMk id="7203" creationId="{9C21570E-E159-49A6-9891-FA397B7A92D3}"/>
          </ac:cxnSpMkLst>
        </pc:cxnChg>
        <pc:cxnChg chg="add del">
          <ac:chgData name="Hema Mahadevu" userId="1c176bdd-a50d-403e-9444-f58f413c839b" providerId="ADAL" clId="{C67D13AF-AA02-4CFA-A62F-FD9EFEB09F76}" dt="2023-08-10T18:20:35.521" v="2133" actId="26606"/>
          <ac:cxnSpMkLst>
            <pc:docMk/>
            <pc:sldMk cId="170934805" sldId="402"/>
            <ac:cxnSpMk id="7210" creationId="{C947DF4A-614C-4B4C-8B80-E5B9D8E8CFED}"/>
          </ac:cxnSpMkLst>
        </pc:cxnChg>
        <pc:cxnChg chg="add del">
          <ac:chgData name="Hema Mahadevu" userId="1c176bdd-a50d-403e-9444-f58f413c839b" providerId="ADAL" clId="{C67D13AF-AA02-4CFA-A62F-FD9EFEB09F76}" dt="2023-08-10T18:21:34.185" v="2152" actId="26606"/>
          <ac:cxnSpMkLst>
            <pc:docMk/>
            <pc:sldMk cId="170934805" sldId="402"/>
            <ac:cxnSpMk id="7215" creationId="{9020DCC9-F851-4562-BB20-1AB3C51BFD08}"/>
          </ac:cxnSpMkLst>
        </pc:cxnChg>
        <pc:cxnChg chg="add del">
          <ac:chgData name="Hema Mahadevu" userId="1c176bdd-a50d-403e-9444-f58f413c839b" providerId="ADAL" clId="{C67D13AF-AA02-4CFA-A62F-FD9EFEB09F76}" dt="2023-08-10T18:21:30.746" v="2147" actId="26606"/>
          <ac:cxnSpMkLst>
            <pc:docMk/>
            <pc:sldMk cId="170934805" sldId="402"/>
            <ac:cxnSpMk id="7230" creationId="{9C21570E-E159-49A6-9891-FA397B7A92D3}"/>
          </ac:cxnSpMkLst>
        </pc:cxnChg>
      </pc:sldChg>
      <pc:sldChg chg="addSp delSp modSp new mod setBg">
        <pc:chgData name="Hema Mahadevu" userId="1c176bdd-a50d-403e-9444-f58f413c839b" providerId="ADAL" clId="{C67D13AF-AA02-4CFA-A62F-FD9EFEB09F76}" dt="2023-08-10T18:28:10.485" v="2277" actId="12"/>
        <pc:sldMkLst>
          <pc:docMk/>
          <pc:sldMk cId="3851610619" sldId="403"/>
        </pc:sldMkLst>
        <pc:spChg chg="mod">
          <ac:chgData name="Hema Mahadevu" userId="1c176bdd-a50d-403e-9444-f58f413c839b" providerId="ADAL" clId="{C67D13AF-AA02-4CFA-A62F-FD9EFEB09F76}" dt="2023-08-10T18:24:54.845" v="2188" actId="26606"/>
          <ac:spMkLst>
            <pc:docMk/>
            <pc:sldMk cId="3851610619" sldId="403"/>
            <ac:spMk id="2" creationId="{1BDDE7DC-6E63-153E-6912-ED38BA446CEB}"/>
          </ac:spMkLst>
        </pc:spChg>
        <pc:spChg chg="add del mod">
          <ac:chgData name="Hema Mahadevu" userId="1c176bdd-a50d-403e-9444-f58f413c839b" providerId="ADAL" clId="{C67D13AF-AA02-4CFA-A62F-FD9EFEB09F76}" dt="2023-08-10T18:28:10.485" v="2277" actId="12"/>
          <ac:spMkLst>
            <pc:docMk/>
            <pc:sldMk cId="3851610619" sldId="403"/>
            <ac:spMk id="3" creationId="{EA70A864-9EA5-0159-3E85-318E32E67C89}"/>
          </ac:spMkLst>
        </pc:spChg>
        <pc:spChg chg="add del mod">
          <ac:chgData name="Hema Mahadevu" userId="1c176bdd-a50d-403e-9444-f58f413c839b" providerId="ADAL" clId="{C67D13AF-AA02-4CFA-A62F-FD9EFEB09F76}" dt="2023-08-10T18:24:01.487" v="2171"/>
          <ac:spMkLst>
            <pc:docMk/>
            <pc:sldMk cId="3851610619" sldId="403"/>
            <ac:spMk id="4" creationId="{CD15B642-C0D2-1C81-EE1D-34500D47406E}"/>
          </ac:spMkLst>
        </pc:spChg>
        <pc:spChg chg="add del">
          <ac:chgData name="Hema Mahadevu" userId="1c176bdd-a50d-403e-9444-f58f413c839b" providerId="ADAL" clId="{C67D13AF-AA02-4CFA-A62F-FD9EFEB09F76}" dt="2023-08-10T18:25:09.324" v="2189" actId="26606"/>
          <ac:spMkLst>
            <pc:docMk/>
            <pc:sldMk cId="3851610619" sldId="403"/>
            <ac:spMk id="8" creationId="{3741B58E-3B65-4A01-A276-975AB2CF8A08}"/>
          </ac:spMkLst>
        </pc:spChg>
        <pc:spChg chg="add del">
          <ac:chgData name="Hema Mahadevu" userId="1c176bdd-a50d-403e-9444-f58f413c839b" providerId="ADAL" clId="{C67D13AF-AA02-4CFA-A62F-FD9EFEB09F76}" dt="2023-08-10T18:25:09.324" v="2189" actId="26606"/>
          <ac:spMkLst>
            <pc:docMk/>
            <pc:sldMk cId="3851610619" sldId="403"/>
            <ac:spMk id="10" creationId="{7AAC67C3-831B-4AB1-A259-DFB839CAFAFC}"/>
          </ac:spMkLst>
        </pc:spChg>
        <pc:spChg chg="add del">
          <ac:chgData name="Hema Mahadevu" userId="1c176bdd-a50d-403e-9444-f58f413c839b" providerId="ADAL" clId="{C67D13AF-AA02-4CFA-A62F-FD9EFEB09F76}" dt="2023-08-10T18:25:09.324" v="2189" actId="26606"/>
          <ac:spMkLst>
            <pc:docMk/>
            <pc:sldMk cId="3851610619" sldId="403"/>
            <ac:spMk id="12" creationId="{054B3F04-9EAC-45C0-B3CE-0387EEA10A0C}"/>
          </ac:spMkLst>
        </pc:spChg>
        <pc:spChg chg="add">
          <ac:chgData name="Hema Mahadevu" userId="1c176bdd-a50d-403e-9444-f58f413c839b" providerId="ADAL" clId="{C67D13AF-AA02-4CFA-A62F-FD9EFEB09F76}" dt="2023-08-10T18:25:09.324" v="2189" actId="26606"/>
          <ac:spMkLst>
            <pc:docMk/>
            <pc:sldMk cId="3851610619" sldId="403"/>
            <ac:spMk id="17" creationId="{3741B58E-3B65-4A01-A276-975AB2CF8A08}"/>
          </ac:spMkLst>
        </pc:spChg>
        <pc:spChg chg="add">
          <ac:chgData name="Hema Mahadevu" userId="1c176bdd-a50d-403e-9444-f58f413c839b" providerId="ADAL" clId="{C67D13AF-AA02-4CFA-A62F-FD9EFEB09F76}" dt="2023-08-10T18:25:09.324" v="2189" actId="26606"/>
          <ac:spMkLst>
            <pc:docMk/>
            <pc:sldMk cId="3851610619" sldId="403"/>
            <ac:spMk id="19" creationId="{7AAC67C3-831B-4AB1-A259-DFB839CAFAFC}"/>
          </ac:spMkLst>
        </pc:spChg>
        <pc:spChg chg="add">
          <ac:chgData name="Hema Mahadevu" userId="1c176bdd-a50d-403e-9444-f58f413c839b" providerId="ADAL" clId="{C67D13AF-AA02-4CFA-A62F-FD9EFEB09F76}" dt="2023-08-10T18:25:09.324" v="2189" actId="26606"/>
          <ac:spMkLst>
            <pc:docMk/>
            <pc:sldMk cId="3851610619" sldId="403"/>
            <ac:spMk id="21" creationId="{054B3F04-9EAC-45C0-B3CE-0387EEA10A0C}"/>
          </ac:spMkLst>
        </pc:spChg>
        <pc:picChg chg="add del">
          <ac:chgData name="Hema Mahadevu" userId="1c176bdd-a50d-403e-9444-f58f413c839b" providerId="ADAL" clId="{C67D13AF-AA02-4CFA-A62F-FD9EFEB09F76}" dt="2023-08-10T18:24:54.841" v="2187" actId="26606"/>
          <ac:picMkLst>
            <pc:docMk/>
            <pc:sldMk cId="3851610619" sldId="403"/>
            <ac:picMk id="7" creationId="{2AC22E29-8E67-F93A-A41A-901877BC909B}"/>
          </ac:picMkLst>
        </pc:picChg>
      </pc:sldChg>
      <pc:sldChg chg="addSp delSp modSp new mod setBg">
        <pc:chgData name="Hema Mahadevu" userId="1c176bdd-a50d-403e-9444-f58f413c839b" providerId="ADAL" clId="{C67D13AF-AA02-4CFA-A62F-FD9EFEB09F76}" dt="2023-08-10T18:34:54.724" v="2366" actId="27636"/>
        <pc:sldMkLst>
          <pc:docMk/>
          <pc:sldMk cId="3306531983" sldId="404"/>
        </pc:sldMkLst>
        <pc:spChg chg="mod">
          <ac:chgData name="Hema Mahadevu" userId="1c176bdd-a50d-403e-9444-f58f413c839b" providerId="ADAL" clId="{C67D13AF-AA02-4CFA-A62F-FD9EFEB09F76}" dt="2023-08-10T18:31:35.095" v="2316" actId="26606"/>
          <ac:spMkLst>
            <pc:docMk/>
            <pc:sldMk cId="3306531983" sldId="404"/>
            <ac:spMk id="2" creationId="{50BB554B-DE2D-1B16-16FF-2FBDB4EB1CBC}"/>
          </ac:spMkLst>
        </pc:spChg>
        <pc:spChg chg="del mod">
          <ac:chgData name="Hema Mahadevu" userId="1c176bdd-a50d-403e-9444-f58f413c839b" providerId="ADAL" clId="{C67D13AF-AA02-4CFA-A62F-FD9EFEB09F76}" dt="2023-08-10T18:31:10.469" v="2292"/>
          <ac:spMkLst>
            <pc:docMk/>
            <pc:sldMk cId="3306531983" sldId="404"/>
            <ac:spMk id="3" creationId="{8BAA846D-0B9D-C4FB-29AD-261861A670DF}"/>
          </ac:spMkLst>
        </pc:spChg>
        <pc:spChg chg="add mod">
          <ac:chgData name="Hema Mahadevu" userId="1c176bdd-a50d-403e-9444-f58f413c839b" providerId="ADAL" clId="{C67D13AF-AA02-4CFA-A62F-FD9EFEB09F76}" dt="2023-08-10T18:34:54.724" v="2366" actId="27636"/>
          <ac:spMkLst>
            <pc:docMk/>
            <pc:sldMk cId="3306531983" sldId="404"/>
            <ac:spMk id="4" creationId="{40EDE91A-9514-9A6D-8212-F1A1DC703007}"/>
          </ac:spMkLst>
        </pc:spChg>
        <pc:spChg chg="add">
          <ac:chgData name="Hema Mahadevu" userId="1c176bdd-a50d-403e-9444-f58f413c839b" providerId="ADAL" clId="{C67D13AF-AA02-4CFA-A62F-FD9EFEB09F76}" dt="2023-08-10T18:31:35.095" v="2316" actId="26606"/>
          <ac:spMkLst>
            <pc:docMk/>
            <pc:sldMk cId="3306531983" sldId="404"/>
            <ac:spMk id="9" creationId="{3741B58E-3B65-4A01-A276-975AB2CF8A08}"/>
          </ac:spMkLst>
        </pc:spChg>
        <pc:spChg chg="add">
          <ac:chgData name="Hema Mahadevu" userId="1c176bdd-a50d-403e-9444-f58f413c839b" providerId="ADAL" clId="{C67D13AF-AA02-4CFA-A62F-FD9EFEB09F76}" dt="2023-08-10T18:31:35.095" v="2316" actId="26606"/>
          <ac:spMkLst>
            <pc:docMk/>
            <pc:sldMk cId="3306531983" sldId="404"/>
            <ac:spMk id="11" creationId="{7AAC67C3-831B-4AB1-A259-DFB839CAFAFC}"/>
          </ac:spMkLst>
        </pc:spChg>
        <pc:spChg chg="add">
          <ac:chgData name="Hema Mahadevu" userId="1c176bdd-a50d-403e-9444-f58f413c839b" providerId="ADAL" clId="{C67D13AF-AA02-4CFA-A62F-FD9EFEB09F76}" dt="2023-08-10T18:31:35.095" v="2316" actId="26606"/>
          <ac:spMkLst>
            <pc:docMk/>
            <pc:sldMk cId="3306531983" sldId="404"/>
            <ac:spMk id="13" creationId="{054B3F04-9EAC-45C0-B3CE-0387EEA10A0C}"/>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3.06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66 0,'-3'36,"0"0,-3-1,-11 45,6-35,-5 52,6 438,14-307,-4 104,0-302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06.24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12.29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14.27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16.36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1273 412,'209'16,"-39"-1,-138-15,-2 1,-26 0,-14-1,-1548-2,1528 3,15-1,-1 1,0-2,1 0,-29-6,30-2,17-1,30-10,44-10,1 4,102-21,-84 24,867-176,-702 164,459-1,-651 37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29.752"/>
    </inkml:context>
    <inkml:brush xml:id="br0">
      <inkml:brushProperty name="width" value="0.1" units="cm"/>
      <inkml:brushProperty name="height" value="0.1" units="cm"/>
      <inkml:brushProperty name="color" value="#FFFFFF"/>
    </inkml:brush>
  </inkml:definitions>
  <inkml:trace contextRef="#ctx0" brushRef="#br0">1 0 24575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39.732"/>
    </inkml:context>
    <inkml:brush xml:id="br0">
      <inkml:brushProperty name="width" value="0.1" units="cm"/>
      <inkml:brushProperty name="height" value="0.1" units="cm"/>
      <inkml:brushProperty name="color" value="#FFFFFF"/>
    </inkml:brush>
  </inkml:definitions>
  <inkml:trace contextRef="#ctx0" brushRef="#br0">624 1796 24575,'-1'-12'0,"0"1"0,-1-1 0,-1 1 0,0-1 0,-5-14 0,-6-20 0,-115-500 0,118 484 0,-6-100 0,15 123 0,2 39 0,0 0 0,0-1 0,0 1 0,0 0 0,0-1 0,0 1 0,0 0 0,0 0 0,0-1 0,0 1 0,0 0 0,0-1 0,0 1 0,0 0 0,-1 0 0,1-1 0,0 1 0,0 0 0,0-1 0,0 1 0,-1 0 0,1 0 0,0-1 0,0 1 0,0 0 0,-1 0 0,1 0 0,0 0 0,0-1 0,-1 1 0,1 0 0,0 0 0,0 0 0,-1 0 0,1 0 0,0 0 0,-1-1 0,1 1 0,0 0 0,0 0 0,-1 0 0,1 0 0,0 0 0,-1 0 0,1 0 0,0 0 0,-1 1 0,-17 11 0,-14 28 0,2 7 0,3 2 0,1 0 0,-20 60 0,-47 165 0,51-118 0,6 2 0,8 1 0,-16 317 0,44-458 0,-2 56 0,5-65 0,4-45 0,101-927-278,-47-3 0,-60 953 278,13-487 0,-14 590 106,8 229 344,44 105-450,10 161 0,-57-473 0,20 125 0,-19-226 0,1-22 0,4-26 0,1-17 0,-2 0 0,-2 0 0,-4 0 0,-1-1 0,-3 0 0,-2 1 0,-2-1 0,-18-77 0,21 125 0,0 1 0,-1 0 0,0 0 0,-1-1 0,1 1 0,-1 1 0,0-1 0,-6-7 0,9 13 0,0-1 0,0 1 0,-1 0 0,1-1 0,0 1 0,0 0 0,-1-1 0,1 1 0,0 0 0,0 0 0,-1-1 0,1 1 0,0 0 0,-1 0 0,1 0 0,-1-1 0,1 1 0,0 0 0,-1 0 0,1 0 0,-1 0 0,1 0 0,0 0 0,-1 0 0,1 0 0,-1 0 0,1 0 0,0 0 0,-1 0 0,1 0 0,-1 0 0,1 0 0,0 0 0,-1 1 0,1-1 0,0 0 0,-1 0 0,1 0 0,0 0 0,-1 1 0,1-1 0,0 0 0,-1 1 0,1-1 0,0 0 0,0 0 0,-1 1 0,1-1 0,0 1 0,-9 23 0,0 35 0,3 0 0,3 1 0,3 59 0,1-40 0,2 516 0,-5-686 0,-18-123 0,-31-93 0,36 224 0,-48-242 0,56 303 0,1 35 0,-1 47 0,-3 542 0,60 1 0,-47-574 0,6 41 0,-8-65 0,0 0 0,0 0 0,0 0 0,1 0 0,0-1 0,0 1 0,0-1 0,0 1 0,6 6 0,-8-11 0,0 1 0,0-1 0,0 0 0,1 0 0,-1 0 0,0 0 0,1 1 0,-1-1 0,0 0 0,1 0 0,-1 0 0,0 0 0,0 0 0,1 0 0,-1 0 0,0 0 0,1 0 0,-1 0 0,0 0 0,1 0 0,-1 0 0,0 0 0,1 0 0,-1 0 0,0 0 0,0 0 0,1-1 0,-1 1 0,0 0 0,1 0 0,-1 0 0,0 0 0,0-1 0,1 1 0,-1 0 0,0 0 0,0-1 0,0 1 0,1 0 0,-1 0 0,0-1 0,0 1 0,0 0 0,0 0 0,0-1 0,1 1 0,-1 0 0,0-1 0,0 1 0,0 0 0,0-1 0,0 1 0,0 0 0,0-1 0,6-19 0,-1-1 0,-1 1 0,-1-1 0,-1 0 0,0 1 0,-3-34 0,1 2 0,6-164 0,18-389 0,-20 849 0,-4-221 0,-1 120 0,26 207 0,-12-301 0,-13-49 0,0 1 0,1 0 0,-1-1 0,0 1 0,1-1 0,-1 1 0,0-1 0,1 1 0,-1-1 0,1 1 0,-1-1 0,1 1 0,-1-1 0,1 0 0,-1 1 0,1-1 0,-1 0 0,1 1 0,0-1 0,-1 0 0,1 0 0,0 1 0,-1-1 0,2 0 0,-1-1 0,0 1 0,0 0 0,0-1 0,0 0 0,0 1 0,1-1 0,-1 0 0,0 1 0,-1-1 0,1 0 0,0 0 0,0 0 0,0 0 0,0 0 0,-1 0 0,1 0 0,0 0 0,0-1 0,15-28 0,-2 0 0,-1-1 0,-2 0 0,14-59 0,-10 36 0,-1 6 0,55-207 0,-57 199 0,-2 0 0,4-85 0,-17 129 0,-3 27 0,-7 32 0,-5 60 0,6 1 0,1 200 0,7-72 0,-2-181 0,-24 101 0,16-91 0,9-37 0,-2 0 0,-20 52 0,24-71 0,-1-1 0,-1 0 0,0 0 0,0 0 0,-1 0 0,0-1 0,0 1 0,0-2 0,-1 1 0,0-1 0,-1 0 0,-12 8 0,4-4 0,-33 18 0,46-26 0,-1 0 0,1-1 0,0 1 0,-1-1 0,1 0 0,0 0 0,-1 0 0,0-1 0,1 1 0,-1-1 0,-3 0 0,6 0 0,0 0 0,1-1 0,-1 1 0,0-1 0,1 1 0,-1-1 0,0 1 0,1-1 0,-1 1 0,1-1 0,-1 0 0,1 1 0,-1-1 0,1 0 0,-1 1 0,1-1 0,0 0 0,-1 0 0,1 1 0,0-1 0,0 0 0,-1 0 0,1 0 0,0 0 0,0 1 0,0-1 0,0 0 0,0 0 0,0 0 0,0 1 0,1-1 0,-1 0 0,0 0 0,0 0 0,1 1 0,-1-1 0,1-1 0,13-37 0,-10 30 0,-1 2 0,-1 1 0,0-1 0,0 0 0,-1 0 0,0 0 0,0-10 0,-1 16 0,0-1 0,0 1 0,0 0 0,0 0 0,0 0 0,0 0 0,-1-1 0,1 1 0,-1 0 0,1 0 0,-1 0 0,1 0 0,-1 0 0,1 0 0,-1 0 0,0 0 0,0 0 0,0 0 0,1 0 0,-1 0 0,0 1 0,0-1 0,0 0 0,0 1 0,0-1 0,0 1 0,0-1 0,-1 1 0,1-1 0,0 1 0,0 0 0,0-1 0,0 1 0,-1 0 0,1 0 0,0 0 0,0 0 0,0 0 0,-1 0 0,1 0 0,0 0 0,0 1 0,0-1 0,0 0 0,-1 1 0,0 0 0,-8 1 0,-37 7 0,47-9 0,-1 0 0,1 0 0,-1 0 0,1 0 0,-1 0 0,0 0 0,1 0 0,-1 0 0,1 0 0,-1-1 0,1 1 0,-1 0 0,1 0 0,-1 0 0,1-1 0,-1 1 0,1 0 0,-1-1 0,1 1 0,-1 0 0,1-1 0,0 1 0,-1-1 0,0 0 0,1 0 0,0 0 0,0 0 0,0 0 0,1 0 0,-1 0 0,0 0 0,0 0 0,0 0 0,1 0 0,-1 0 0,1 0 0,-1 0 0,1 1 0,-1-1 0,1 0 0,-1 0 0,1 0 0,0 0 0,0 0 0,0 1 0,-1-1 0,0 1 0,0 0 0,0-1 0,1 1 0,-1 0 0,0 0 0,0-1 0,1 1 0,-1 0 0,0 0 0,1-1 0,-1 1 0,0 0 0,1 0 0,-1 0 0,0 0 0,1 0 0,-1-1 0,1 1 0,-1 0 0,0 0 0,1 0 0,-1 0 0,0 0 0,1 0 0,-1 0 0,1 0 0,-1 0 0,0 1 0,1-1 0,-1 0 0,0 0 0,1 0 0,-1 0 0,0 0 0,1 1 0,-1-1 0,0 0 0,1 0 0,-1 1 0,0-1 0,0 0 0,1 0 0,-1 1 0,0-1 0,0 0 0,0 1 0,1-1 0,-1 0 0,0 1 0,0-1 0,0 0 0,0 1 0,0-1 0,1 0 0,-1 1 0,0-1 0,0 1 0,0-1 0,0 0 0,0 1 0,0-1 0,-1 1 0,7 30 0,-5-29 0,0 25 0,-1 1 0,0-1 0,-2 0 0,-11 48 0,8-44 0,0 1 0,2-1 0,1 38 0,3-63 0,-1-1 0,1 1 0,1-1 0,-1 1 0,1-1 0,0 0 0,0 0 0,0 0 0,1 0 0,0 0 0,0 0 0,0-1 0,0 1 0,1-1 0,0 0 0,0 0 0,0 0 0,0-1 0,0 1 0,1-1 0,0 0 0,0 0 0,0-1 0,0 0 0,0 1 0,0-2 0,10 4 0,10 1 0,0-2 0,0 0 0,0-1 0,45-1 0,-66-2 0,1 0 0,-1-1 0,1 0 0,-1 0 0,0 0 0,1 0 0,-1 0 0,0-1 0,0 0 0,0 0 0,0 0 0,0 0 0,0-1 0,0 0 0,-1 1 0,1-1 0,-1-1 0,0 1 0,0 0 0,0-1 0,-1 1 0,1-1 0,-1 0 0,0 0 0,3-6 0,3-10 0,-1 0 0,-1-1 0,0 0 0,2-24 0,-5 30 0,28-207 0,4-248 0,-34 462 0,6-70 0,-3 29 0,-22 110 0,-32 152 0,10 2 0,9 1 0,-6 404 0,37-587 0,-1-17 0,1 0 0,0 0 0,1 0 0,1 0 0,0 0 0,1 0 0,1 0 0,0-1 0,9 20 0,-13-34 0,1 0 0,-1 0 0,1 1 0,0-1 0,-1 0 0,1 0 0,0 0 0,0 0 0,-1 0 0,1-1 0,0 1 0,0 0 0,0 0 0,0 0 0,0-1 0,0 1 0,0-1 0,1 1 0,-1-1 0,0 1 0,0-1 0,0 1 0,0-1 0,1 0 0,-1 0 0,0 0 0,0 0 0,1 0 0,-1 0 0,0 0 0,0 0 0,1 0 0,-1 0 0,0-1 0,0 1 0,0-1 0,1 1 0,-1-1 0,0 1 0,0-1 0,0 1 0,0-1 0,0 0 0,0 0 0,0 1 0,0-1 0,0-1 0,5-4 0,0 0 0,-1-1 0,0 0 0,0 1 0,-1-1 0,4-8 0,13-32 0,-2 0 0,-2-1 0,-3 0 0,13-73 0,12-207 0,-34 74 0,-7 427 0,1 35 0,8-166 0,-7-42 0,0 1 0,0 0 0,0-1 0,0 1 0,1 0 0,-1-1 0,0 1 0,1-1 0,-1 1 0,0 0 0,1-1 0,-1 1 0,1-1 0,-1 1 0,1-1 0,-1 1 0,1-1 0,-1 0 0,1 1 0,0-1 0,-1 0 0,1 1 0,-1-1 0,1 0 0,0 0 0,-1 1 0,1-1 0,0 0 0,-1 0 0,1 0 0,0 0 0,-1 0 0,1 0 0,0 0 0,0 0 0,-1 0 0,1 0 0,0-1 0,-1 1 0,1 0 0,-1 0 0,1-1 0,0 1 0,-1 0 0,1-1 0,-1 1 0,1 0 0,-1-1 0,1 1 0,-1-1 0,1 1 0,-1-1 0,1 1 0,-1-1 0,1 0 0,-1 1 0,0-1 0,1 0 0,11-15 0,0 1 0,-1-1 0,0-1 0,-1 0 0,-2-1 0,1 1 0,5-21 0,36-139 0,-31 77 0,-5 0 0,-4-1 0,-5-182 0,-7 255 0,-1 1 0,-1 0 0,-1 0 0,-16-47 0,-50-99 0,26 67 0,-61-150 0,104 327 0,36 404 0,-34-470-136,1 0-1,0 0 1,0 0-1,1 0 1,-1 0-1,1 0 1,0 0-1,1-1 0,4 9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48.098"/>
    </inkml:context>
    <inkml:brush xml:id="br0">
      <inkml:brushProperty name="width" value="0.1" units="cm"/>
      <inkml:brushProperty name="height" value="0.1" units="cm"/>
      <inkml:brushProperty name="color" value="#FFFFFF"/>
    </inkml:brush>
  </inkml:definitions>
  <inkml:trace contextRef="#ctx0" brushRef="#br0">1214 874 24575,'-20'110'0,"-35"333"0,35 2 0,35-526 0,30-287 0,38-268 0,-25 342 0,-36 189 0,-15 58 0,-7 48 0,-1-1 0,1 0 0,0 0 0,0 0 0,0 0 0,0 0 0,0 0 0,-1 0 0,1 1 0,0-1 0,0 0 0,0 0 0,0 0 0,-1 0 0,1 0 0,0 0 0,0 0 0,0 0 0,0 0 0,-1 0 0,1 0 0,0 0 0,0 0 0,0 0 0,-1 0 0,1 0 0,0 0 0,0 0 0,0-1 0,0 1 0,-1 0 0,1 0 0,0 0 0,0 0 0,0 0 0,0 0 0,0 0 0,0-1 0,-1 1 0,1 0 0,0 0 0,0 0 0,0 0 0,0 0 0,0-1 0,0 1 0,0 0 0,-10 22 0,0 1 0,2 1 0,1 0 0,1 0 0,-3 28 0,-5 16 0,1-12 0,-94 440 0,90-386 0,4 1 0,2 174 0,11-284 0,0 0 0,0 0 0,-1 0 0,1 0 0,0 0 0,0 0 0,0 0 0,0 0 0,0 0 0,1 0 0,-1 0 0,0 0 0,0 1 0,1-1 0,-1 0 0,0 0 0,1 0 0,-1-1 0,1 1 0,-1 0 0,1 0 0,0 0 0,-1 0 0,1 0 0,0-1 0,0 1 0,1 1 0,0-3 0,-1-1 0,1 1 0,-1-1 0,0 0 0,1 1 0,-1-1 0,0 0 0,0 0 0,0 1 0,0-1 0,0 0 0,-1 0 0,1 0 0,-1 0 0,1 0 0,0-3 0,25-113 0,19-200 0,-33 210 0,5-19 0,-2 27 0,1-105 0,-36 250 0,-11 71 0,-15 122 0,1 124 0,40-317 0,-1 4 0,2 1 0,3 80 0,4-125 0,3-11 0,3-15 0,2-20 0,-2 0 0,8-83 0,-9-91 0,-6 149 0,1-11 0,0 37 0,-1 0 0,-3 0 0,-1 1 0,-8-45 0,10 83 0,0 0 0,0-1 0,0 1 0,0 0 0,-1 0 0,1-1 0,0 1 0,-1 0 0,1 0 0,-1 0 0,0 0 0,1-1 0,-1 1 0,0 0 0,0 0 0,1 0 0,-1 0 0,0 1 0,0-1 0,0 0 0,0 0 0,0 0 0,0 1 0,-2-1 0,2 1 0,0 0 0,0 0 0,0 0 0,-1 1 0,1-1 0,0 1 0,0-1 0,0 1 0,0-1 0,0 1 0,0-1 0,0 1 0,0 0 0,0 0 0,0 0 0,0-1 0,1 1 0,-1 0 0,-1 2 0,-5 7 0,0 0 0,1 1 0,-7 16 0,-6 24 0,-16 64 0,19-61 0,16-54 0,0 0 0,0 0 0,0 0 0,0 0 0,0-1 0,0 1 0,0 0 0,-1 0 0,1 0 0,0 0 0,0 0 0,0 0 0,0 0 0,0 0 0,0 0 0,-1 0 0,1 0 0,0 0 0,0 0 0,0 0 0,0 0 0,0 0 0,-1 0 0,1 0 0,0 0 0,0 0 0,0 0 0,0 0 0,0 0 0,0 0 0,-1 0 0,1 0 0,0 0 0,0 0 0,0 1 0,0-1 0,0 0 0,0 0 0,0 0 0,-1 0 0,1 0 0,0 0 0,0 0 0,0 0 0,0 1 0,-4-29 0,0-45 0,4 71 0,-27-493 0,27 493 0,1 0 0,-1 0 0,0-1 0,-1 1 0,1 0 0,0 0 0,-1 0 0,1 0 0,-1 0 0,1 0 0,-1 0 0,0 0 0,0 0 0,0 0 0,0 1 0,0-1 0,0 0 0,-1 0 0,1 1 0,-3-3 0,3 4 0,0 0 0,1 0 0,-1 0 0,1 0 0,-1 0 0,0 0 0,1 0 0,-1 0 0,1 0 0,-1 1 0,1-1 0,-1 0 0,1 0 0,-1 1 0,1-1 0,-1 0 0,1 1 0,-1-1 0,1 0 0,-1 1 0,1-1 0,-1 1 0,1-1 0,-1 2 0,-13 26 0,-12 59 0,4 0 0,-12 106 0,14-77 0,11-50 0,26-124 0,-2-215 0,-16 396 0,1-122 0,0 0 0,0-1 0,0 1 0,0 0 0,0 0 0,0-1 0,0 1 0,0 0 0,0 0 0,-1-1 0,1 1 0,0 0 0,0 0 0,-1-1 0,1 1 0,0 0 0,-1-1 0,1 1 0,-1 0 0,1-1 0,-1 1 0,1-1 0,-1 1 0,1-1 0,-1 1 0,1-1 0,-1 1 0,-1 0 0,1-2 0,0 1 0,0 0 0,0-1 0,0 1 0,0-1 0,0 1 0,0-1 0,0 1 0,0-1 0,0 0 0,0 1 0,0-1 0,1 0 0,-1 0 0,0 0 0,-1-1 0,-26-47 0,9-23 0,-3-2 0,22 73 0,0 0 0,-1 0 0,1 0 0,0 0 0,-1 1 0,1-1 0,-1 0 0,1 0 0,-1 0 0,0 1 0,1-1 0,-1 0 0,0 0 0,1 1 0,-1-1 0,0 1 0,0-1 0,0 1 0,0-1 0,-1 0 0,1 1 0,1 0 0,-1 1 0,0-1 0,1 0 0,-1 0 0,0 0 0,1 1 0,-1-1 0,0 0 0,1 1 0,-1-1 0,1 0 0,-1 1 0,1-1 0,-1 1 0,1-1 0,-1 1 0,1-1 0,-1 1 0,1-1 0,-1 2 0,-15 38 0,9 2 0,2 0 0,1 81 0,1-28 0,4-93 0,-1-1 0,0 0 0,0 0 0,0 1 0,0-1 0,-1 0 0,1 0 0,0 0 0,0 1 0,-1-1 0,1 0 0,-1 0 0,1 0 0,-1 0 0,1 0 0,-1 0 0,0 0 0,1 0 0,-1 0 0,0 0 0,-1 1 0,1-2 0,0 0 0,1 0 0,-1 0 0,0 0 0,0 0 0,0 0 0,0 0 0,0 0 0,1 0 0,-1-1 0,0 1 0,0 0 0,0 0 0,1-1 0,-1 1 0,0-1 0,0 1 0,1-1 0,-1 1 0,0-1 0,1 1 0,-2-2 0,-37-46 0,36 43 0,-46-77 0,37 60 0,0 0 0,-1 1 0,-31-36 0,38 51 0,0 0 0,0 1 0,-1-1 0,1 2 0,-1-1 0,0 1 0,-1 0 0,1 0 0,-1 1 0,1 0 0,-1 0 0,0 1 0,0 0 0,0 0 0,0 1 0,-9 0 0,-63 6 0,121-10 0,0-1 0,0-2 0,49-17 0,-45 12 0,-1 2 0,54-7 0,-121 23 0,1 0 0,0 2 0,-24 10 0,-17 4 0,38-13 0,17-4 0,-1-1 0,1 0 0,-1-1 0,0 1 0,0-2 0,0 0 0,0 0 0,0 0 0,-18-2 0,26 1 0,1 0 0,-1-1 0,1 1 0,-1 0 0,1-1 0,-1 1 0,1-1 0,-1 1 0,1-1 0,-1 1 0,1-1 0,-1 1 0,1-1 0,0 1 0,-1-1 0,1 1 0,0-1 0,0 1 0,-1-1 0,1 0 0,0 1 0,0-1 0,0 0 0,0 1 0,0-1 0,0 0 0,0 1 0,0-1 0,0 1 0,0-1 0,0 0 0,0 1 0,0-1 0,0 0 0,1 1 0,-1-1 0,0 1 0,0-1 0,1 0 0,-1 1 0,0-1 0,1 1 0,-1-1 0,1 1 0,-1-1 0,1 0 0,21-26 0,-22 27 0,9-10 0,-6 8 0,-1-1 0,1 0 0,-1 1 0,1-1 0,-1 0 0,0 0 0,0-1 0,0 1 0,2-7 0,-4 8 0,0-1 0,0 1 0,0 0 0,0-1 0,-1 1 0,1 0 0,-1 0 0,1-1 0,-1 1 0,0 0 0,0 0 0,0 0 0,0 0 0,-1 0 0,1 0 0,0 0 0,-1 0 0,1 0 0,-5-2 0,-95-109 0,5-4 0,-109-172 0,190 261 0,5 9 0,14 50 0,43 173 0,28 154 0,-75-354 0,1 5 0,0 0 0,1 1 0,0-1 0,5 13 0,-6-21 0,-1 0 0,0 0 0,1 0 0,-1 0 0,1-1 0,-1 1 0,1 0 0,-1 0 0,1 0 0,0 0 0,-1-1 0,1 1 0,0 0 0,-1-1 0,1 1 0,0 0 0,0-1 0,0 1 0,0-1 0,0 0 0,0 1 0,0-1 0,0 1 0,-1-1 0,1 0 0,0 0 0,0 0 0,0 0 0,1 0 0,-1 0 0,0 0 0,0 0 0,0 0 0,0 0 0,0 0 0,0-1 0,-1 1 0,1 0 0,0-1 0,0 1 0,0 0 0,0-1 0,0 0 0,0 1 0,0-1 0,-1 1 0,1-1 0,0 0 0,-1 0 0,1 1 0,1-3 0,8-7 0,1-2 0,-2 0 0,0 0 0,0 0 0,-1-1 0,0-1 0,8-20 0,36-108 0,-47 127 0,5-25 0,6-22 0,-15 59 0,0 0 0,1-1 0,-1 1 0,1 0 0,-1 0 0,1 0 0,0 1 0,0-1 0,0 0 0,1 1 0,-1-1 0,1 1 0,3-3 0,-5 4 0,-1 1 0,1 0 0,0 0 0,-1 0 0,1-1 0,0 1 0,-1 0 0,1 0 0,0 0 0,-1 0 0,1 0 0,0 0 0,-1 1 0,1-1 0,0 0 0,-1 0 0,1 0 0,-1 1 0,1-1 0,0 0 0,-1 0 0,1 1 0,-1-1 0,1 1 0,-1-1 0,1 0 0,-1 1 0,1-1 0,-1 1 0,1-1 0,-1 1 0,0-1 0,1 1 0,-1 0 0,0-1 0,1 1 0,-1 0 0,13 31 0,-11-25 0,29 110 0,-23-81 0,2-1 0,14 39 0,-23-72 0,0 1 0,0 0 0,0-1 0,1 1 0,-1-1 0,1 0 0,-1 1 0,1-1 0,0 0 0,0 0 0,0 0 0,0 0 0,0 0 0,0 0 0,1-1 0,-1 1 0,0-1 0,1 0 0,-1 0 0,1 1 0,0-2 0,-1 1 0,1 0 0,0 0 0,0-1 0,-1 0 0,1 1 0,0-1 0,0 0 0,0 0 0,-1-1 0,1 1 0,5-2 0,-1 0 0,0 0 0,-1-1 0,1 0 0,-1 0 0,1-1 0,-1 0 0,0 0 0,-1 0 0,1-1 0,-1 0 0,10-10 0,5-12 0,-1-2 0,-2 0 0,17-36 0,-16 29 0,34-50 0,-43 78 0,-10 21 0,-10 27 0,11-40 0,-43 117 0,22-65 0,2 2 0,-19 89 0,36-136 40,3-22-612,-1 11-261,1-17-5993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54.750"/>
    </inkml:context>
    <inkml:brush xml:id="br0">
      <inkml:brushProperty name="width" value="0.1" units="cm"/>
      <inkml:brushProperty name="height" value="0.1" units="cm"/>
      <inkml:brushProperty name="color" value="#FFFFFF"/>
    </inkml:brush>
  </inkml:definitions>
  <inkml:trace contextRef="#ctx0" brushRef="#br0">219 537 24575,'-1'0'0,"-1"1"0,1-1 0,0 1 0,-1 0 0,1 0 0,0 0 0,-1 0 0,1 0 0,0 0 0,0 0 0,0 0 0,0 0 0,0 0 0,0 1 0,0-1 0,0 0 0,1 1 0,-1-1 0,0 1 0,0 1 0,-15 39 0,12-31 0,-83 233 0,79-223 0,2 1 0,-7 37 0,16-516 0,-2 435 0,1-1 0,9-36 0,2-18 0,-12 69 0,7-36 0,-8 44 0,0 0 0,0 0 0,0-1 0,0 1 0,0 0 0,0 0 0,0 0 0,0 0 0,0-1 0,1 1 0,-1 0 0,0 0 0,0 0 0,0 0 0,0 0 0,0-1 0,0 1 0,0 0 0,0 0 0,0 0 0,1 0 0,-1 0 0,0 0 0,0-1 0,0 1 0,0 0 0,0 0 0,1 0 0,-1 0 0,0 0 0,0 0 0,0 0 0,0 0 0,1 0 0,-1 0 0,0 0 0,0 0 0,0 0 0,0 0 0,1 0 0,-1 0 0,0 0 0,0 0 0,0 0 0,0 0 0,1 0 0,-1 0 0,0 0 0,0 0 0,0 0 0,0 0 0,0 1 0,1-1 0,-1 0 0,0 0 0,0 0 0,6 14 0,0 22 0,2 446 0,-10-276 0,1-199 0,1-3 0,0 0 0,-1-1 0,1 1 0,1 0 0,-1 0 0,0-1 0,1 1 0,0 0 0,0-1 0,0 1 0,0-1 0,1 1 0,-1-1 0,4 5 0,-4-7 0,-1-1 0,1 0 0,0 0 0,-1 0 0,1 0 0,-1 0 0,1 0 0,0-1 0,-1 1 0,1 0 0,0 0 0,-1 0 0,1-1 0,-1 1 0,1 0 0,-1 0 0,1-1 0,0 1 0,-1-1 0,1 1 0,-1 0 0,0-1 0,1 1 0,-1-1 0,1 1 0,-1-1 0,0 1 0,1-1 0,-1 1 0,0-1 0,1 0 0,-1 1 0,0-1 0,0 1 0,0-1 0,0-1 0,11-24 0,-4 0 0,0-1 0,-2 0 0,-2-1 0,1-29 0,-6-117 0,0 65 0,2-406 0,-1 507 0,1 0 0,-1 1 0,0-1 0,-5-14 0,6 21 0,0 0 0,0 0 0,-1 0 0,1 0 0,-1 0 0,1 1 0,-1-1 0,1 0 0,-1 0 0,1 0 0,-1 1 0,0-1 0,1 0 0,-1 0 0,0 1 0,0-1 0,0 1 0,1-1 0,-3 0 0,2 1 0,0 0 0,0 0 0,0 0 0,0 1 0,0-1 0,0 0 0,0 1 0,0-1 0,0 1 0,0-1 0,0 1 0,0-1 0,0 1 0,0-1 0,0 1 0,0 0 0,0 0 0,1-1 0,-1 1 0,0 0 0,1 0 0,-1 0 0,0 1 0,-8 11 0,1-1 0,0 2 0,1-1 0,0 1 0,1 0 0,-7 28 0,-16 96 0,9-34 0,9-60-341,2 0 0,2 0-1,-3 80 1,11-99-6485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01.379"/>
    </inkml:context>
    <inkml:brush xml:id="br0">
      <inkml:brushProperty name="width" value="0.1" units="cm"/>
      <inkml:brushProperty name="height" value="0.1" units="cm"/>
      <inkml:brushProperty name="color" value="#FFFFFF"/>
    </inkml:brush>
  </inkml:definitions>
  <inkml:trace contextRef="#ctx0" brushRef="#br0">461 807 24575,'-6'40'0,"6"-40"0,0 1 0,0-1 0,0 0 0,0 0 0,0 0 0,0 0 0,0 1 0,0-1 0,0 0 0,0 0 0,0 0 0,0 0 0,-1 0 0,1 1 0,0-1 0,0 0 0,0 0 0,0 0 0,0 0 0,0 0 0,0 0 0,0 0 0,0 1 0,-1-1 0,1 0 0,0 0 0,0 0 0,0 0 0,0 0 0,0 0 0,-1 0 0,1 0 0,0 0 0,0 0 0,0 0 0,0 0 0,0 0 0,-1 0 0,1 0 0,0 0 0,0 0 0,0 0 0,0 0 0,0 0 0,-1 0 0,1 0 0,0 0 0,0 0 0,0 0 0,0 0 0,0 0 0,-1 0 0,1 0 0,0 0 0,0 0 0,0-1 0,-7-21 0,-10-107 0,13 81 0,-3 1 0,-1-1 0,-20-58 0,27 103 0,0 1 0,0-1 0,0 1 0,0-1 0,-1 1 0,1-1 0,-1 1 0,0 0 0,-3-3 0,-5 3 0,2 17 0,3 6 0,4-15 0,0-19 0,0-3 0,-30-385 0,32 399 0,-1 0 0,0 1 0,0-1 0,-1 1 0,1-1 0,0 0 0,0 1 0,-1-1 0,1 0 0,-1 1 0,0-1 0,1 1 0,-1-1 0,0 1 0,0 0 0,0-1 0,0 1 0,0 0 0,-2-2 0,2 3 0,1 0 0,-1 0 0,0 0 0,0 0 0,0 0 0,0 0 0,0 0 0,0 0 0,0 0 0,0 1 0,1-1 0,-1 0 0,0 1 0,0-1 0,0 1 0,0-1 0,1 1 0,-1-1 0,0 1 0,1-1 0,-1 1 0,0 0 0,1-1 0,-2 2 0,-8 11 0,1-1 0,0 1 0,-8 15 0,9-15 0,-83 149 0,-11 15 0,99-173 0,0 0 0,1 0 0,-1 1 0,1-1 0,0 0 0,0 1 0,1-1 0,-1 1 0,1 0 0,0 0 0,0-1 0,0 1 0,1 9 0,-1-14-25,1 0 0,0 1-1,0-1 1,1 1 0,-1-1 0,0 0-1,0 1 1,0-1 0,0 1-1,0-1 1,0 0 0,0 1 0,1-1-1,-1 1 1,0-1 0,0 0-1,0 1 1,1-1 0,-1 0 0,0 0-1,1 1 1,-1-1 0,0 0-1,1 0 1,-1 1 0,0-1 0,1 0-1,-1 0 1,0 0 0,1 1-1,-1-1 1,1 0 0,-1 0 0,0 0-1,1 0 1,-1 0 0,1 0 0,-1 0-1,0 0 1,1 0 0,-1 0-1,1 0 1,-1 0 0,0 0 0,1 0-1,-1-1 1,1 1 0,-1 0-1,0 0 1,1 0 0,-1 0 0,0-1-1,1 1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04.150"/>
    </inkml:context>
    <inkml:brush xml:id="br0">
      <inkml:brushProperty name="width" value="0.1" units="cm"/>
      <inkml:brushProperty name="height" value="0.1" units="cm"/>
      <inkml:brushProperty name="color" value="#FFFFFF"/>
    </inkml:brush>
  </inkml:definitions>
  <inkml:trace contextRef="#ctx0" brushRef="#br0">20 1 24575,'0'8'0,"-1"0"0,0 0 0,-1 0 0,-4 15 0,4-19 0,1 0 0,-1 0 0,1-1 0,0 1 0,0 0 0,1 0 0,-1 0 0,1 0 0,0 0 0,0 0 0,0 0 0,0 0 0,1 0 0,0 0 0,0 0 0,0 0 0,0 0 0,0 0 0,1-1 0,0 1 0,0 0 0,0-1 0,4 6 0,3 1 0,1 0 0,0 0 0,1-1 0,0 0 0,1-1 0,0 0 0,0-1 0,0 0 0,1-1 0,0-1 0,0 0 0,0-1 0,27 6 0,9-1 0,1-3 0,76 2 0,-20-10-6,109-17 0,-91 7-1347,-88 9-5473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3.58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12.834"/>
    </inkml:context>
    <inkml:brush xml:id="br0">
      <inkml:brushProperty name="width" value="0.1" units="cm"/>
      <inkml:brushProperty name="height" value="0.1" units="cm"/>
      <inkml:brushProperty name="color" value="#FFFFFF"/>
    </inkml:brush>
  </inkml:definitions>
  <inkml:trace contextRef="#ctx0" brushRef="#br0">158 316 24575,'0'30'0,"0"1"0,-3-1 0,0 0 0,-2 0 0,-1 0 0,-2 0 0,-1-1 0,-1 0 0,-1-1 0,-27 48 0,19-37 0,16-32 0,11-29 0,89-346 0,-86 302 0,-8 43 0,1 0 0,0 1 0,10-25 0,-1 16 0,-8 21 0,0 0 0,-1 0 0,-1 0 0,1 0 0,-1 0 0,-1-1 0,0 1 0,-1-1 0,1-19 0,-2 30 0,0 0 0,0-1 0,0 1 0,0-1 0,0 1 0,0 0 0,0-1 0,0 1 0,0-1 0,0 1 0,0-1 0,0 1 0,-1 0 0,1-1 0,0 1 0,0 0 0,0-1 0,-1 1 0,1 0 0,0-1 0,-1 1 0,1 0 0,0-1 0,0 1 0,-1 0 0,1 0 0,-1-1 0,1 1 0,0 0 0,-1 0 0,1 0 0,0 0 0,-1-1 0,1 1 0,-1 0 0,1 0 0,0 0 0,-1 0 0,1 0 0,-1 0 0,1 0 0,-1 0 0,1 0 0,-18 17 0,-7 29 0,6 30 0,16-60 0,0-1 0,-1 1 0,-1-1 0,0 0 0,-10 19 0,7-19 0,-8 15 0,-1-1 0,-35 47 0,52-75-2,-1-1 0,1 1 0,0-1 0,0 0 0,0 1 0,-1-1 0,1 0 0,0 1 0,0-1 0,-1 0 0,1 0 0,0 1 0,-1-1 0,1 0 0,0 0 0,-1 1 0,1-1 0,0 0-1,-1 0 1,1 0 0,-1 0 0,1 1 0,0-1 0,-1 0 0,1 0 0,-1 0 0,1 0 0,0 0 0,-1 0 0,1 0 0,-1 0 0,1 0 0,0-1 0,-1 1 0,1 0 0,-1 0 0,1 0 0,0 0 0,-1 0 0,1-1 0,-1 1 0,-6-20 191,3-33-1301,4 51 755,0-27-6469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15.891"/>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4.42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4.81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trace contextRef="#ctx0" brushRef="#br0" timeOffset="1">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5.15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9.77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51.72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53.35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30 824,'0'1323,"-16"-1135,2-60,14-114,5-42,154-1506,-133 660,-28 835,1 40,1-1,0 0,0 0,0 0,0 0,0 0,0 0,0 0,0 0,0 0,0 0,0 0,0 0,-1 0,1 0,0 0,0 0,0 0,0 0,0 0,0 0,0 0,0 0,-1 0,1 0,0 0,0 0,0 0,0 0,0 0,0 0,0 0,0 0,0 0,0 0,-1 0,1 0,0 0,0 0,0 0,0 0,0 0,0 0,0-1,0 1,0 0,0 0,0 0,0 0,0 0,0 0,0 0,0 0,0 0,0-1,0 1,0 0,0 0,0 0,0 0,0 0,-7 24,-13 80,-5 121,7 124,15-244,0 2115,93-1231,-69-878,-20-106,0 0,0 0,1 0,-1 0,1 0,1-1,-1 1,5 6,-7-11,0 1,1-1,-1 0,0 0,1 1,-1-1,0 0,1 0,-1 1,1-1,-1 0,1 0,-1 0,0 0,1 0,-1 0,1 0,-1 0,1 0,-1 0,1 0,-1 0,1 0,-1 0,0 0,1 0,-1 0,1-1,-1 1,0 0,1 0,-1-1,1 1,19-29,-3-17,-2-2,-2 0,-2 0,6-64,-14 93,94-1011,-74-3,-21 867,-6-476,-3 592,7 50,0 0,0 0,0-1,-1 1,1 0,0 0,0 0,0-1,0 1,0 0,0 0,-1 0,1 0,0-1,0 1,0 0,0 0,-1 0,1 0,0 0,0 0,0-1,0 1,-1 0,1 0,0 0,0 0,-1 0,1 0,0 0,0 0,0 0,-1 0,1 0,0 0,0 0,0 0,-1 0,1 0,0 0,0 1,0-1,-1 0,1 0,0 0,0 0,0 0,-1 0,1 1,0-1,0 0,-14 27,-1 17,2 1,-12 74,-2 105,21-172,-37 701,39-537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00.06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D000E-2C31-407E-B6A0-8DDCFC5D04F4}" type="datetimeFigureOut">
              <a:rPr lang="en-IN" smtClean="0"/>
              <a:t>16-08-2023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6D3043-332E-48AB-A779-5B164E91D9CB}" type="slidenum">
              <a:rPr lang="en-IN" smtClean="0"/>
              <a:t>‹#›</a:t>
            </a:fld>
            <a:endParaRPr lang="en-IN"/>
          </a:p>
        </p:txBody>
      </p:sp>
    </p:spTree>
    <p:extLst>
      <p:ext uri="{BB962C8B-B14F-4D97-AF65-F5344CB8AC3E}">
        <p14:creationId xmlns:p14="http://schemas.microsoft.com/office/powerpoint/2010/main" val="273528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293426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8/16/2023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8/16/2023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8/16/2023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7.png"/><Relationship Id="rId18" Type="http://schemas.openxmlformats.org/officeDocument/2006/relationships/customXml" Target="../ink/ink13.xml"/><Relationship Id="rId26" Type="http://schemas.openxmlformats.org/officeDocument/2006/relationships/customXml" Target="../ink/ink17.xml"/><Relationship Id="rId3" Type="http://schemas.openxmlformats.org/officeDocument/2006/relationships/customXml" Target="../ink/ink1.xml"/><Relationship Id="rId21" Type="http://schemas.openxmlformats.org/officeDocument/2006/relationships/image" Target="../media/image9.png"/><Relationship Id="rId34" Type="http://schemas.openxmlformats.org/officeDocument/2006/relationships/customXml" Target="../ink/ink21.xml"/><Relationship Id="rId7" Type="http://schemas.openxmlformats.org/officeDocument/2006/relationships/customXml" Target="../ink/ink3.xml"/><Relationship Id="rId12" Type="http://schemas.openxmlformats.org/officeDocument/2006/relationships/customXml" Target="../ink/ink8.xml"/><Relationship Id="rId17" Type="http://schemas.openxmlformats.org/officeDocument/2006/relationships/customXml" Target="../ink/ink12.xml"/><Relationship Id="rId25" Type="http://schemas.openxmlformats.org/officeDocument/2006/relationships/image" Target="../media/image11.png"/><Relationship Id="rId33" Type="http://schemas.openxmlformats.org/officeDocument/2006/relationships/image" Target="../media/image15.png"/><Relationship Id="rId2" Type="http://schemas.openxmlformats.org/officeDocument/2006/relationships/image" Target="../media/image6.png"/><Relationship Id="rId16" Type="http://schemas.openxmlformats.org/officeDocument/2006/relationships/customXml" Target="../ink/ink11.xml"/><Relationship Id="rId20" Type="http://schemas.openxmlformats.org/officeDocument/2006/relationships/customXml" Target="../ink/ink14.xml"/><Relationship Id="rId29"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customXml" Target="../ink/ink7.xml"/><Relationship Id="rId24" Type="http://schemas.openxmlformats.org/officeDocument/2006/relationships/customXml" Target="../ink/ink16.xml"/><Relationship Id="rId32" Type="http://schemas.openxmlformats.org/officeDocument/2006/relationships/customXml" Target="../ink/ink20.xml"/><Relationship Id="rId5" Type="http://schemas.openxmlformats.org/officeDocument/2006/relationships/customXml" Target="../ink/ink2.xml"/><Relationship Id="rId15" Type="http://schemas.openxmlformats.org/officeDocument/2006/relationships/customXml" Target="../ink/ink10.xml"/><Relationship Id="rId23" Type="http://schemas.openxmlformats.org/officeDocument/2006/relationships/image" Target="../media/image10.png"/><Relationship Id="rId28" Type="http://schemas.openxmlformats.org/officeDocument/2006/relationships/customXml" Target="../ink/ink18.xml"/><Relationship Id="rId10" Type="http://schemas.openxmlformats.org/officeDocument/2006/relationships/customXml" Target="../ink/ink6.xml"/><Relationship Id="rId19" Type="http://schemas.openxmlformats.org/officeDocument/2006/relationships/image" Target="../media/image8.png"/><Relationship Id="rId31" Type="http://schemas.openxmlformats.org/officeDocument/2006/relationships/image" Target="../media/image14.png"/><Relationship Id="rId4" Type="http://schemas.openxmlformats.org/officeDocument/2006/relationships/image" Target="../media/image50.png"/><Relationship Id="rId9" Type="http://schemas.openxmlformats.org/officeDocument/2006/relationships/customXml" Target="../ink/ink5.xml"/><Relationship Id="rId14" Type="http://schemas.openxmlformats.org/officeDocument/2006/relationships/customXml" Target="../ink/ink9.xml"/><Relationship Id="rId22" Type="http://schemas.openxmlformats.org/officeDocument/2006/relationships/customXml" Target="../ink/ink15.xml"/><Relationship Id="rId27" Type="http://schemas.openxmlformats.org/officeDocument/2006/relationships/image" Target="../media/image12.png"/><Relationship Id="rId30" Type="http://schemas.openxmlformats.org/officeDocument/2006/relationships/customXml" Target="../ink/ink19.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b="1" dirty="0" err="1" smtClean="0"/>
              <a:t>Bharath</a:t>
            </a:r>
            <a:r>
              <a:rPr lang="en-US" b="1" dirty="0" smtClean="0"/>
              <a:t> </a:t>
            </a:r>
            <a:r>
              <a:rPr lang="en-US" b="1" dirty="0"/>
              <a:t>Ashok</a:t>
            </a:r>
          </a:p>
        </p:txBody>
      </p:sp>
      <p:pic>
        <p:nvPicPr>
          <p:cNvPr id="5" name="Picture 4" descr="A picture containing cup, coffee, food, beverage&#10;&#10;Description automatically generated">
            <a:extLst>
              <a:ext uri="{FF2B5EF4-FFF2-40B4-BE49-F238E27FC236}">
                <a16:creationId xmlns:a16="http://schemas.microsoft.com/office/drawing/2014/main" xmlns=""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73940CFA-CC85-61EE-F057-698A86836C47}"/>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Try with resources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58DAEC5B-DB27-6943-FCF5-90A12B913DB5}"/>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700" b="1" dirty="0"/>
              <a:t>try-with-resources</a:t>
            </a:r>
            <a:r>
              <a:rPr lang="en-US" sz="1700" dirty="0"/>
              <a:t> is a Java feature introduced in Java 7 to </a:t>
            </a:r>
            <a:r>
              <a:rPr lang="en-US" sz="1700" b="1" dirty="0"/>
              <a:t>simplify the management of resources, such as files, streams, and network </a:t>
            </a:r>
            <a:r>
              <a:rPr lang="en-US" sz="1700" dirty="0"/>
              <a:t>connections, that need to be explicitly closed after their operations are complete. </a:t>
            </a:r>
          </a:p>
          <a:p>
            <a:pPr>
              <a:buFont typeface="Wingdings" panose="05000000000000000000" pitchFamily="2" charset="2"/>
              <a:buChar char="Ø"/>
            </a:pPr>
            <a:r>
              <a:rPr lang="en-US" sz="1700" dirty="0"/>
              <a:t>It provides a more concise and readable way to handle resources compared to traditional try-catch-finally blocks.</a:t>
            </a:r>
          </a:p>
          <a:p>
            <a:pPr>
              <a:buFont typeface="Wingdings" panose="05000000000000000000" pitchFamily="2" charset="2"/>
              <a:buChar char="Ø"/>
            </a:pPr>
            <a:r>
              <a:rPr lang="en-US" sz="1700" dirty="0"/>
              <a:t>The primary advantage of using try-with-resources is that it automatically manages the closing of resources, ensuring they are properly released even in the presence of exceptions. </a:t>
            </a:r>
          </a:p>
          <a:p>
            <a:pPr>
              <a:buFont typeface="Wingdings" panose="05000000000000000000" pitchFamily="2" charset="2"/>
              <a:buChar char="Ø"/>
            </a:pPr>
            <a:r>
              <a:rPr lang="en-US" sz="1700" dirty="0"/>
              <a:t>This helps prevent resource leaks and makes the code more robust and maintainable.</a:t>
            </a:r>
          </a:p>
          <a:p>
            <a:pPr marL="0" indent="0">
              <a:buNone/>
            </a:pPr>
            <a:r>
              <a:rPr lang="en-US" sz="1700" b="1" dirty="0"/>
              <a:t>Example</a:t>
            </a:r>
            <a:r>
              <a:rPr lang="en-US" sz="1700" b="1" dirty="0" smtClean="0"/>
              <a:t>:</a:t>
            </a:r>
          </a:p>
          <a:p>
            <a:pPr marL="0" indent="0">
              <a:buNone/>
            </a:pPr>
            <a:endParaRPr lang="en-US" sz="1700" b="1" dirty="0"/>
          </a:p>
          <a:p>
            <a:pPr marL="201168" lvl="1" indent="0">
              <a:buNone/>
            </a:pPr>
            <a:r>
              <a:rPr lang="en-US" sz="1700" b="1" dirty="0"/>
              <a:t>try (ResourceType resource = new ResourceType()) {</a:t>
            </a:r>
          </a:p>
          <a:p>
            <a:pPr marL="201168" lvl="1" indent="0">
              <a:buNone/>
            </a:pPr>
            <a:r>
              <a:rPr lang="en-US" sz="1700" dirty="0"/>
              <a:t>    // Code that uses the resource</a:t>
            </a:r>
          </a:p>
          <a:p>
            <a:pPr marL="201168" lvl="1" indent="0">
              <a:buNone/>
            </a:pPr>
            <a:r>
              <a:rPr lang="en-IN" sz="1700" dirty="0"/>
              <a:t>} </a:t>
            </a:r>
            <a:r>
              <a:rPr lang="en-IN" sz="1700" b="1" dirty="0"/>
              <a:t>catch (ExceptionType ex) {</a:t>
            </a:r>
          </a:p>
          <a:p>
            <a:pPr marL="201168" lvl="1" indent="0">
              <a:buNone/>
            </a:pPr>
            <a:r>
              <a:rPr lang="en-IN" sz="1700" dirty="0"/>
              <a:t>    // Exception handling</a:t>
            </a:r>
          </a:p>
          <a:p>
            <a:pPr marL="201168" lvl="1" indent="0">
              <a:buNone/>
            </a:pPr>
            <a:r>
              <a:rPr lang="en-IN" sz="1700" dirty="0"/>
              <a:t>}</a:t>
            </a:r>
          </a:p>
          <a:p>
            <a:endParaRPr lang="en-IN" sz="1900" dirty="0"/>
          </a:p>
        </p:txBody>
      </p:sp>
    </p:spTree>
    <p:extLst>
      <p:ext uri="{BB962C8B-B14F-4D97-AF65-F5344CB8AC3E}">
        <p14:creationId xmlns:p14="http://schemas.microsoft.com/office/powerpoint/2010/main" val="3505155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with Resources Examples</a:t>
            </a:r>
            <a:endParaRPr lang="en-IN" dirty="0"/>
          </a:p>
        </p:txBody>
      </p:sp>
    </p:spTree>
    <p:extLst>
      <p:ext uri="{BB962C8B-B14F-4D97-AF65-F5344CB8AC3E}">
        <p14:creationId xmlns:p14="http://schemas.microsoft.com/office/powerpoint/2010/main" val="291474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finally Block</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Role of the finally block in Exception Handling</a:t>
            </a:r>
          </a:p>
          <a:p>
            <a:pPr>
              <a:buFont typeface="Wingdings" panose="05000000000000000000" pitchFamily="2" charset="2"/>
              <a:buChar char="Ø"/>
            </a:pPr>
            <a:r>
              <a:rPr lang="en-US" dirty="0"/>
              <a:t>Its execution in different scenarios</a:t>
            </a:r>
          </a:p>
          <a:p>
            <a:endParaRPr lang="en-IN" dirty="0"/>
          </a:p>
        </p:txBody>
      </p:sp>
    </p:spTree>
    <p:extLst>
      <p:ext uri="{BB962C8B-B14F-4D97-AF65-F5344CB8AC3E}">
        <p14:creationId xmlns:p14="http://schemas.microsoft.com/office/powerpoint/2010/main" val="4022459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8D5BAD00-A85C-1C83-9D6C-D2E22D2889BA}"/>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The finally Block</a:t>
            </a:r>
          </a:p>
        </p:txBody>
      </p:sp>
      <p:sp>
        <p:nvSpPr>
          <p:cNvPr id="8"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CF2BDFE6-4BB5-DB42-DD7B-20839E1E5B7C}"/>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fontScale="92500" lnSpcReduction="10000"/>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0" i="0" u="none" strike="noStrike" cap="none" normalizeH="0" baseline="0" dirty="0">
                <a:ln>
                  <a:noFill/>
                </a:ln>
                <a:effectLst/>
              </a:rPr>
              <a:t>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in Java's exception handling mechanism plays a crucial role in ensuring that certain code is executed regardless of whether an exception is thrown or not. It provides a way to perform cleanup operations or release resources, such as closing files or network connections, that need to be done regardless of the outcome of the try-catch block. </a:t>
            </a:r>
          </a:p>
          <a:p>
            <a:pPr marL="0" marR="0" lvl="0" indent="0" defTabSz="914400" rtl="0" eaLnBrk="0" fontAlgn="base" latinLnBrk="0" hangingPunct="0">
              <a:lnSpc>
                <a:spcPct val="100000"/>
              </a:lnSpc>
              <a:spcBef>
                <a:spcPct val="0"/>
              </a:spcBef>
              <a:spcAft>
                <a:spcPts val="600"/>
              </a:spcAft>
              <a:buClrTx/>
              <a:buSzTx/>
              <a:buFontTx/>
              <a:buNone/>
              <a:tabLst/>
            </a:pPr>
            <a:endParaRPr lang="en-US" altLang="en-US" sz="1700" dirty="0"/>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0" i="0" u="none" strike="noStrike" cap="none" normalizeH="0" baseline="0" dirty="0">
                <a:ln>
                  <a:noFill/>
                </a:ln>
                <a:effectLst/>
              </a:rPr>
              <a:t>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is executed in the following scenarios:</a:t>
            </a: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1700" b="0" i="0" u="none" strike="noStrike" cap="none" normalizeH="0" baseline="0" dirty="0">
              <a:ln>
                <a:noFill/>
              </a:ln>
              <a:effectLst/>
            </a:endParaRPr>
          </a:p>
          <a:p>
            <a:pPr marL="578358" lvl="1" indent="-285750" eaLnBrk="0" fontAlgn="base" hangingPunct="0">
              <a:lnSpc>
                <a:spcPct val="100000"/>
              </a:lnSpc>
              <a:spcBef>
                <a:spcPct val="0"/>
              </a:spcBef>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rPr>
              <a:t>No Exception is Thrown:</a:t>
            </a:r>
            <a:endParaRPr kumimoji="0" lang="en-US" altLang="en-US" sz="1700" b="0" i="0" u="none" strike="noStrike" cap="none" normalizeH="0" baseline="0" dirty="0">
              <a:ln>
                <a:noFill/>
              </a:ln>
              <a:effectLst/>
            </a:endParaRPr>
          </a:p>
          <a:p>
            <a:pPr marL="761238" lvl="2" indent="-285750" eaLnBrk="0" fontAlgn="base" hangingPunct="0">
              <a:lnSpc>
                <a:spcPct val="100000"/>
              </a:lnSpc>
              <a:spcBef>
                <a:spcPct val="0"/>
              </a:spcBef>
              <a:spcAft>
                <a:spcPts val="600"/>
              </a:spcAft>
              <a:buClr>
                <a:srgbClr val="DDA147"/>
              </a:buClr>
              <a:buFont typeface="Wingdings" panose="05000000000000000000" pitchFamily="2" charset="2"/>
              <a:buChar char="§"/>
            </a:pPr>
            <a:r>
              <a:rPr kumimoji="0" lang="en-US" altLang="en-US" sz="1700" b="0" i="0" u="none" strike="noStrike" cap="none" normalizeH="0" baseline="0" dirty="0">
                <a:ln>
                  <a:noFill/>
                </a:ln>
                <a:effectLst/>
              </a:rPr>
              <a:t>If no exception is thrown within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the code in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will still execute after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finishes execution.</a:t>
            </a:r>
          </a:p>
          <a:p>
            <a:pPr marL="578358" lvl="1" indent="-285750" eaLnBrk="0" fontAlgn="base" hangingPunct="0">
              <a:lnSpc>
                <a:spcPct val="100000"/>
              </a:lnSpc>
              <a:spcBef>
                <a:spcPct val="0"/>
              </a:spcBef>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rPr>
              <a:t>Exception is Thrown and Caught:</a:t>
            </a:r>
            <a:endParaRPr kumimoji="0" lang="en-US" altLang="en-US" sz="1700" b="0" i="0" u="none" strike="noStrike" cap="none" normalizeH="0" baseline="0" dirty="0">
              <a:ln>
                <a:noFill/>
              </a:ln>
              <a:effectLst/>
            </a:endParaRPr>
          </a:p>
          <a:p>
            <a:pPr marL="761238" lvl="2" indent="-285750" eaLnBrk="0" fontAlgn="base" hangingPunct="0">
              <a:lnSpc>
                <a:spcPct val="100000"/>
              </a:lnSpc>
              <a:spcBef>
                <a:spcPct val="0"/>
              </a:spcBef>
              <a:spcAft>
                <a:spcPts val="600"/>
              </a:spcAft>
              <a:buClr>
                <a:srgbClr val="DDA147"/>
              </a:buClr>
              <a:buFont typeface="Wingdings" panose="05000000000000000000" pitchFamily="2" charset="2"/>
              <a:buChar char="§"/>
            </a:pPr>
            <a:r>
              <a:rPr kumimoji="0" lang="en-US" altLang="en-US" sz="1700" b="0" i="0" u="none" strike="noStrike" cap="none" normalizeH="0" baseline="0" dirty="0">
                <a:ln>
                  <a:noFill/>
                </a:ln>
                <a:effectLst/>
              </a:rPr>
              <a:t>If an exception is thrown 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and caught by a corresponding catch block, the code in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will execute after the catch block is executed.</a:t>
            </a:r>
          </a:p>
          <a:p>
            <a:pPr marL="578358" lvl="1" indent="-285750" eaLnBrk="0" fontAlgn="base" hangingPunct="0">
              <a:lnSpc>
                <a:spcPct val="100000"/>
              </a:lnSpc>
              <a:spcBef>
                <a:spcPct val="0"/>
              </a:spcBef>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rPr>
              <a:t>Exception is Thrown and Not Caught:</a:t>
            </a:r>
            <a:endParaRPr kumimoji="0" lang="en-US" altLang="en-US" sz="1700" b="0" i="0" u="none" strike="noStrike" cap="none" normalizeH="0" baseline="0" dirty="0">
              <a:ln>
                <a:noFill/>
              </a:ln>
              <a:effectLst/>
            </a:endParaRPr>
          </a:p>
          <a:p>
            <a:pPr marL="761238" lvl="2" indent="-285750" eaLnBrk="0" fontAlgn="base" hangingPunct="0">
              <a:lnSpc>
                <a:spcPct val="100000"/>
              </a:lnSpc>
              <a:spcBef>
                <a:spcPct val="0"/>
              </a:spcBef>
              <a:spcAft>
                <a:spcPts val="600"/>
              </a:spcAft>
              <a:buClr>
                <a:srgbClr val="DDA147"/>
              </a:buClr>
              <a:buFont typeface="Wingdings" panose="05000000000000000000" pitchFamily="2" charset="2"/>
              <a:buChar char="§"/>
            </a:pPr>
            <a:r>
              <a:rPr kumimoji="0" lang="en-US" altLang="en-US" sz="1700" b="0" i="0" u="none" strike="noStrike" cap="none" normalizeH="0" baseline="0" dirty="0">
                <a:ln>
                  <a:noFill/>
                </a:ln>
                <a:effectLst/>
              </a:rPr>
              <a:t>If an exception is thrown 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but not caught by any of the catch blocks, the code in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will still execute before the exception propagates up the call stack to terminate the program.</a:t>
            </a: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107465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Examples</a:t>
            </a:r>
            <a:endParaRPr lang="en-IN" dirty="0"/>
          </a:p>
        </p:txBody>
      </p:sp>
    </p:spTree>
    <p:extLst>
      <p:ext uri="{BB962C8B-B14F-4D97-AF65-F5344CB8AC3E}">
        <p14:creationId xmlns:p14="http://schemas.microsoft.com/office/powerpoint/2010/main" val="1343562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Throwing Exceptions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throw statement</a:t>
            </a:r>
          </a:p>
          <a:p>
            <a:pPr>
              <a:buFont typeface="Wingdings" panose="05000000000000000000" pitchFamily="2" charset="2"/>
              <a:buChar char="Ø"/>
            </a:pPr>
            <a:r>
              <a:rPr lang="en-US" dirty="0"/>
              <a:t>Creating and throwing custom exceptions</a:t>
            </a:r>
          </a:p>
          <a:p>
            <a:pPr>
              <a:buFont typeface="Wingdings" panose="05000000000000000000" pitchFamily="2" charset="2"/>
              <a:buChar char="Ø"/>
            </a:pPr>
            <a:r>
              <a:rPr lang="en-US" dirty="0"/>
              <a:t>Propagating exceptions to higher levels</a:t>
            </a:r>
          </a:p>
          <a:p>
            <a:pPr>
              <a:buFont typeface="Wingdings" panose="05000000000000000000" pitchFamily="2" charset="2"/>
              <a:buChar char="Ø"/>
            </a:pPr>
            <a:r>
              <a:rPr lang="en-IN" dirty="0"/>
              <a:t>Chained Exceptions</a:t>
            </a:r>
          </a:p>
        </p:txBody>
      </p:sp>
    </p:spTree>
    <p:extLst>
      <p:ext uri="{BB962C8B-B14F-4D97-AF65-F5344CB8AC3E}">
        <p14:creationId xmlns:p14="http://schemas.microsoft.com/office/powerpoint/2010/main" val="2433981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53BD1DF4-942A-AAA5-1BDE-EDB709EB2CCA}"/>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Throwing Exceptions</a:t>
            </a:r>
            <a:endParaRPr lang="en-IN" sz="3600"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E50C4450-F295-D76F-9659-DEE58BAF15E2}"/>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effectLst/>
                <a:latin typeface="+mn-lt"/>
              </a:rPr>
              <a:t>The throw Statement</a:t>
            </a:r>
          </a:p>
          <a:p>
            <a:pPr marR="0" lvl="0" defTabSz="914400" rtl="0" eaLnBrk="0" fontAlgn="base" latinLnBrk="0" hangingPunct="0">
              <a:spcBef>
                <a:spcPct val="0"/>
              </a:spcBef>
              <a:spcAft>
                <a:spcPts val="600"/>
              </a:spcAft>
              <a:buClr>
                <a:srgbClr val="DF985C"/>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The </a:t>
            </a:r>
            <a:r>
              <a:rPr kumimoji="0" lang="en-US" altLang="en-US" sz="1700" b="1" i="0" u="none" strike="noStrike" cap="none" normalizeH="0" baseline="0" dirty="0">
                <a:ln>
                  <a:noFill/>
                </a:ln>
                <a:effectLst/>
                <a:latin typeface="+mn-lt"/>
              </a:rPr>
              <a:t>throw</a:t>
            </a:r>
            <a:r>
              <a:rPr kumimoji="0" lang="en-US" altLang="en-US" sz="1700" b="0" i="0" u="none" strike="noStrike" cap="none" normalizeH="0" baseline="0" dirty="0">
                <a:ln>
                  <a:noFill/>
                </a:ln>
                <a:effectLst/>
                <a:latin typeface="+mn-lt"/>
              </a:rPr>
              <a:t> statement is used to </a:t>
            </a:r>
            <a:r>
              <a:rPr kumimoji="0" lang="en-US" altLang="en-US" sz="1700" b="1" i="0" u="none" strike="noStrike" cap="none" normalizeH="0" baseline="0" dirty="0">
                <a:ln>
                  <a:noFill/>
                </a:ln>
                <a:effectLst/>
                <a:latin typeface="+mn-lt"/>
              </a:rPr>
              <a:t>explicitly throw an exception </a:t>
            </a:r>
            <a:r>
              <a:rPr kumimoji="0" lang="en-US" altLang="en-US" sz="1700" b="0" i="0" u="none" strike="noStrike" cap="none" normalizeH="0" baseline="0" dirty="0">
                <a:ln>
                  <a:noFill/>
                </a:ln>
                <a:effectLst/>
                <a:latin typeface="+mn-lt"/>
              </a:rPr>
              <a:t>in your Java code. </a:t>
            </a:r>
            <a:endParaRPr kumimoji="0" lang="en-US" altLang="en-US" sz="1700" b="0" i="0" u="none" strike="noStrike" cap="none" normalizeH="0" baseline="0" dirty="0" smtClean="0">
              <a:ln>
                <a:noFill/>
              </a:ln>
              <a:effectLst/>
              <a:latin typeface="+mn-lt"/>
            </a:endParaRPr>
          </a:p>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smtClean="0">
                <a:ln>
                  <a:noFill/>
                </a:ln>
                <a:effectLst/>
                <a:latin typeface="+mn-lt"/>
              </a:rPr>
              <a:t>Example</a:t>
            </a:r>
            <a:r>
              <a:rPr kumimoji="0" lang="en-US" altLang="en-US" sz="1700" b="1" i="0" u="none" strike="noStrike" cap="none" normalizeH="0" baseline="0" dirty="0">
                <a:ln>
                  <a:noFill/>
                </a:ln>
                <a:effectLst/>
                <a:latin typeface="+mn-lt"/>
              </a:rPr>
              <a:t>:</a:t>
            </a:r>
            <a:endParaRPr kumimoji="0" lang="en-US" altLang="en-US" sz="1700" b="0" i="0" u="none" strike="noStrike" cap="none" normalizeH="0" baseline="0" dirty="0">
              <a:ln>
                <a:noFill/>
              </a:ln>
              <a:effectLst/>
              <a:latin typeface="+mn-lt"/>
            </a:endParaRPr>
          </a:p>
          <a:p>
            <a:pPr marL="384048" lvl="2" indent="0">
              <a:buNone/>
            </a:pPr>
            <a:r>
              <a:rPr lang="en-IN" sz="1700" dirty="0">
                <a:solidFill>
                  <a:srgbClr val="7F0055"/>
                </a:solidFill>
                <a:latin typeface="+mn-lt"/>
              </a:rPr>
              <a:t>public</a:t>
            </a:r>
            <a:r>
              <a:rPr lang="en-IN" sz="1700" dirty="0">
                <a:solidFill>
                  <a:srgbClr val="000000"/>
                </a:solidFill>
                <a:latin typeface="+mn-lt"/>
              </a:rPr>
              <a:t> </a:t>
            </a:r>
            <a:r>
              <a:rPr lang="en-IN" sz="1700" dirty="0">
                <a:solidFill>
                  <a:srgbClr val="7F0055"/>
                </a:solidFill>
                <a:latin typeface="+mn-lt"/>
              </a:rPr>
              <a:t>class</a:t>
            </a:r>
            <a:r>
              <a:rPr lang="en-IN" sz="1700" dirty="0">
                <a:solidFill>
                  <a:srgbClr val="000000"/>
                </a:solidFill>
                <a:latin typeface="+mn-lt"/>
              </a:rPr>
              <a:t> ThrowExample </a:t>
            </a:r>
            <a:r>
              <a:rPr lang="en-IN" sz="1700" u="sng" dirty="0">
                <a:solidFill>
                  <a:srgbClr val="000000"/>
                </a:solidFill>
                <a:latin typeface="+mn-lt"/>
              </a:rPr>
              <a:t>{</a:t>
            </a:r>
          </a:p>
          <a:p>
            <a:pPr marL="384048" lvl="2" indent="0">
              <a:buNone/>
            </a:pPr>
            <a:r>
              <a:rPr lang="en-US" sz="1700" dirty="0">
                <a:solidFill>
                  <a:srgbClr val="000000"/>
                </a:solidFill>
                <a:latin typeface="+mn-lt"/>
              </a:rPr>
              <a:t>    </a:t>
            </a:r>
            <a:r>
              <a:rPr lang="en-US" sz="1700" dirty="0">
                <a:solidFill>
                  <a:srgbClr val="7F0055"/>
                </a:solidFill>
                <a:latin typeface="+mn-lt"/>
              </a:rPr>
              <a:t>public</a:t>
            </a:r>
            <a:r>
              <a:rPr lang="en-US" sz="1700" dirty="0">
                <a:solidFill>
                  <a:srgbClr val="000000"/>
                </a:solidFill>
                <a:latin typeface="+mn-lt"/>
              </a:rPr>
              <a:t> </a:t>
            </a:r>
            <a:r>
              <a:rPr lang="en-US" sz="1700" dirty="0">
                <a:solidFill>
                  <a:srgbClr val="7F0055"/>
                </a:solidFill>
                <a:latin typeface="+mn-lt"/>
              </a:rPr>
              <a:t>static</a:t>
            </a:r>
            <a:r>
              <a:rPr lang="en-US" sz="1700" dirty="0">
                <a:solidFill>
                  <a:srgbClr val="000000"/>
                </a:solidFill>
                <a:latin typeface="+mn-lt"/>
              </a:rPr>
              <a:t> </a:t>
            </a:r>
            <a:r>
              <a:rPr lang="en-US" sz="1700" dirty="0">
                <a:solidFill>
                  <a:srgbClr val="7F0055"/>
                </a:solidFill>
                <a:latin typeface="+mn-lt"/>
              </a:rPr>
              <a:t>void</a:t>
            </a:r>
            <a:r>
              <a:rPr lang="en-US" sz="1700" dirty="0">
                <a:solidFill>
                  <a:srgbClr val="000000"/>
                </a:solidFill>
                <a:latin typeface="+mn-lt"/>
              </a:rPr>
              <a:t> main(String[] </a:t>
            </a:r>
            <a:r>
              <a:rPr lang="en-US" sz="1700" dirty="0">
                <a:solidFill>
                  <a:srgbClr val="6A3E3E"/>
                </a:solidFill>
                <a:latin typeface="+mn-lt"/>
              </a:rPr>
              <a:t>args</a:t>
            </a:r>
            <a:r>
              <a:rPr lang="en-US" sz="1700" dirty="0">
                <a:solidFill>
                  <a:srgbClr val="000000"/>
                </a:solidFill>
                <a:latin typeface="+mn-lt"/>
              </a:rPr>
              <a:t>) {</a:t>
            </a:r>
          </a:p>
          <a:p>
            <a:pPr marL="384048" lvl="2" indent="0">
              <a:buNone/>
            </a:pPr>
            <a:r>
              <a:rPr lang="en-IN" sz="1700" dirty="0">
                <a:solidFill>
                  <a:srgbClr val="000000"/>
                </a:solidFill>
                <a:latin typeface="+mn-lt"/>
              </a:rPr>
              <a:t>        </a:t>
            </a:r>
            <a:r>
              <a:rPr lang="en-IN" sz="1700" dirty="0">
                <a:solidFill>
                  <a:srgbClr val="7F0055"/>
                </a:solidFill>
                <a:latin typeface="+mn-lt"/>
              </a:rPr>
              <a:t>try</a:t>
            </a:r>
            <a:r>
              <a:rPr lang="en-IN" sz="1700" dirty="0">
                <a:solidFill>
                  <a:srgbClr val="000000"/>
                </a:solidFill>
                <a:latin typeface="+mn-lt"/>
              </a:rPr>
              <a:t> {</a:t>
            </a:r>
          </a:p>
          <a:p>
            <a:pPr marL="384048" lvl="2" indent="0">
              <a:buNone/>
            </a:pPr>
            <a:r>
              <a:rPr lang="en-US" sz="1700" dirty="0">
                <a:solidFill>
                  <a:srgbClr val="000000"/>
                </a:solidFill>
                <a:latin typeface="+mn-lt"/>
              </a:rPr>
              <a:t>            </a:t>
            </a:r>
            <a:r>
              <a:rPr lang="en-US" sz="1700" dirty="0">
                <a:solidFill>
                  <a:srgbClr val="7F0055"/>
                </a:solidFill>
                <a:latin typeface="+mn-lt"/>
              </a:rPr>
              <a:t>int</a:t>
            </a:r>
            <a:r>
              <a:rPr lang="en-US" sz="1700" dirty="0">
                <a:solidFill>
                  <a:srgbClr val="000000"/>
                </a:solidFill>
                <a:latin typeface="+mn-lt"/>
              </a:rPr>
              <a:t> </a:t>
            </a:r>
            <a:r>
              <a:rPr lang="en-US" sz="1700" dirty="0">
                <a:solidFill>
                  <a:srgbClr val="6A3E3E"/>
                </a:solidFill>
                <a:latin typeface="+mn-lt"/>
              </a:rPr>
              <a:t>result</a:t>
            </a:r>
            <a:r>
              <a:rPr lang="en-US" sz="1700" dirty="0">
                <a:solidFill>
                  <a:srgbClr val="000000"/>
                </a:solidFill>
                <a:latin typeface="+mn-lt"/>
              </a:rPr>
              <a:t> = </a:t>
            </a:r>
            <a:r>
              <a:rPr lang="en-US" sz="1700" i="1" dirty="0">
                <a:solidFill>
                  <a:srgbClr val="000000"/>
                </a:solidFill>
                <a:latin typeface="+mn-lt"/>
              </a:rPr>
              <a:t>divide(10, 0);</a:t>
            </a:r>
          </a:p>
          <a:p>
            <a:pPr marL="384048" lvl="2" indent="0">
              <a:buNone/>
            </a:pPr>
            <a:r>
              <a:rPr lang="en-IN" sz="1700" dirty="0">
                <a:solidFill>
                  <a:srgbClr val="000000"/>
                </a:solidFill>
                <a:latin typeface="+mn-lt"/>
              </a:rPr>
              <a:t>            System.</a:t>
            </a:r>
            <a:r>
              <a:rPr lang="en-IN" sz="1700" i="1" dirty="0">
                <a:solidFill>
                  <a:srgbClr val="0000C0"/>
                </a:solidFill>
                <a:latin typeface="+mn-lt"/>
              </a:rPr>
              <a:t>out</a:t>
            </a:r>
            <a:r>
              <a:rPr lang="en-IN" sz="1700" i="1" dirty="0">
                <a:solidFill>
                  <a:srgbClr val="000000"/>
                </a:solidFill>
                <a:latin typeface="+mn-lt"/>
              </a:rPr>
              <a:t>.println(</a:t>
            </a:r>
            <a:r>
              <a:rPr lang="en-IN" sz="1700" i="1" dirty="0">
                <a:solidFill>
                  <a:srgbClr val="2A00FF"/>
                </a:solidFill>
                <a:latin typeface="+mn-lt"/>
              </a:rPr>
              <a:t>"Result: "</a:t>
            </a:r>
            <a:r>
              <a:rPr lang="en-IN" sz="1700" i="1" dirty="0">
                <a:solidFill>
                  <a:srgbClr val="000000"/>
                </a:solidFill>
                <a:latin typeface="+mn-lt"/>
              </a:rPr>
              <a:t> + </a:t>
            </a:r>
            <a:r>
              <a:rPr lang="en-IN" sz="1700" i="1" dirty="0">
                <a:solidFill>
                  <a:srgbClr val="6A3E3E"/>
                </a:solidFill>
                <a:latin typeface="+mn-lt"/>
              </a:rPr>
              <a:t>result</a:t>
            </a:r>
            <a:r>
              <a:rPr lang="en-IN" sz="1700" i="1" dirty="0">
                <a:solidFill>
                  <a:srgbClr val="000000"/>
                </a:solidFill>
                <a:latin typeface="+mn-lt"/>
              </a:rPr>
              <a:t>);</a:t>
            </a:r>
          </a:p>
          <a:p>
            <a:pPr marL="384048" lvl="2" indent="0">
              <a:buNone/>
            </a:pPr>
            <a:r>
              <a:rPr lang="en-IN" sz="1700" dirty="0">
                <a:solidFill>
                  <a:srgbClr val="000000"/>
                </a:solidFill>
                <a:latin typeface="+mn-lt"/>
              </a:rPr>
              <a:t>        } </a:t>
            </a:r>
            <a:r>
              <a:rPr lang="en-IN" sz="1700" dirty="0">
                <a:solidFill>
                  <a:srgbClr val="7F0055"/>
                </a:solidFill>
                <a:latin typeface="+mn-lt"/>
              </a:rPr>
              <a:t>catch</a:t>
            </a:r>
            <a:r>
              <a:rPr lang="en-IN" sz="1700" dirty="0">
                <a:solidFill>
                  <a:srgbClr val="000000"/>
                </a:solidFill>
                <a:latin typeface="+mn-lt"/>
              </a:rPr>
              <a:t> (ArithmeticException </a:t>
            </a:r>
            <a:r>
              <a:rPr lang="en-IN" sz="1700" dirty="0">
                <a:solidFill>
                  <a:srgbClr val="6A3E3E"/>
                </a:solidFill>
                <a:latin typeface="+mn-lt"/>
              </a:rPr>
              <a:t>ex</a:t>
            </a:r>
            <a:r>
              <a:rPr lang="en-IN" sz="1700" dirty="0">
                <a:solidFill>
                  <a:srgbClr val="000000"/>
                </a:solidFill>
                <a:latin typeface="+mn-lt"/>
              </a:rPr>
              <a:t>) {</a:t>
            </a:r>
          </a:p>
          <a:p>
            <a:pPr marL="384048" lvl="2" indent="0">
              <a:buNone/>
            </a:pPr>
            <a:r>
              <a:rPr lang="en-IN" sz="1700" dirty="0">
                <a:solidFill>
                  <a:srgbClr val="000000"/>
                </a:solidFill>
                <a:latin typeface="+mn-lt"/>
              </a:rPr>
              <a:t>            System.</a:t>
            </a:r>
            <a:r>
              <a:rPr lang="en-IN" sz="1700" i="1" dirty="0">
                <a:solidFill>
                  <a:srgbClr val="0000C0"/>
                </a:solidFill>
                <a:latin typeface="+mn-lt"/>
              </a:rPr>
              <a:t>out</a:t>
            </a:r>
            <a:r>
              <a:rPr lang="en-IN" sz="1700" i="1" dirty="0">
                <a:solidFill>
                  <a:srgbClr val="000000"/>
                </a:solidFill>
                <a:latin typeface="+mn-lt"/>
              </a:rPr>
              <a:t>.println(</a:t>
            </a:r>
            <a:r>
              <a:rPr lang="en-IN" sz="1700" i="1" dirty="0">
                <a:solidFill>
                  <a:srgbClr val="2A00FF"/>
                </a:solidFill>
                <a:latin typeface="+mn-lt"/>
              </a:rPr>
              <a:t>"Error: "</a:t>
            </a:r>
            <a:r>
              <a:rPr lang="en-IN" sz="1700" i="1" dirty="0">
                <a:solidFill>
                  <a:srgbClr val="000000"/>
                </a:solidFill>
                <a:latin typeface="+mn-lt"/>
              </a:rPr>
              <a:t> + </a:t>
            </a:r>
            <a:r>
              <a:rPr lang="en-IN" sz="1700" i="1" dirty="0">
                <a:solidFill>
                  <a:srgbClr val="6A3E3E"/>
                </a:solidFill>
                <a:latin typeface="+mn-lt"/>
              </a:rPr>
              <a:t>ex</a:t>
            </a:r>
            <a:r>
              <a:rPr lang="en-IN" sz="1700" i="1" dirty="0">
                <a:solidFill>
                  <a:srgbClr val="000000"/>
                </a:solidFill>
                <a:latin typeface="+mn-lt"/>
              </a:rPr>
              <a:t>.getMessage());</a:t>
            </a:r>
          </a:p>
          <a:p>
            <a:pPr marL="384048" lvl="2" indent="0">
              <a:buNone/>
            </a:pPr>
            <a:r>
              <a:rPr lang="en-IN" sz="1700" dirty="0">
                <a:solidFill>
                  <a:srgbClr val="000000"/>
                </a:solidFill>
                <a:latin typeface="+mn-lt"/>
              </a:rPr>
              <a:t>        }</a:t>
            </a:r>
          </a:p>
          <a:p>
            <a:pPr marL="384048" lvl="2" indent="0">
              <a:buNone/>
            </a:pPr>
            <a:r>
              <a:rPr lang="en-IN" sz="1700" dirty="0">
                <a:solidFill>
                  <a:srgbClr val="000000"/>
                </a:solidFill>
                <a:latin typeface="+mn-lt"/>
              </a:rPr>
              <a:t>    }</a:t>
            </a:r>
          </a:p>
          <a:p>
            <a:pPr marL="384048" lvl="2" indent="0">
              <a:buNone/>
            </a:pPr>
            <a:endParaRPr lang="en-IN" sz="1700" dirty="0">
              <a:latin typeface="+mn-lt"/>
            </a:endParaRPr>
          </a:p>
          <a:p>
            <a:pPr marL="384048" lvl="2" indent="0">
              <a:buNone/>
            </a:pPr>
            <a:r>
              <a:rPr lang="en-IN" sz="1700" dirty="0">
                <a:solidFill>
                  <a:srgbClr val="000000"/>
                </a:solidFill>
                <a:latin typeface="+mn-lt"/>
              </a:rPr>
              <a:t>    </a:t>
            </a:r>
            <a:r>
              <a:rPr lang="en-IN" sz="1700" dirty="0">
                <a:solidFill>
                  <a:srgbClr val="7F0055"/>
                </a:solidFill>
                <a:latin typeface="+mn-lt"/>
              </a:rPr>
              <a:t>public</a:t>
            </a:r>
            <a:r>
              <a:rPr lang="en-IN" sz="1700" dirty="0">
                <a:solidFill>
                  <a:srgbClr val="000000"/>
                </a:solidFill>
                <a:latin typeface="+mn-lt"/>
              </a:rPr>
              <a:t> </a:t>
            </a:r>
            <a:r>
              <a:rPr lang="en-IN" sz="1700" dirty="0">
                <a:solidFill>
                  <a:srgbClr val="7F0055"/>
                </a:solidFill>
                <a:latin typeface="+mn-lt"/>
              </a:rPr>
              <a:t>static</a:t>
            </a:r>
            <a:r>
              <a:rPr lang="en-IN" sz="1700" dirty="0">
                <a:solidFill>
                  <a:srgbClr val="000000"/>
                </a:solidFill>
                <a:latin typeface="+mn-lt"/>
              </a:rPr>
              <a:t> </a:t>
            </a:r>
            <a:r>
              <a:rPr lang="en-IN" sz="1700" dirty="0">
                <a:solidFill>
                  <a:srgbClr val="7F0055"/>
                </a:solidFill>
                <a:latin typeface="+mn-lt"/>
              </a:rPr>
              <a:t>int</a:t>
            </a:r>
            <a:r>
              <a:rPr lang="en-IN" sz="1700" dirty="0">
                <a:solidFill>
                  <a:srgbClr val="000000"/>
                </a:solidFill>
                <a:latin typeface="+mn-lt"/>
              </a:rPr>
              <a:t> divide(</a:t>
            </a:r>
            <a:r>
              <a:rPr lang="en-IN" sz="1700" dirty="0">
                <a:solidFill>
                  <a:srgbClr val="7F0055"/>
                </a:solidFill>
                <a:latin typeface="+mn-lt"/>
              </a:rPr>
              <a:t>int</a:t>
            </a:r>
            <a:r>
              <a:rPr lang="en-IN" sz="1700" dirty="0">
                <a:solidFill>
                  <a:srgbClr val="000000"/>
                </a:solidFill>
                <a:latin typeface="+mn-lt"/>
              </a:rPr>
              <a:t> </a:t>
            </a:r>
            <a:r>
              <a:rPr lang="en-IN" sz="1700" dirty="0">
                <a:solidFill>
                  <a:srgbClr val="6A3E3E"/>
                </a:solidFill>
                <a:latin typeface="+mn-lt"/>
              </a:rPr>
              <a:t>numerator</a:t>
            </a:r>
            <a:r>
              <a:rPr lang="en-IN" sz="1700" dirty="0">
                <a:solidFill>
                  <a:srgbClr val="000000"/>
                </a:solidFill>
                <a:latin typeface="+mn-lt"/>
              </a:rPr>
              <a:t>, </a:t>
            </a:r>
            <a:r>
              <a:rPr lang="en-IN" sz="1700" dirty="0">
                <a:solidFill>
                  <a:srgbClr val="7F0055"/>
                </a:solidFill>
                <a:latin typeface="+mn-lt"/>
              </a:rPr>
              <a:t>int</a:t>
            </a:r>
            <a:r>
              <a:rPr lang="en-IN" sz="1700" dirty="0">
                <a:solidFill>
                  <a:srgbClr val="000000"/>
                </a:solidFill>
                <a:latin typeface="+mn-lt"/>
              </a:rPr>
              <a:t> </a:t>
            </a:r>
            <a:r>
              <a:rPr lang="en-IN" sz="1700" dirty="0">
                <a:solidFill>
                  <a:srgbClr val="6A3E3E"/>
                </a:solidFill>
                <a:latin typeface="+mn-lt"/>
              </a:rPr>
              <a:t>denominator</a:t>
            </a:r>
            <a:r>
              <a:rPr lang="en-IN" sz="1700" dirty="0">
                <a:solidFill>
                  <a:srgbClr val="000000"/>
                </a:solidFill>
                <a:latin typeface="+mn-lt"/>
              </a:rPr>
              <a:t>) {</a:t>
            </a:r>
          </a:p>
          <a:p>
            <a:pPr marL="384048" lvl="2" indent="0">
              <a:buNone/>
            </a:pPr>
            <a:r>
              <a:rPr lang="en-IN" sz="1700" dirty="0">
                <a:solidFill>
                  <a:srgbClr val="000000"/>
                </a:solidFill>
                <a:latin typeface="+mn-lt"/>
              </a:rPr>
              <a:t>        </a:t>
            </a:r>
            <a:r>
              <a:rPr lang="en-IN" sz="1700" dirty="0">
                <a:solidFill>
                  <a:srgbClr val="7F0055"/>
                </a:solidFill>
                <a:latin typeface="+mn-lt"/>
              </a:rPr>
              <a:t>if</a:t>
            </a:r>
            <a:r>
              <a:rPr lang="en-IN" sz="1700" dirty="0">
                <a:solidFill>
                  <a:srgbClr val="000000"/>
                </a:solidFill>
                <a:latin typeface="+mn-lt"/>
              </a:rPr>
              <a:t> (</a:t>
            </a:r>
            <a:r>
              <a:rPr lang="en-IN" sz="1700" dirty="0">
                <a:solidFill>
                  <a:srgbClr val="6A3E3E"/>
                </a:solidFill>
                <a:latin typeface="+mn-lt"/>
              </a:rPr>
              <a:t>denominator</a:t>
            </a:r>
            <a:r>
              <a:rPr lang="en-IN" sz="1700" dirty="0">
                <a:solidFill>
                  <a:srgbClr val="000000"/>
                </a:solidFill>
                <a:latin typeface="+mn-lt"/>
              </a:rPr>
              <a:t> == 0) {</a:t>
            </a:r>
          </a:p>
          <a:p>
            <a:pPr marL="384048" lvl="2" indent="0">
              <a:buNone/>
            </a:pPr>
            <a:r>
              <a:rPr lang="en-US" sz="1700" dirty="0">
                <a:solidFill>
                  <a:srgbClr val="000000"/>
                </a:solidFill>
                <a:latin typeface="+mn-lt"/>
              </a:rPr>
              <a:t>            </a:t>
            </a:r>
            <a:r>
              <a:rPr lang="en-US" sz="1700" dirty="0">
                <a:solidFill>
                  <a:srgbClr val="7F0055"/>
                </a:solidFill>
                <a:latin typeface="+mn-lt"/>
              </a:rPr>
              <a:t>throw</a:t>
            </a:r>
            <a:r>
              <a:rPr lang="en-US" sz="1700" dirty="0">
                <a:solidFill>
                  <a:srgbClr val="000000"/>
                </a:solidFill>
                <a:latin typeface="+mn-lt"/>
              </a:rPr>
              <a:t> </a:t>
            </a:r>
            <a:r>
              <a:rPr lang="en-US" sz="1700" dirty="0">
                <a:solidFill>
                  <a:srgbClr val="7F0055"/>
                </a:solidFill>
                <a:latin typeface="+mn-lt"/>
              </a:rPr>
              <a:t>new</a:t>
            </a:r>
            <a:r>
              <a:rPr lang="en-US" sz="1700" dirty="0">
                <a:solidFill>
                  <a:srgbClr val="000000"/>
                </a:solidFill>
                <a:latin typeface="+mn-lt"/>
              </a:rPr>
              <a:t> ArithmeticException(</a:t>
            </a:r>
            <a:r>
              <a:rPr lang="en-US" sz="1700" dirty="0">
                <a:solidFill>
                  <a:srgbClr val="2A00FF"/>
                </a:solidFill>
                <a:latin typeface="+mn-lt"/>
              </a:rPr>
              <a:t>"Division by zero"</a:t>
            </a:r>
            <a:r>
              <a:rPr lang="en-US" sz="1700" dirty="0">
                <a:solidFill>
                  <a:srgbClr val="000000"/>
                </a:solidFill>
                <a:latin typeface="+mn-lt"/>
              </a:rPr>
              <a:t>);</a:t>
            </a:r>
          </a:p>
          <a:p>
            <a:pPr marL="384048" lvl="2" indent="0">
              <a:buNone/>
            </a:pPr>
            <a:r>
              <a:rPr lang="en-IN" sz="1700" dirty="0">
                <a:solidFill>
                  <a:srgbClr val="000000"/>
                </a:solidFill>
                <a:latin typeface="+mn-lt"/>
              </a:rPr>
              <a:t>        }</a:t>
            </a:r>
          </a:p>
          <a:p>
            <a:pPr marL="384048" lvl="2" indent="0">
              <a:buNone/>
            </a:pPr>
            <a:r>
              <a:rPr lang="en-IN" sz="1700" dirty="0">
                <a:solidFill>
                  <a:srgbClr val="000000"/>
                </a:solidFill>
                <a:latin typeface="+mn-lt"/>
              </a:rPr>
              <a:t>        </a:t>
            </a:r>
            <a:r>
              <a:rPr lang="en-IN" sz="1700" dirty="0">
                <a:solidFill>
                  <a:srgbClr val="7F0055"/>
                </a:solidFill>
                <a:latin typeface="+mn-lt"/>
              </a:rPr>
              <a:t>return</a:t>
            </a:r>
            <a:r>
              <a:rPr lang="en-IN" sz="1700" dirty="0">
                <a:solidFill>
                  <a:srgbClr val="000000"/>
                </a:solidFill>
                <a:latin typeface="+mn-lt"/>
              </a:rPr>
              <a:t> </a:t>
            </a:r>
            <a:r>
              <a:rPr lang="en-IN" sz="1700" dirty="0">
                <a:solidFill>
                  <a:srgbClr val="6A3E3E"/>
                </a:solidFill>
                <a:latin typeface="+mn-lt"/>
              </a:rPr>
              <a:t>numerator</a:t>
            </a:r>
            <a:r>
              <a:rPr lang="en-IN" sz="1700" dirty="0">
                <a:solidFill>
                  <a:srgbClr val="000000"/>
                </a:solidFill>
                <a:latin typeface="+mn-lt"/>
              </a:rPr>
              <a:t> / </a:t>
            </a:r>
            <a:r>
              <a:rPr lang="en-IN" sz="1700" dirty="0">
                <a:solidFill>
                  <a:srgbClr val="6A3E3E"/>
                </a:solidFill>
                <a:latin typeface="+mn-lt"/>
              </a:rPr>
              <a:t>denominator</a:t>
            </a:r>
            <a:r>
              <a:rPr lang="en-IN" sz="1700" dirty="0">
                <a:solidFill>
                  <a:srgbClr val="000000"/>
                </a:solidFill>
                <a:latin typeface="+mn-lt"/>
              </a:rPr>
              <a:t>;</a:t>
            </a:r>
          </a:p>
          <a:p>
            <a:pPr marL="384048" lvl="2" indent="0">
              <a:buNone/>
            </a:pPr>
            <a:r>
              <a:rPr lang="en-IN" sz="1700" dirty="0">
                <a:solidFill>
                  <a:srgbClr val="000000"/>
                </a:solidFill>
                <a:latin typeface="+mn-lt"/>
              </a:rPr>
              <a:t>    }</a:t>
            </a:r>
          </a:p>
          <a:p>
            <a:pPr marL="384048" lvl="2" indent="0">
              <a:buNone/>
            </a:pPr>
            <a:r>
              <a:rPr lang="en-IN" sz="1700" dirty="0">
                <a:solidFill>
                  <a:srgbClr val="000000"/>
                </a:solidFill>
                <a:latin typeface="+mn-lt"/>
              </a:rPr>
              <a:t>}</a:t>
            </a:r>
          </a:p>
          <a:p>
            <a:pPr marL="292608" lvl="1" indent="0">
              <a:spcAft>
                <a:spcPts val="600"/>
              </a:spcAft>
              <a:buClrTx/>
              <a:buNone/>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834977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4E723BB-71B2-2F72-381A-809D4F2BB73B}"/>
              </a:ext>
            </a:extLst>
          </p:cNvPr>
          <p:cNvSpPr>
            <a:spLocks noGrp="1"/>
          </p:cNvSpPr>
          <p:nvPr>
            <p:ph type="title"/>
          </p:nvPr>
        </p:nvSpPr>
        <p:spPr>
          <a:xfrm>
            <a:off x="492370" y="605896"/>
            <a:ext cx="3084844" cy="5646208"/>
          </a:xfrm>
        </p:spPr>
        <p:txBody>
          <a:bodyPr anchor="ctr">
            <a:normAutofit/>
          </a:bodyPr>
          <a:lstStyle/>
          <a:p>
            <a:r>
              <a:rPr lang="en-US" sz="3600" b="1" i="0">
                <a:solidFill>
                  <a:srgbClr val="FFFFFF"/>
                </a:solidFill>
                <a:effectLst/>
                <a:latin typeface="+mn-lt"/>
              </a:rPr>
              <a:t>Creating and Throwing Custom Exceptions</a:t>
            </a:r>
            <a:endParaRPr lang="en-IN" sz="360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5CC62C5F-3089-7D21-AACF-AC151D472193}"/>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dirty="0">
                <a:ln>
                  <a:noFill/>
                </a:ln>
                <a:effectLst/>
                <a:latin typeface="+mn-lt"/>
              </a:rPr>
              <a:t>You can create your own custom exceptions by defining classes that extend from existing exception classes (usually from </a:t>
            </a:r>
            <a:r>
              <a:rPr kumimoji="0" lang="en-US" altLang="en-US" sz="1700" b="1" i="0" u="none" strike="noStrike" cap="none" normalizeH="0" baseline="0" dirty="0">
                <a:ln>
                  <a:noFill/>
                </a:ln>
                <a:effectLst/>
                <a:latin typeface="+mn-lt"/>
              </a:rPr>
              <a:t>Exception</a:t>
            </a:r>
            <a:r>
              <a:rPr kumimoji="0" lang="en-US" altLang="en-US" sz="1700" b="0" i="0" u="none" strike="noStrike" cap="none" normalizeH="0" baseline="0" dirty="0">
                <a:ln>
                  <a:noFill/>
                </a:ln>
                <a:effectLst/>
                <a:latin typeface="+mn-lt"/>
              </a:rPr>
              <a:t> or a subclass of it). Custom exceptions allow you to provide more context-specific error messages and behaviors in your code. </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effectLst/>
              <a:latin typeface="+mn-lt"/>
            </a:endParaRPr>
          </a:p>
          <a:p>
            <a:pPr marL="0" marR="0" lvl="0" indent="0" defTabSz="914400" rtl="0" eaLnBrk="0" fontAlgn="base" latinLnBrk="0" hangingPunct="0">
              <a:spcBef>
                <a:spcPct val="0"/>
              </a:spcBef>
              <a:spcAft>
                <a:spcPts val="600"/>
              </a:spcAft>
              <a:buClrTx/>
              <a:buSzTx/>
              <a:buFontTx/>
              <a:buNone/>
              <a:tabLst/>
            </a:pPr>
            <a:r>
              <a:rPr lang="en-US" altLang="en-US" sz="1700" b="1" dirty="0">
                <a:latin typeface="+mn-lt"/>
              </a:rPr>
              <a:t>Example:</a:t>
            </a:r>
            <a:endParaRPr kumimoji="0" lang="en-US" altLang="en-US" sz="1700" b="1" i="0" u="none" strike="noStrike" cap="none" normalizeH="0" baseline="0" dirty="0">
              <a:ln>
                <a:noFill/>
              </a:ln>
              <a:effectLst/>
              <a:latin typeface="+mn-lt"/>
            </a:endParaRPr>
          </a:p>
          <a:p>
            <a:pPr algn="l"/>
            <a:r>
              <a:rPr lang="en-IN" sz="1700" dirty="0">
                <a:solidFill>
                  <a:srgbClr val="7F0055"/>
                </a:solidFill>
                <a:latin typeface="+mn-lt"/>
              </a:rPr>
              <a:t>class</a:t>
            </a:r>
            <a:r>
              <a:rPr lang="en-IN" sz="1700" dirty="0">
                <a:solidFill>
                  <a:srgbClr val="000000"/>
                </a:solidFill>
                <a:latin typeface="+mn-lt"/>
              </a:rPr>
              <a:t> MyCustomException </a:t>
            </a:r>
            <a:r>
              <a:rPr lang="en-IN" sz="1700" dirty="0">
                <a:solidFill>
                  <a:srgbClr val="7F0055"/>
                </a:solidFill>
                <a:latin typeface="+mn-lt"/>
              </a:rPr>
              <a:t>extends</a:t>
            </a:r>
            <a:r>
              <a:rPr lang="en-IN" sz="1700" dirty="0">
                <a:solidFill>
                  <a:srgbClr val="000000"/>
                </a:solidFill>
                <a:latin typeface="+mn-lt"/>
              </a:rPr>
              <a:t> Exception</a:t>
            </a:r>
            <a:r>
              <a:rPr lang="en-IN" sz="1700" u="sng" dirty="0">
                <a:solidFill>
                  <a:srgbClr val="000000"/>
                </a:solidFill>
                <a:latin typeface="+mn-lt"/>
              </a:rPr>
              <a:t> {</a:t>
            </a:r>
          </a:p>
          <a:p>
            <a:pPr algn="l"/>
            <a:r>
              <a:rPr lang="en-IN" sz="1700" dirty="0">
                <a:solidFill>
                  <a:srgbClr val="000000"/>
                </a:solidFill>
                <a:latin typeface="+mn-lt"/>
              </a:rPr>
              <a:t>    </a:t>
            </a:r>
            <a:r>
              <a:rPr lang="en-IN" sz="1700" dirty="0">
                <a:solidFill>
                  <a:srgbClr val="7F0055"/>
                </a:solidFill>
                <a:latin typeface="+mn-lt"/>
              </a:rPr>
              <a:t>public</a:t>
            </a:r>
            <a:r>
              <a:rPr lang="en-IN" sz="1700" dirty="0">
                <a:solidFill>
                  <a:srgbClr val="000000"/>
                </a:solidFill>
                <a:latin typeface="+mn-lt"/>
              </a:rPr>
              <a:t> MyCustomException(String </a:t>
            </a:r>
            <a:r>
              <a:rPr lang="en-IN" sz="1700" dirty="0">
                <a:solidFill>
                  <a:srgbClr val="6A3E3E"/>
                </a:solidFill>
                <a:latin typeface="+mn-lt"/>
              </a:rPr>
              <a:t>message</a:t>
            </a:r>
            <a:r>
              <a:rPr lang="en-IN" sz="1700" dirty="0">
                <a:solidFill>
                  <a:srgbClr val="000000"/>
                </a:solidFill>
                <a:latin typeface="+mn-lt"/>
              </a:rPr>
              <a:t>) {</a:t>
            </a:r>
          </a:p>
          <a:p>
            <a:pPr algn="l"/>
            <a:r>
              <a:rPr lang="en-IN" sz="1700" dirty="0">
                <a:solidFill>
                  <a:srgbClr val="000000"/>
                </a:solidFill>
                <a:latin typeface="+mn-lt"/>
              </a:rPr>
              <a:t>        </a:t>
            </a:r>
            <a:r>
              <a:rPr lang="en-IN" sz="1700" dirty="0">
                <a:solidFill>
                  <a:srgbClr val="7F0055"/>
                </a:solidFill>
                <a:latin typeface="+mn-lt"/>
              </a:rPr>
              <a:t>super</a:t>
            </a:r>
            <a:r>
              <a:rPr lang="en-IN" sz="1700" dirty="0">
                <a:solidFill>
                  <a:srgbClr val="000000"/>
                </a:solidFill>
                <a:latin typeface="+mn-lt"/>
              </a:rPr>
              <a:t>(</a:t>
            </a:r>
            <a:r>
              <a:rPr lang="en-IN" sz="1700" dirty="0">
                <a:solidFill>
                  <a:srgbClr val="6A3E3E"/>
                </a:solidFill>
                <a:latin typeface="+mn-lt"/>
              </a:rPr>
              <a:t>message</a:t>
            </a:r>
            <a:r>
              <a:rPr lang="en-IN" sz="1700" dirty="0">
                <a:solidFill>
                  <a:srgbClr val="000000"/>
                </a:solidFill>
                <a:latin typeface="+mn-lt"/>
              </a:rPr>
              <a:t>);</a:t>
            </a:r>
          </a:p>
          <a:p>
            <a:pPr algn="l"/>
            <a:r>
              <a:rPr lang="en-IN" sz="1700" dirty="0">
                <a:solidFill>
                  <a:srgbClr val="000000"/>
                </a:solidFill>
                <a:latin typeface="+mn-lt"/>
              </a:rPr>
              <a:t>    }</a:t>
            </a:r>
          </a:p>
          <a:p>
            <a:pPr algn="l"/>
            <a:r>
              <a:rPr lang="en-IN" sz="1700" dirty="0">
                <a:solidFill>
                  <a:srgbClr val="000000"/>
                </a:solidFill>
                <a:latin typeface="+mn-lt"/>
              </a:rPr>
              <a:t>}</a:t>
            </a:r>
          </a:p>
          <a:p>
            <a:pPr algn="l"/>
            <a:endParaRPr lang="en-IN" sz="1700" dirty="0">
              <a:latin typeface="+mn-lt"/>
            </a:endParaRPr>
          </a:p>
          <a:p>
            <a:pPr algn="l"/>
            <a:r>
              <a:rPr lang="en-IN" sz="1700" dirty="0">
                <a:solidFill>
                  <a:srgbClr val="7F0055"/>
                </a:solidFill>
                <a:latin typeface="+mn-lt"/>
              </a:rPr>
              <a:t>public</a:t>
            </a:r>
            <a:r>
              <a:rPr lang="en-IN" sz="1700" dirty="0">
                <a:solidFill>
                  <a:srgbClr val="000000"/>
                </a:solidFill>
                <a:latin typeface="+mn-lt"/>
              </a:rPr>
              <a:t> </a:t>
            </a:r>
            <a:r>
              <a:rPr lang="en-IN" sz="1700" dirty="0">
                <a:solidFill>
                  <a:srgbClr val="7F0055"/>
                </a:solidFill>
                <a:latin typeface="+mn-lt"/>
              </a:rPr>
              <a:t>class</a:t>
            </a:r>
            <a:r>
              <a:rPr lang="en-IN" sz="1700" dirty="0">
                <a:solidFill>
                  <a:srgbClr val="000000"/>
                </a:solidFill>
                <a:latin typeface="+mn-lt"/>
              </a:rPr>
              <a:t> CustomExceptionExample </a:t>
            </a:r>
            <a:r>
              <a:rPr lang="en-IN" sz="1700" u="sng" dirty="0">
                <a:solidFill>
                  <a:srgbClr val="000000"/>
                </a:solidFill>
                <a:latin typeface="+mn-lt"/>
              </a:rPr>
              <a:t>{</a:t>
            </a:r>
          </a:p>
          <a:p>
            <a:pPr algn="l"/>
            <a:r>
              <a:rPr lang="en-US" sz="1700" dirty="0">
                <a:solidFill>
                  <a:srgbClr val="000000"/>
                </a:solidFill>
                <a:latin typeface="+mn-lt"/>
              </a:rPr>
              <a:t>    </a:t>
            </a:r>
            <a:r>
              <a:rPr lang="en-US" sz="1700" dirty="0">
                <a:solidFill>
                  <a:srgbClr val="7F0055"/>
                </a:solidFill>
                <a:latin typeface="+mn-lt"/>
              </a:rPr>
              <a:t>public</a:t>
            </a:r>
            <a:r>
              <a:rPr lang="en-US" sz="1700" dirty="0">
                <a:solidFill>
                  <a:srgbClr val="000000"/>
                </a:solidFill>
                <a:latin typeface="+mn-lt"/>
              </a:rPr>
              <a:t> </a:t>
            </a:r>
            <a:r>
              <a:rPr lang="en-US" sz="1700" dirty="0">
                <a:solidFill>
                  <a:srgbClr val="7F0055"/>
                </a:solidFill>
                <a:latin typeface="+mn-lt"/>
              </a:rPr>
              <a:t>static</a:t>
            </a:r>
            <a:r>
              <a:rPr lang="en-US" sz="1700" dirty="0">
                <a:solidFill>
                  <a:srgbClr val="000000"/>
                </a:solidFill>
                <a:latin typeface="+mn-lt"/>
              </a:rPr>
              <a:t> </a:t>
            </a:r>
            <a:r>
              <a:rPr lang="en-US" sz="1700" dirty="0">
                <a:solidFill>
                  <a:srgbClr val="7F0055"/>
                </a:solidFill>
                <a:latin typeface="+mn-lt"/>
              </a:rPr>
              <a:t>void</a:t>
            </a:r>
            <a:r>
              <a:rPr lang="en-US" sz="1700" dirty="0">
                <a:solidFill>
                  <a:srgbClr val="000000"/>
                </a:solidFill>
                <a:latin typeface="+mn-lt"/>
              </a:rPr>
              <a:t> main(String[] </a:t>
            </a:r>
            <a:r>
              <a:rPr lang="en-US" sz="1700" dirty="0">
                <a:solidFill>
                  <a:srgbClr val="6A3E3E"/>
                </a:solidFill>
                <a:latin typeface="+mn-lt"/>
              </a:rPr>
              <a:t>args</a:t>
            </a:r>
            <a:r>
              <a:rPr lang="en-US" sz="1700" dirty="0">
                <a:solidFill>
                  <a:srgbClr val="000000"/>
                </a:solidFill>
                <a:latin typeface="+mn-lt"/>
              </a:rPr>
              <a:t>) {</a:t>
            </a:r>
          </a:p>
          <a:p>
            <a:pPr algn="l"/>
            <a:r>
              <a:rPr lang="en-IN" sz="1700" dirty="0">
                <a:solidFill>
                  <a:srgbClr val="000000"/>
                </a:solidFill>
                <a:latin typeface="+mn-lt"/>
              </a:rPr>
              <a:t>        </a:t>
            </a:r>
            <a:r>
              <a:rPr lang="en-IN" sz="1700" dirty="0">
                <a:solidFill>
                  <a:srgbClr val="7F0055"/>
                </a:solidFill>
                <a:latin typeface="+mn-lt"/>
              </a:rPr>
              <a:t>try</a:t>
            </a:r>
            <a:r>
              <a:rPr lang="en-IN" sz="1700" dirty="0">
                <a:solidFill>
                  <a:srgbClr val="000000"/>
                </a:solidFill>
                <a:latin typeface="+mn-lt"/>
              </a:rPr>
              <a:t> {</a:t>
            </a:r>
          </a:p>
          <a:p>
            <a:pPr algn="l"/>
            <a:r>
              <a:rPr lang="en-US" sz="1700" dirty="0">
                <a:solidFill>
                  <a:srgbClr val="000000"/>
                </a:solidFill>
                <a:latin typeface="+mn-lt"/>
              </a:rPr>
              <a:t>            </a:t>
            </a:r>
            <a:r>
              <a:rPr lang="en-US" sz="1700" dirty="0">
                <a:solidFill>
                  <a:srgbClr val="7F0055"/>
                </a:solidFill>
                <a:latin typeface="+mn-lt"/>
              </a:rPr>
              <a:t>throw</a:t>
            </a:r>
            <a:r>
              <a:rPr lang="en-US" sz="1700" dirty="0">
                <a:solidFill>
                  <a:srgbClr val="000000"/>
                </a:solidFill>
                <a:latin typeface="+mn-lt"/>
              </a:rPr>
              <a:t> </a:t>
            </a:r>
            <a:r>
              <a:rPr lang="en-US" sz="1700" dirty="0">
                <a:solidFill>
                  <a:srgbClr val="7F0055"/>
                </a:solidFill>
                <a:latin typeface="+mn-lt"/>
              </a:rPr>
              <a:t>new</a:t>
            </a:r>
            <a:r>
              <a:rPr lang="en-US" sz="1700" dirty="0">
                <a:solidFill>
                  <a:srgbClr val="000000"/>
                </a:solidFill>
                <a:latin typeface="+mn-lt"/>
              </a:rPr>
              <a:t> MyCustomException(</a:t>
            </a:r>
            <a:r>
              <a:rPr lang="en-US" sz="1700" dirty="0">
                <a:solidFill>
                  <a:srgbClr val="2A00FF"/>
                </a:solidFill>
                <a:latin typeface="+mn-lt"/>
              </a:rPr>
              <a:t>"This is a custom exception"</a:t>
            </a:r>
            <a:r>
              <a:rPr lang="en-US" sz="1700" dirty="0">
                <a:solidFill>
                  <a:srgbClr val="000000"/>
                </a:solidFill>
                <a:latin typeface="+mn-lt"/>
              </a:rPr>
              <a:t>);</a:t>
            </a:r>
          </a:p>
          <a:p>
            <a:pPr algn="l"/>
            <a:r>
              <a:rPr lang="en-IN" sz="1700" dirty="0">
                <a:solidFill>
                  <a:srgbClr val="000000"/>
                </a:solidFill>
                <a:latin typeface="+mn-lt"/>
              </a:rPr>
              <a:t>        } </a:t>
            </a:r>
            <a:r>
              <a:rPr lang="en-IN" sz="1700" dirty="0">
                <a:solidFill>
                  <a:srgbClr val="7F0055"/>
                </a:solidFill>
                <a:latin typeface="+mn-lt"/>
              </a:rPr>
              <a:t>catch</a:t>
            </a:r>
            <a:r>
              <a:rPr lang="en-IN" sz="1700" dirty="0">
                <a:solidFill>
                  <a:srgbClr val="000000"/>
                </a:solidFill>
                <a:latin typeface="+mn-lt"/>
              </a:rPr>
              <a:t> (MyCustomException </a:t>
            </a:r>
            <a:r>
              <a:rPr lang="en-IN" sz="1700" dirty="0">
                <a:solidFill>
                  <a:srgbClr val="6A3E3E"/>
                </a:solidFill>
                <a:latin typeface="+mn-lt"/>
              </a:rPr>
              <a:t>ex</a:t>
            </a:r>
            <a:r>
              <a:rPr lang="en-IN" sz="1700" dirty="0">
                <a:solidFill>
                  <a:srgbClr val="000000"/>
                </a:solidFill>
                <a:latin typeface="+mn-lt"/>
              </a:rPr>
              <a:t>) {</a:t>
            </a:r>
          </a:p>
          <a:p>
            <a:pPr algn="l"/>
            <a:r>
              <a:rPr lang="en-US" sz="1700" dirty="0">
                <a:solidFill>
                  <a:srgbClr val="000000"/>
                </a:solidFill>
                <a:latin typeface="+mn-lt"/>
              </a:rPr>
              <a:t>            System.</a:t>
            </a:r>
            <a:r>
              <a:rPr lang="en-US" sz="1700" i="1" dirty="0">
                <a:solidFill>
                  <a:srgbClr val="0000C0"/>
                </a:solidFill>
                <a:latin typeface="+mn-lt"/>
              </a:rPr>
              <a:t>out</a:t>
            </a:r>
            <a:r>
              <a:rPr lang="en-US" sz="1700" i="1" dirty="0">
                <a:solidFill>
                  <a:srgbClr val="000000"/>
                </a:solidFill>
                <a:latin typeface="+mn-lt"/>
              </a:rPr>
              <a:t>.println(</a:t>
            </a:r>
            <a:r>
              <a:rPr lang="en-US" sz="1700" i="1" dirty="0">
                <a:solidFill>
                  <a:srgbClr val="2A00FF"/>
                </a:solidFill>
                <a:latin typeface="+mn-lt"/>
              </a:rPr>
              <a:t>"Custom exception caught: "</a:t>
            </a:r>
            <a:r>
              <a:rPr lang="en-US" sz="1700" i="1" dirty="0">
                <a:solidFill>
                  <a:srgbClr val="000000"/>
                </a:solidFill>
                <a:latin typeface="+mn-lt"/>
              </a:rPr>
              <a:t> + </a:t>
            </a:r>
            <a:r>
              <a:rPr lang="en-US" sz="1700" i="1" dirty="0">
                <a:solidFill>
                  <a:srgbClr val="6A3E3E"/>
                </a:solidFill>
                <a:latin typeface="+mn-lt"/>
              </a:rPr>
              <a:t>ex</a:t>
            </a:r>
            <a:r>
              <a:rPr lang="en-US" sz="1700" i="1" dirty="0">
                <a:solidFill>
                  <a:srgbClr val="000000"/>
                </a:solidFill>
                <a:latin typeface="+mn-lt"/>
              </a:rPr>
              <a:t>.getMessage());</a:t>
            </a:r>
          </a:p>
          <a:p>
            <a:pPr algn="l"/>
            <a:r>
              <a:rPr lang="en-IN" sz="1700" dirty="0">
                <a:solidFill>
                  <a:srgbClr val="000000"/>
                </a:solidFill>
                <a:latin typeface="+mn-lt"/>
              </a:rPr>
              <a:t>        }</a:t>
            </a:r>
          </a:p>
          <a:p>
            <a:pPr algn="l"/>
            <a:r>
              <a:rPr lang="en-IN" sz="1700" dirty="0">
                <a:solidFill>
                  <a:srgbClr val="000000"/>
                </a:solidFill>
                <a:latin typeface="+mn-lt"/>
              </a:rPr>
              <a:t>    }</a:t>
            </a:r>
          </a:p>
          <a:p>
            <a:pPr algn="l"/>
            <a:r>
              <a:rPr lang="en-IN" sz="1700" dirty="0">
                <a:solidFill>
                  <a:srgbClr val="000000"/>
                </a:solidFill>
                <a:latin typeface="+mn-lt"/>
              </a:rPr>
              <a:t>}</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267749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8086002-C217-7A92-9AB9-96E24DB182EB}"/>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Propagating Exceptions to Higher Levels</a:t>
            </a:r>
            <a:endParaRPr lang="en-IN" sz="3600"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A2C3FEB6-D8F3-9B9A-00B9-80908B3EB080}"/>
              </a:ext>
            </a:extLst>
          </p:cNvPr>
          <p:cNvSpPr>
            <a:spLocks noGrp="1"/>
          </p:cNvSpPr>
          <p:nvPr>
            <p:ph idx="1"/>
          </p:nvPr>
        </p:nvSpPr>
        <p:spPr>
          <a:xfrm>
            <a:off x="4763281" y="935505"/>
            <a:ext cx="6413663" cy="5646208"/>
          </a:xfrm>
        </p:spPr>
        <p:txBody>
          <a:bodyPr anchor="ctr">
            <a:normAutofit/>
          </a:bodyPr>
          <a:lstStyle/>
          <a:p>
            <a:pPr>
              <a:lnSpc>
                <a:spcPct val="100000"/>
              </a:lnSpc>
            </a:pPr>
            <a:r>
              <a:rPr lang="en-US" sz="1700" b="0" i="0" dirty="0">
                <a:effectLst/>
              </a:rPr>
              <a:t>When an exception is thrown in a method, it can be caught and handled in the same method or propagated up the call stack to be handled by higher-level methods or even the main program.</a:t>
            </a:r>
          </a:p>
          <a:p>
            <a:pPr marL="0" indent="0">
              <a:buNone/>
            </a:pPr>
            <a:r>
              <a:rPr lang="en-IN" sz="1700" b="1" i="0" dirty="0">
                <a:effectLst/>
              </a:rPr>
              <a:t>Example of propagating exceptions:</a:t>
            </a:r>
          </a:p>
          <a:p>
            <a:pPr marL="109728" lvl="1" indent="0">
              <a:spcBef>
                <a:spcPts val="0"/>
              </a:spcBef>
              <a:spcAft>
                <a:spcPts val="0"/>
              </a:spcAft>
              <a:buNone/>
            </a:pPr>
            <a:r>
              <a:rPr lang="en-IN" sz="1700" dirty="0">
                <a:solidFill>
                  <a:srgbClr val="7F0055"/>
                </a:solidFill>
                <a:cs typeface="Calibri" panose="020F0502020204030204" pitchFamily="34" charset="0"/>
              </a:rPr>
              <a:t>public</a:t>
            </a:r>
            <a:r>
              <a:rPr lang="en-IN" sz="1700" dirty="0">
                <a:solidFill>
                  <a:srgbClr val="000000"/>
                </a:solidFill>
                <a:cs typeface="Calibri" panose="020F0502020204030204" pitchFamily="34" charset="0"/>
              </a:rPr>
              <a:t> </a:t>
            </a:r>
            <a:r>
              <a:rPr lang="en-IN" sz="1700" dirty="0">
                <a:solidFill>
                  <a:srgbClr val="7F0055"/>
                </a:solidFill>
                <a:cs typeface="Calibri" panose="020F0502020204030204" pitchFamily="34" charset="0"/>
              </a:rPr>
              <a:t>class</a:t>
            </a:r>
            <a:r>
              <a:rPr lang="en-IN" sz="1700" dirty="0">
                <a:solidFill>
                  <a:srgbClr val="000000"/>
                </a:solidFill>
                <a:cs typeface="Calibri" panose="020F0502020204030204" pitchFamily="34" charset="0"/>
              </a:rPr>
              <a:t> PropagateExceptionExample {</a:t>
            </a: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public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static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void</a:t>
            </a:r>
            <a:r>
              <a:rPr lang="en-US" sz="1700" dirty="0">
                <a:solidFill>
                  <a:srgbClr val="000000"/>
                </a:solidFill>
                <a:cs typeface="Calibri" panose="020F0502020204030204" pitchFamily="34" charset="0"/>
              </a:rPr>
              <a:t> main(String[] </a:t>
            </a:r>
            <a:r>
              <a:rPr lang="en-US" sz="1700" dirty="0">
                <a:solidFill>
                  <a:srgbClr val="6A3E3E"/>
                </a:solidFill>
                <a:cs typeface="Calibri" panose="020F0502020204030204" pitchFamily="34" charset="0"/>
              </a:rPr>
              <a:t>args</a:t>
            </a:r>
            <a:r>
              <a:rPr lang="en-US"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        </a:t>
            </a:r>
            <a:r>
              <a:rPr lang="en-IN" sz="1700" dirty="0">
                <a:solidFill>
                  <a:srgbClr val="7F0055"/>
                </a:solidFill>
                <a:cs typeface="Calibri" panose="020F0502020204030204" pitchFamily="34" charset="0"/>
              </a:rPr>
              <a:t>try</a:t>
            </a:r>
            <a:r>
              <a:rPr lang="en-IN"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            </a:t>
            </a:r>
            <a:r>
              <a:rPr lang="en-IN" sz="1700" i="1" dirty="0">
                <a:solidFill>
                  <a:srgbClr val="000000"/>
                </a:solidFill>
                <a:cs typeface="Calibri" panose="020F0502020204030204" pitchFamily="34" charset="0"/>
              </a:rPr>
              <a:t>methodA();</a:t>
            </a:r>
          </a:p>
          <a:p>
            <a:pPr marL="109728" lvl="1" indent="0">
              <a:spcBef>
                <a:spcPts val="0"/>
              </a:spcBef>
              <a:spcAft>
                <a:spcPts val="0"/>
              </a:spcAft>
              <a:buNone/>
            </a:pPr>
            <a:r>
              <a:rPr lang="en-IN" sz="1700" dirty="0">
                <a:solidFill>
                  <a:srgbClr val="000000"/>
                </a:solidFill>
                <a:cs typeface="Calibri" panose="020F0502020204030204" pitchFamily="34" charset="0"/>
              </a:rPr>
              <a:t>        } </a:t>
            </a:r>
            <a:r>
              <a:rPr lang="en-IN" sz="1700" dirty="0">
                <a:solidFill>
                  <a:srgbClr val="7F0055"/>
                </a:solidFill>
                <a:cs typeface="Calibri" panose="020F0502020204030204" pitchFamily="34" charset="0"/>
              </a:rPr>
              <a:t>catch</a:t>
            </a:r>
            <a:r>
              <a:rPr lang="en-IN" sz="1700" dirty="0">
                <a:solidFill>
                  <a:srgbClr val="000000"/>
                </a:solidFill>
                <a:cs typeface="Calibri" panose="020F0502020204030204" pitchFamily="34" charset="0"/>
              </a:rPr>
              <a:t> (Exception </a:t>
            </a:r>
            <a:r>
              <a:rPr lang="en-IN" sz="1700" dirty="0">
                <a:solidFill>
                  <a:srgbClr val="6A3E3E"/>
                </a:solidFill>
                <a:cs typeface="Calibri" panose="020F0502020204030204" pitchFamily="34" charset="0"/>
              </a:rPr>
              <a:t>ex</a:t>
            </a:r>
            <a:r>
              <a:rPr lang="en-IN" sz="1700" dirty="0">
                <a:solidFill>
                  <a:srgbClr val="000000"/>
                </a:solidFill>
                <a:cs typeface="Calibri" panose="020F0502020204030204" pitchFamily="34" charset="0"/>
              </a:rPr>
              <a:t>) {</a:t>
            </a:r>
          </a:p>
          <a:p>
            <a:pPr marL="109728" lvl="1" indent="0">
              <a:spcBef>
                <a:spcPts val="0"/>
              </a:spcBef>
              <a:spcAft>
                <a:spcPts val="0"/>
              </a:spcAft>
              <a:buNone/>
            </a:pPr>
            <a:r>
              <a:rPr lang="en-US" sz="1700" dirty="0">
                <a:solidFill>
                  <a:srgbClr val="000000"/>
                </a:solidFill>
                <a:cs typeface="Calibri" panose="020F0502020204030204" pitchFamily="34" charset="0"/>
              </a:rPr>
              <a:t>            System.</a:t>
            </a:r>
            <a:r>
              <a:rPr lang="en-US" sz="1700" i="1" dirty="0">
                <a:solidFill>
                  <a:srgbClr val="0000C0"/>
                </a:solidFill>
                <a:cs typeface="Calibri" panose="020F0502020204030204" pitchFamily="34" charset="0"/>
              </a:rPr>
              <a:t>out</a:t>
            </a:r>
            <a:r>
              <a:rPr lang="en-US" sz="1700" i="1" dirty="0">
                <a:solidFill>
                  <a:srgbClr val="000000"/>
                </a:solidFill>
                <a:cs typeface="Calibri" panose="020F0502020204030204" pitchFamily="34" charset="0"/>
              </a:rPr>
              <a:t>.println(</a:t>
            </a:r>
            <a:r>
              <a:rPr lang="en-US" sz="1700" i="1" dirty="0">
                <a:solidFill>
                  <a:srgbClr val="2A00FF"/>
                </a:solidFill>
                <a:cs typeface="Calibri" panose="020F0502020204030204" pitchFamily="34" charset="0"/>
              </a:rPr>
              <a:t>"Exception caught in main: "</a:t>
            </a:r>
            <a:r>
              <a:rPr lang="en-US" sz="1700" i="1" dirty="0">
                <a:solidFill>
                  <a:srgbClr val="000000"/>
                </a:solidFill>
                <a:cs typeface="Calibri" panose="020F0502020204030204" pitchFamily="34" charset="0"/>
              </a:rPr>
              <a:t> + </a:t>
            </a:r>
            <a:r>
              <a:rPr lang="en-US" sz="1700" i="1" dirty="0">
                <a:solidFill>
                  <a:srgbClr val="6A3E3E"/>
                </a:solidFill>
                <a:cs typeface="Calibri" panose="020F0502020204030204" pitchFamily="34" charset="0"/>
              </a:rPr>
              <a:t>ex</a:t>
            </a:r>
            <a:r>
              <a:rPr lang="en-US" sz="1700" i="1" dirty="0">
                <a:solidFill>
                  <a:srgbClr val="000000"/>
                </a:solidFill>
                <a:cs typeface="Calibri" panose="020F0502020204030204" pitchFamily="34" charset="0"/>
              </a:rPr>
              <a:t>.getMessage());</a:t>
            </a:r>
          </a:p>
          <a:p>
            <a:pPr marL="109728" lvl="1" indent="0">
              <a:spcBef>
                <a:spcPts val="0"/>
              </a:spcBef>
              <a:spcAft>
                <a:spcPts val="0"/>
              </a:spcAft>
              <a:buNone/>
            </a:pPr>
            <a:r>
              <a:rPr lang="en-IN"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    }</a:t>
            </a:r>
            <a:endParaRPr lang="en-IN" sz="1700" dirty="0">
              <a:cs typeface="Calibri" panose="020F0502020204030204" pitchFamily="34" charset="0"/>
            </a:endParaRP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public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static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void</a:t>
            </a:r>
            <a:r>
              <a:rPr lang="en-US" sz="1700" dirty="0">
                <a:solidFill>
                  <a:srgbClr val="000000"/>
                </a:solidFill>
                <a:cs typeface="Calibri" panose="020F0502020204030204" pitchFamily="34" charset="0"/>
              </a:rPr>
              <a:t> methodA() </a:t>
            </a:r>
            <a:r>
              <a:rPr lang="en-US" sz="1700" dirty="0">
                <a:solidFill>
                  <a:srgbClr val="7F0055"/>
                </a:solidFill>
                <a:cs typeface="Calibri" panose="020F0502020204030204" pitchFamily="34" charset="0"/>
              </a:rPr>
              <a:t>throws</a:t>
            </a:r>
            <a:r>
              <a:rPr lang="en-US" sz="1700" dirty="0">
                <a:solidFill>
                  <a:srgbClr val="000000"/>
                </a:solidFill>
                <a:cs typeface="Calibri" panose="020F0502020204030204" pitchFamily="34" charset="0"/>
              </a:rPr>
              <a:t> Exception {</a:t>
            </a:r>
          </a:p>
          <a:p>
            <a:pPr marL="109728" lvl="1" indent="0">
              <a:spcBef>
                <a:spcPts val="0"/>
              </a:spcBef>
              <a:spcAft>
                <a:spcPts val="0"/>
              </a:spcAft>
              <a:buNone/>
            </a:pPr>
            <a:r>
              <a:rPr lang="en-IN" sz="1700" dirty="0">
                <a:solidFill>
                  <a:srgbClr val="000000"/>
                </a:solidFill>
                <a:cs typeface="Calibri" panose="020F0502020204030204" pitchFamily="34" charset="0"/>
              </a:rPr>
              <a:t>        </a:t>
            </a:r>
            <a:r>
              <a:rPr lang="en-IN" sz="1700" i="1" dirty="0">
                <a:solidFill>
                  <a:srgbClr val="000000"/>
                </a:solidFill>
                <a:cs typeface="Calibri" panose="020F0502020204030204" pitchFamily="34" charset="0"/>
              </a:rPr>
              <a:t>methodB();</a:t>
            </a:r>
          </a:p>
          <a:p>
            <a:pPr marL="109728" lvl="1" indent="0">
              <a:spcBef>
                <a:spcPts val="0"/>
              </a:spcBef>
              <a:spcAft>
                <a:spcPts val="0"/>
              </a:spcAft>
              <a:buNone/>
            </a:pPr>
            <a:r>
              <a:rPr lang="en-IN" sz="1700" dirty="0">
                <a:solidFill>
                  <a:srgbClr val="000000"/>
                </a:solidFill>
                <a:cs typeface="Calibri" panose="020F0502020204030204" pitchFamily="34" charset="0"/>
              </a:rPr>
              <a:t>    }</a:t>
            </a:r>
            <a:endParaRPr lang="en-IN" sz="1700" dirty="0">
              <a:cs typeface="Calibri" panose="020F0502020204030204" pitchFamily="34" charset="0"/>
            </a:endParaRP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public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static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void</a:t>
            </a:r>
            <a:r>
              <a:rPr lang="en-US" sz="1700" dirty="0">
                <a:solidFill>
                  <a:srgbClr val="000000"/>
                </a:solidFill>
                <a:cs typeface="Calibri" panose="020F0502020204030204" pitchFamily="34" charset="0"/>
              </a:rPr>
              <a:t> methodB() </a:t>
            </a:r>
            <a:r>
              <a:rPr lang="en-US" sz="1700" dirty="0">
                <a:solidFill>
                  <a:srgbClr val="7F0055"/>
                </a:solidFill>
                <a:cs typeface="Calibri" panose="020F0502020204030204" pitchFamily="34" charset="0"/>
              </a:rPr>
              <a:t>throws</a:t>
            </a:r>
            <a:r>
              <a:rPr lang="en-US" sz="1700" dirty="0">
                <a:solidFill>
                  <a:srgbClr val="000000"/>
                </a:solidFill>
                <a:cs typeface="Calibri" panose="020F0502020204030204" pitchFamily="34" charset="0"/>
              </a:rPr>
              <a:t> Exception {</a:t>
            </a: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throw</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new</a:t>
            </a:r>
            <a:r>
              <a:rPr lang="en-US" sz="1700" dirty="0">
                <a:solidFill>
                  <a:srgbClr val="000000"/>
                </a:solidFill>
                <a:cs typeface="Calibri" panose="020F0502020204030204" pitchFamily="34" charset="0"/>
              </a:rPr>
              <a:t> Exception(</a:t>
            </a:r>
            <a:r>
              <a:rPr lang="en-US" sz="1700" dirty="0">
                <a:solidFill>
                  <a:srgbClr val="2A00FF"/>
                </a:solidFill>
                <a:cs typeface="Calibri" panose="020F0502020204030204" pitchFamily="34" charset="0"/>
              </a:rPr>
              <a:t>"Exception from methodB"</a:t>
            </a:r>
            <a:r>
              <a:rPr lang="en-US" sz="1700" dirty="0">
                <a:solidFill>
                  <a:srgbClr val="000000"/>
                </a:solidFill>
                <a:cs typeface="Calibri" panose="020F0502020204030204" pitchFamily="34" charset="0"/>
              </a:rPr>
              <a:t>);</a:t>
            </a:r>
          </a:p>
          <a:p>
            <a:pPr marL="109728" lvl="1" indent="0">
              <a:spcBef>
                <a:spcPts val="0"/>
              </a:spcBef>
              <a:spcAft>
                <a:spcPts val="0"/>
              </a:spcAft>
              <a:buNone/>
            </a:pPr>
            <a:r>
              <a:rPr lang="en-IN"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a:t>
            </a:r>
          </a:p>
          <a:p>
            <a:endParaRPr lang="en-US" dirty="0">
              <a:latin typeface="Söhne"/>
            </a:endParaRPr>
          </a:p>
          <a:p>
            <a:endParaRPr lang="en-IN" dirty="0"/>
          </a:p>
        </p:txBody>
      </p:sp>
    </p:spTree>
    <p:extLst>
      <p:ext uri="{BB962C8B-B14F-4D97-AF65-F5344CB8AC3E}">
        <p14:creationId xmlns:p14="http://schemas.microsoft.com/office/powerpoint/2010/main" val="969177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D8CD6647-5032-48A1-7482-EEE0945389AC}"/>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Söhne"/>
              </a:rPr>
              <a:t>Chained Exceptions</a:t>
            </a:r>
            <a:endParaRPr lang="en-IN" sz="3600" dirty="0">
              <a:solidFill>
                <a:srgbClr val="FFFFFF"/>
              </a:solidFill>
            </a:endParaRPr>
          </a:p>
        </p:txBody>
      </p:sp>
      <p:sp>
        <p:nvSpPr>
          <p:cNvPr id="7"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E57F9599-6389-80CA-5DC9-C5D092E3795A}"/>
              </a:ext>
            </a:extLst>
          </p:cNvPr>
          <p:cNvSpPr>
            <a:spLocks noGrp="1"/>
          </p:cNvSpPr>
          <p:nvPr>
            <p:ph idx="1"/>
          </p:nvPr>
        </p:nvSpPr>
        <p:spPr>
          <a:xfrm>
            <a:off x="4785148" y="181156"/>
            <a:ext cx="7259306" cy="6858000"/>
          </a:xfrm>
        </p:spPr>
        <p:txBody>
          <a:bodyPr anchor="ctr">
            <a:normAutofit/>
          </a:bodyPr>
          <a:lstStyle/>
          <a:p>
            <a:pPr>
              <a:buFont typeface="Wingdings" panose="05000000000000000000" pitchFamily="2" charset="2"/>
              <a:buChar char="Ø"/>
            </a:pPr>
            <a:r>
              <a:rPr lang="en-US" sz="1700" b="0" i="0" dirty="0" smtClean="0">
                <a:effectLst/>
              </a:rPr>
              <a:t>Chained exception is also called nested exception.</a:t>
            </a:r>
          </a:p>
          <a:p>
            <a:pPr>
              <a:buFont typeface="Wingdings" panose="05000000000000000000" pitchFamily="2" charset="2"/>
              <a:buChar char="Ø"/>
            </a:pPr>
            <a:r>
              <a:rPr lang="en-US" sz="1700" b="0" i="0" dirty="0" smtClean="0">
                <a:effectLst/>
              </a:rPr>
              <a:t>Nested exception is a mechanism in Java where an exception is thrown in response to another exception.</a:t>
            </a:r>
          </a:p>
          <a:p>
            <a:pPr>
              <a:buFont typeface="Wingdings" panose="05000000000000000000" pitchFamily="2" charset="2"/>
              <a:buChar char="Ø"/>
            </a:pPr>
            <a:r>
              <a:rPr lang="en-US" sz="1700" b="0" i="0" dirty="0" smtClean="0">
                <a:effectLst/>
              </a:rPr>
              <a:t>Chained exceptions allow you to provide clearer picture of the error's origin and context.</a:t>
            </a:r>
          </a:p>
          <a:p>
            <a:pPr marL="0" indent="0">
              <a:buNone/>
            </a:pPr>
            <a:r>
              <a:rPr lang="en-US" sz="1700" b="1" i="0" dirty="0" smtClean="0">
                <a:effectLst/>
              </a:rPr>
              <a:t>Example:</a:t>
            </a:r>
          </a:p>
          <a:p>
            <a:pPr marL="292608" lvl="1" indent="0">
              <a:spcBef>
                <a:spcPts val="0"/>
              </a:spcBef>
              <a:spcAft>
                <a:spcPts val="0"/>
              </a:spcAft>
              <a:buNone/>
            </a:pPr>
            <a:r>
              <a:rPr lang="en-IN" sz="1200" dirty="0" smtClean="0">
                <a:solidFill>
                  <a:srgbClr val="7F0055"/>
                </a:solidFill>
              </a:rPr>
              <a:t>public</a:t>
            </a:r>
            <a:r>
              <a:rPr lang="en-IN" sz="1200" dirty="0" smtClean="0">
                <a:solidFill>
                  <a:srgbClr val="000000"/>
                </a:solidFill>
              </a:rPr>
              <a:t> </a:t>
            </a:r>
            <a:r>
              <a:rPr lang="en-IN" sz="1200" dirty="0">
                <a:solidFill>
                  <a:srgbClr val="7F0055"/>
                </a:solidFill>
              </a:rPr>
              <a:t>class</a:t>
            </a:r>
            <a:r>
              <a:rPr lang="en-IN" sz="1200" dirty="0">
                <a:solidFill>
                  <a:srgbClr val="000000"/>
                </a:solidFill>
              </a:rPr>
              <a:t> ChainedExceptionExample </a:t>
            </a:r>
            <a:r>
              <a:rPr lang="en-IN" sz="1200" u="sng" dirty="0">
                <a:solidFill>
                  <a:srgbClr val="000000"/>
                </a:solidFill>
              </a:rPr>
              <a:t>{</a:t>
            </a:r>
          </a:p>
          <a:p>
            <a:pPr marL="201168" lvl="1" indent="0">
              <a:spcBef>
                <a:spcPts val="0"/>
              </a:spcBef>
              <a:spcAft>
                <a:spcPts val="0"/>
              </a:spcAft>
              <a:buNone/>
            </a:pPr>
            <a:r>
              <a:rPr lang="en-US" sz="1200" dirty="0">
                <a:solidFill>
                  <a:srgbClr val="000000"/>
                </a:solidFill>
              </a:rPr>
              <a:t>    </a:t>
            </a:r>
            <a:r>
              <a:rPr lang="en-US" sz="1200" dirty="0">
                <a:solidFill>
                  <a:srgbClr val="7F0055"/>
                </a:solidFill>
              </a:rPr>
              <a:t>public</a:t>
            </a:r>
            <a:r>
              <a:rPr lang="en-US" sz="1200" dirty="0">
                <a:solidFill>
                  <a:srgbClr val="000000"/>
                </a:solidFill>
              </a:rPr>
              <a:t> </a:t>
            </a:r>
            <a:r>
              <a:rPr lang="en-US" sz="1200" dirty="0">
                <a:solidFill>
                  <a:srgbClr val="7F0055"/>
                </a:solidFill>
              </a:rPr>
              <a:t>static</a:t>
            </a:r>
            <a:r>
              <a:rPr lang="en-US" sz="1200" dirty="0">
                <a:solidFill>
                  <a:srgbClr val="000000"/>
                </a:solidFill>
              </a:rPr>
              <a:t> </a:t>
            </a:r>
            <a:r>
              <a:rPr lang="en-US" sz="1200" dirty="0">
                <a:solidFill>
                  <a:srgbClr val="7F0055"/>
                </a:solidFill>
              </a:rPr>
              <a:t>void</a:t>
            </a:r>
            <a:r>
              <a:rPr lang="en-US" sz="1200" dirty="0">
                <a:solidFill>
                  <a:srgbClr val="000000"/>
                </a:solidFill>
              </a:rPr>
              <a:t> main(String[] </a:t>
            </a:r>
            <a:r>
              <a:rPr lang="en-US" sz="1200" dirty="0">
                <a:solidFill>
                  <a:srgbClr val="6A3E3E"/>
                </a:solidFill>
              </a:rPr>
              <a:t>args</a:t>
            </a:r>
            <a:r>
              <a:rPr lang="en-US" sz="1200" dirty="0">
                <a:solidFill>
                  <a:srgbClr val="000000"/>
                </a:solidFill>
              </a:rPr>
              <a:t>) {</a:t>
            </a:r>
          </a:p>
          <a:p>
            <a:pPr marL="201168" lvl="1" indent="0">
              <a:spcBef>
                <a:spcPts val="0"/>
              </a:spcBef>
              <a:spcAft>
                <a:spcPts val="0"/>
              </a:spcAft>
              <a:buNone/>
            </a:pPr>
            <a:r>
              <a:rPr lang="en-IN" sz="1200" dirty="0">
                <a:solidFill>
                  <a:srgbClr val="000000"/>
                </a:solidFill>
              </a:rPr>
              <a:t>        </a:t>
            </a:r>
            <a:r>
              <a:rPr lang="en-IN" sz="1200" dirty="0">
                <a:solidFill>
                  <a:srgbClr val="7F0055"/>
                </a:solidFill>
              </a:rPr>
              <a:t>try</a:t>
            </a:r>
            <a:r>
              <a:rPr lang="en-IN" sz="1200" dirty="0">
                <a:solidFill>
                  <a:srgbClr val="000000"/>
                </a:solidFill>
              </a:rPr>
              <a:t> {</a:t>
            </a:r>
          </a:p>
          <a:p>
            <a:pPr marL="201168" lvl="1" indent="0">
              <a:spcBef>
                <a:spcPts val="0"/>
              </a:spcBef>
              <a:spcAft>
                <a:spcPts val="0"/>
              </a:spcAft>
              <a:buNone/>
            </a:pPr>
            <a:r>
              <a:rPr lang="en-IN" sz="1200" dirty="0">
                <a:solidFill>
                  <a:srgbClr val="000000"/>
                </a:solidFill>
              </a:rPr>
              <a:t>            </a:t>
            </a:r>
            <a:r>
              <a:rPr lang="en-IN" sz="1200" i="1" dirty="0">
                <a:solidFill>
                  <a:srgbClr val="000000"/>
                </a:solidFill>
              </a:rPr>
              <a:t>methodA();</a:t>
            </a:r>
          </a:p>
          <a:p>
            <a:pPr marL="201168" lvl="1" indent="0">
              <a:spcBef>
                <a:spcPts val="0"/>
              </a:spcBef>
              <a:spcAft>
                <a:spcPts val="0"/>
              </a:spcAft>
              <a:buNone/>
            </a:pPr>
            <a:r>
              <a:rPr lang="en-IN" sz="1200" dirty="0">
                <a:solidFill>
                  <a:srgbClr val="000000"/>
                </a:solidFill>
              </a:rPr>
              <a:t>        } </a:t>
            </a:r>
            <a:r>
              <a:rPr lang="en-IN" sz="1200" dirty="0">
                <a:solidFill>
                  <a:srgbClr val="7F0055"/>
                </a:solidFill>
              </a:rPr>
              <a:t>catch</a:t>
            </a:r>
            <a:r>
              <a:rPr lang="en-IN" sz="1200" dirty="0">
                <a:solidFill>
                  <a:srgbClr val="000000"/>
                </a:solidFill>
              </a:rPr>
              <a:t> (Exception </a:t>
            </a:r>
            <a:r>
              <a:rPr lang="en-IN" sz="1200" dirty="0">
                <a:solidFill>
                  <a:srgbClr val="6A3E3E"/>
                </a:solidFill>
              </a:rPr>
              <a:t>ex</a:t>
            </a:r>
            <a:r>
              <a:rPr lang="en-IN" sz="1200" dirty="0">
                <a:solidFill>
                  <a:srgbClr val="000000"/>
                </a:solidFill>
              </a:rPr>
              <a:t>) {</a:t>
            </a:r>
          </a:p>
          <a:p>
            <a:pPr marL="201168" lvl="1" indent="0">
              <a:spcBef>
                <a:spcPts val="0"/>
              </a:spcBef>
              <a:spcAft>
                <a:spcPts val="0"/>
              </a:spcAft>
              <a:buNone/>
            </a:pPr>
            <a:r>
              <a:rPr lang="en-IN" sz="1200" dirty="0">
                <a:solidFill>
                  <a:srgbClr val="000000"/>
                </a:solidFill>
              </a:rPr>
              <a:t>            System.</a:t>
            </a:r>
            <a:r>
              <a:rPr lang="en-IN" sz="1200" i="1" dirty="0">
                <a:solidFill>
                  <a:srgbClr val="0000C0"/>
                </a:solidFill>
              </a:rPr>
              <a:t>out</a:t>
            </a:r>
            <a:r>
              <a:rPr lang="en-IN" sz="1200" i="1" dirty="0">
                <a:solidFill>
                  <a:srgbClr val="000000"/>
                </a:solidFill>
              </a:rPr>
              <a:t>.println(</a:t>
            </a:r>
            <a:r>
              <a:rPr lang="en-IN" sz="1200" i="1" dirty="0">
                <a:solidFill>
                  <a:srgbClr val="2A00FF"/>
                </a:solidFill>
              </a:rPr>
              <a:t>"Chained Exception: "</a:t>
            </a:r>
            <a:r>
              <a:rPr lang="en-IN" sz="1200" i="1" dirty="0">
                <a:solidFill>
                  <a:srgbClr val="000000"/>
                </a:solidFill>
              </a:rPr>
              <a:t> + </a:t>
            </a:r>
            <a:r>
              <a:rPr lang="en-IN" sz="1200" i="1" dirty="0">
                <a:solidFill>
                  <a:srgbClr val="6A3E3E"/>
                </a:solidFill>
              </a:rPr>
              <a:t>ex</a:t>
            </a:r>
            <a:r>
              <a:rPr lang="en-IN" sz="1200" i="1" dirty="0">
                <a:solidFill>
                  <a:srgbClr val="000000"/>
                </a:solidFill>
              </a:rPr>
              <a:t>.getMessage());</a:t>
            </a:r>
          </a:p>
          <a:p>
            <a:pPr marL="201168" lvl="1" indent="0">
              <a:spcBef>
                <a:spcPts val="0"/>
              </a:spcBef>
              <a:spcAft>
                <a:spcPts val="0"/>
              </a:spcAft>
              <a:buNone/>
            </a:pPr>
            <a:r>
              <a:rPr lang="en-IN" sz="1200" dirty="0">
                <a:solidFill>
                  <a:srgbClr val="000000"/>
                </a:solidFill>
              </a:rPr>
              <a:t>            System.</a:t>
            </a:r>
            <a:r>
              <a:rPr lang="en-IN" sz="1200" i="1" dirty="0">
                <a:solidFill>
                  <a:srgbClr val="0000C0"/>
                </a:solidFill>
              </a:rPr>
              <a:t>out</a:t>
            </a:r>
            <a:r>
              <a:rPr lang="en-IN" sz="1200" i="1" dirty="0">
                <a:solidFill>
                  <a:srgbClr val="000000"/>
                </a:solidFill>
              </a:rPr>
              <a:t>.println(</a:t>
            </a:r>
            <a:r>
              <a:rPr lang="en-IN" sz="1200" i="1" dirty="0">
                <a:solidFill>
                  <a:srgbClr val="2A00FF"/>
                </a:solidFill>
              </a:rPr>
              <a:t>"Original Cause: "</a:t>
            </a:r>
            <a:r>
              <a:rPr lang="en-IN" sz="1200" i="1" dirty="0">
                <a:solidFill>
                  <a:srgbClr val="000000"/>
                </a:solidFill>
              </a:rPr>
              <a:t> + </a:t>
            </a:r>
            <a:r>
              <a:rPr lang="en-IN" sz="1200" i="1" dirty="0">
                <a:solidFill>
                  <a:srgbClr val="6A3E3E"/>
                </a:solidFill>
              </a:rPr>
              <a:t>ex</a:t>
            </a:r>
            <a:r>
              <a:rPr lang="en-IN" sz="1200" i="1" dirty="0">
                <a:solidFill>
                  <a:srgbClr val="000000"/>
                </a:solidFill>
              </a:rPr>
              <a:t>.getCause().getMessage());</a:t>
            </a:r>
          </a:p>
          <a:p>
            <a:pPr marL="201168" lvl="1" indent="0">
              <a:spcBef>
                <a:spcPts val="0"/>
              </a:spcBef>
              <a:spcAft>
                <a:spcPts val="0"/>
              </a:spcAft>
              <a:buNone/>
            </a:pPr>
            <a:r>
              <a:rPr lang="en-IN" sz="1200" dirty="0">
                <a:solidFill>
                  <a:srgbClr val="000000"/>
                </a:solidFill>
              </a:rPr>
              <a:t>        }</a:t>
            </a:r>
          </a:p>
          <a:p>
            <a:pPr marL="201168" lvl="1" indent="0">
              <a:spcBef>
                <a:spcPts val="0"/>
              </a:spcBef>
              <a:spcAft>
                <a:spcPts val="0"/>
              </a:spcAft>
              <a:buNone/>
            </a:pPr>
            <a:r>
              <a:rPr lang="en-IN" sz="1200" dirty="0">
                <a:solidFill>
                  <a:srgbClr val="000000"/>
                </a:solidFill>
              </a:rPr>
              <a:t>    }</a:t>
            </a:r>
            <a:endParaRPr lang="en-IN" sz="1200" dirty="0"/>
          </a:p>
          <a:p>
            <a:pPr marL="201168" lvl="1" indent="0">
              <a:spcBef>
                <a:spcPts val="0"/>
              </a:spcBef>
              <a:spcAft>
                <a:spcPts val="0"/>
              </a:spcAft>
              <a:buNone/>
            </a:pPr>
            <a:r>
              <a:rPr lang="en-US" sz="1200" dirty="0">
                <a:solidFill>
                  <a:srgbClr val="000000"/>
                </a:solidFill>
              </a:rPr>
              <a:t>    </a:t>
            </a:r>
            <a:r>
              <a:rPr lang="en-US" sz="1200" dirty="0">
                <a:solidFill>
                  <a:srgbClr val="7F0055"/>
                </a:solidFill>
              </a:rPr>
              <a:t>public</a:t>
            </a:r>
            <a:r>
              <a:rPr lang="en-US" sz="1200" dirty="0">
                <a:solidFill>
                  <a:srgbClr val="000000"/>
                </a:solidFill>
              </a:rPr>
              <a:t> </a:t>
            </a:r>
            <a:r>
              <a:rPr lang="en-US" sz="1200" dirty="0">
                <a:solidFill>
                  <a:srgbClr val="7F0055"/>
                </a:solidFill>
              </a:rPr>
              <a:t>static</a:t>
            </a:r>
            <a:r>
              <a:rPr lang="en-US" sz="1200" dirty="0">
                <a:solidFill>
                  <a:srgbClr val="000000"/>
                </a:solidFill>
              </a:rPr>
              <a:t> </a:t>
            </a:r>
            <a:r>
              <a:rPr lang="en-US" sz="1200" dirty="0">
                <a:solidFill>
                  <a:srgbClr val="7F0055"/>
                </a:solidFill>
              </a:rPr>
              <a:t>void</a:t>
            </a:r>
            <a:r>
              <a:rPr lang="en-US" sz="1200" dirty="0">
                <a:solidFill>
                  <a:srgbClr val="000000"/>
                </a:solidFill>
              </a:rPr>
              <a:t> methodA() </a:t>
            </a:r>
            <a:r>
              <a:rPr lang="en-US" sz="1200" dirty="0">
                <a:solidFill>
                  <a:srgbClr val="7F0055"/>
                </a:solidFill>
              </a:rPr>
              <a:t>throws</a:t>
            </a:r>
            <a:r>
              <a:rPr lang="en-US" sz="1200" dirty="0">
                <a:solidFill>
                  <a:srgbClr val="000000"/>
                </a:solidFill>
              </a:rPr>
              <a:t> Exception {</a:t>
            </a:r>
          </a:p>
          <a:p>
            <a:pPr marL="201168" lvl="1" indent="0">
              <a:spcBef>
                <a:spcPts val="0"/>
              </a:spcBef>
              <a:spcAft>
                <a:spcPts val="0"/>
              </a:spcAft>
              <a:buNone/>
            </a:pPr>
            <a:r>
              <a:rPr lang="en-IN" sz="1200" dirty="0">
                <a:solidFill>
                  <a:srgbClr val="000000"/>
                </a:solidFill>
              </a:rPr>
              <a:t>        </a:t>
            </a:r>
            <a:r>
              <a:rPr lang="en-IN" sz="1200" dirty="0">
                <a:solidFill>
                  <a:srgbClr val="7F0055"/>
                </a:solidFill>
              </a:rPr>
              <a:t>try</a:t>
            </a:r>
            <a:r>
              <a:rPr lang="en-IN" sz="1200" dirty="0">
                <a:solidFill>
                  <a:srgbClr val="000000"/>
                </a:solidFill>
              </a:rPr>
              <a:t> {</a:t>
            </a:r>
          </a:p>
          <a:p>
            <a:pPr marL="201168" lvl="1" indent="0">
              <a:spcBef>
                <a:spcPts val="0"/>
              </a:spcBef>
              <a:spcAft>
                <a:spcPts val="0"/>
              </a:spcAft>
              <a:buNone/>
            </a:pPr>
            <a:r>
              <a:rPr lang="en-IN" sz="1200" dirty="0">
                <a:solidFill>
                  <a:srgbClr val="000000"/>
                </a:solidFill>
              </a:rPr>
              <a:t>            </a:t>
            </a:r>
            <a:r>
              <a:rPr lang="en-IN" sz="1200" i="1" dirty="0">
                <a:solidFill>
                  <a:srgbClr val="000000"/>
                </a:solidFill>
              </a:rPr>
              <a:t>methodB();</a:t>
            </a:r>
          </a:p>
          <a:p>
            <a:pPr marL="201168" lvl="1" indent="0">
              <a:spcBef>
                <a:spcPts val="0"/>
              </a:spcBef>
              <a:spcAft>
                <a:spcPts val="0"/>
              </a:spcAft>
              <a:buNone/>
            </a:pPr>
            <a:r>
              <a:rPr lang="en-IN" sz="1200" dirty="0">
                <a:solidFill>
                  <a:srgbClr val="000000"/>
                </a:solidFill>
              </a:rPr>
              <a:t>        } </a:t>
            </a:r>
            <a:r>
              <a:rPr lang="en-IN" sz="1200" dirty="0">
                <a:solidFill>
                  <a:srgbClr val="7F0055"/>
                </a:solidFill>
              </a:rPr>
              <a:t>catch</a:t>
            </a:r>
            <a:r>
              <a:rPr lang="en-IN" sz="1200" dirty="0">
                <a:solidFill>
                  <a:srgbClr val="000000"/>
                </a:solidFill>
              </a:rPr>
              <a:t> (Exception </a:t>
            </a:r>
            <a:r>
              <a:rPr lang="en-IN" sz="1200" dirty="0">
                <a:solidFill>
                  <a:srgbClr val="6A3E3E"/>
                </a:solidFill>
              </a:rPr>
              <a:t>innerEx</a:t>
            </a:r>
            <a:r>
              <a:rPr lang="en-IN" sz="1200" dirty="0">
                <a:solidFill>
                  <a:srgbClr val="000000"/>
                </a:solidFill>
              </a:rPr>
              <a:t>) {</a:t>
            </a:r>
          </a:p>
          <a:p>
            <a:pPr marL="201168" lvl="1" indent="0">
              <a:spcBef>
                <a:spcPts val="0"/>
              </a:spcBef>
              <a:spcAft>
                <a:spcPts val="0"/>
              </a:spcAft>
              <a:buNone/>
            </a:pPr>
            <a:r>
              <a:rPr lang="en-US" sz="1200" dirty="0">
                <a:solidFill>
                  <a:srgbClr val="000000"/>
                </a:solidFill>
              </a:rPr>
              <a:t>            </a:t>
            </a:r>
            <a:r>
              <a:rPr lang="en-US" sz="1200" dirty="0">
                <a:solidFill>
                  <a:srgbClr val="7F0055"/>
                </a:solidFill>
              </a:rPr>
              <a:t>throw</a:t>
            </a:r>
            <a:r>
              <a:rPr lang="en-US" sz="1200" dirty="0">
                <a:solidFill>
                  <a:srgbClr val="000000"/>
                </a:solidFill>
              </a:rPr>
              <a:t> </a:t>
            </a:r>
            <a:r>
              <a:rPr lang="en-US" sz="1200" dirty="0">
                <a:solidFill>
                  <a:srgbClr val="7F0055"/>
                </a:solidFill>
              </a:rPr>
              <a:t>new</a:t>
            </a:r>
            <a:r>
              <a:rPr lang="en-US" sz="1200" dirty="0">
                <a:solidFill>
                  <a:srgbClr val="000000"/>
                </a:solidFill>
              </a:rPr>
              <a:t> Exception(</a:t>
            </a:r>
            <a:r>
              <a:rPr lang="en-US" sz="1200" dirty="0">
                <a:solidFill>
                  <a:srgbClr val="2A00FF"/>
                </a:solidFill>
              </a:rPr>
              <a:t>"Exception in methodA"</a:t>
            </a:r>
            <a:r>
              <a:rPr lang="en-US" sz="1200" dirty="0">
                <a:solidFill>
                  <a:srgbClr val="000000"/>
                </a:solidFill>
              </a:rPr>
              <a:t>, </a:t>
            </a:r>
            <a:r>
              <a:rPr lang="en-US" sz="1200" dirty="0">
                <a:solidFill>
                  <a:srgbClr val="6A3E3E"/>
                </a:solidFill>
              </a:rPr>
              <a:t>innerEx</a:t>
            </a:r>
            <a:r>
              <a:rPr lang="en-US" sz="1200" dirty="0">
                <a:solidFill>
                  <a:srgbClr val="000000"/>
                </a:solidFill>
              </a:rPr>
              <a:t>);</a:t>
            </a:r>
          </a:p>
          <a:p>
            <a:pPr marL="201168" lvl="1" indent="0">
              <a:spcBef>
                <a:spcPts val="0"/>
              </a:spcBef>
              <a:spcAft>
                <a:spcPts val="0"/>
              </a:spcAft>
              <a:buNone/>
            </a:pPr>
            <a:r>
              <a:rPr lang="en-IN" sz="1200" dirty="0">
                <a:solidFill>
                  <a:srgbClr val="000000"/>
                </a:solidFill>
              </a:rPr>
              <a:t>        }</a:t>
            </a:r>
          </a:p>
          <a:p>
            <a:pPr marL="201168" lvl="1" indent="0">
              <a:spcBef>
                <a:spcPts val="0"/>
              </a:spcBef>
              <a:spcAft>
                <a:spcPts val="0"/>
              </a:spcAft>
              <a:buNone/>
            </a:pPr>
            <a:r>
              <a:rPr lang="en-IN" sz="1200" dirty="0">
                <a:solidFill>
                  <a:srgbClr val="000000"/>
                </a:solidFill>
              </a:rPr>
              <a:t>    }</a:t>
            </a:r>
            <a:endParaRPr lang="en-IN" sz="1200" dirty="0"/>
          </a:p>
          <a:p>
            <a:pPr marL="201168" lvl="1" indent="0">
              <a:spcBef>
                <a:spcPts val="0"/>
              </a:spcBef>
              <a:spcAft>
                <a:spcPts val="0"/>
              </a:spcAft>
              <a:buNone/>
            </a:pPr>
            <a:r>
              <a:rPr lang="en-US" sz="1200" dirty="0">
                <a:solidFill>
                  <a:srgbClr val="000000"/>
                </a:solidFill>
              </a:rPr>
              <a:t>    </a:t>
            </a:r>
            <a:r>
              <a:rPr lang="en-US" sz="1200" dirty="0">
                <a:solidFill>
                  <a:srgbClr val="7F0055"/>
                </a:solidFill>
              </a:rPr>
              <a:t>public</a:t>
            </a:r>
            <a:r>
              <a:rPr lang="en-US" sz="1200" dirty="0">
                <a:solidFill>
                  <a:srgbClr val="000000"/>
                </a:solidFill>
              </a:rPr>
              <a:t> </a:t>
            </a:r>
            <a:r>
              <a:rPr lang="en-US" sz="1200" dirty="0">
                <a:solidFill>
                  <a:srgbClr val="7F0055"/>
                </a:solidFill>
              </a:rPr>
              <a:t>static</a:t>
            </a:r>
            <a:r>
              <a:rPr lang="en-US" sz="1200" dirty="0">
                <a:solidFill>
                  <a:srgbClr val="000000"/>
                </a:solidFill>
              </a:rPr>
              <a:t> </a:t>
            </a:r>
            <a:r>
              <a:rPr lang="en-US" sz="1200" dirty="0">
                <a:solidFill>
                  <a:srgbClr val="7F0055"/>
                </a:solidFill>
              </a:rPr>
              <a:t>void</a:t>
            </a:r>
            <a:r>
              <a:rPr lang="en-US" sz="1200" dirty="0">
                <a:solidFill>
                  <a:srgbClr val="000000"/>
                </a:solidFill>
              </a:rPr>
              <a:t> methodB() </a:t>
            </a:r>
            <a:r>
              <a:rPr lang="en-US" sz="1200" dirty="0">
                <a:solidFill>
                  <a:srgbClr val="7F0055"/>
                </a:solidFill>
              </a:rPr>
              <a:t>throws</a:t>
            </a:r>
            <a:r>
              <a:rPr lang="en-US" sz="1200" dirty="0">
                <a:solidFill>
                  <a:srgbClr val="000000"/>
                </a:solidFill>
              </a:rPr>
              <a:t> Exception {</a:t>
            </a:r>
          </a:p>
          <a:p>
            <a:pPr marL="201168" lvl="1" indent="0">
              <a:spcBef>
                <a:spcPts val="0"/>
              </a:spcBef>
              <a:spcAft>
                <a:spcPts val="0"/>
              </a:spcAft>
              <a:buNone/>
            </a:pPr>
            <a:r>
              <a:rPr lang="en-US" sz="1200" dirty="0">
                <a:solidFill>
                  <a:srgbClr val="000000"/>
                </a:solidFill>
              </a:rPr>
              <a:t>        </a:t>
            </a:r>
            <a:r>
              <a:rPr lang="en-US" sz="1200" dirty="0">
                <a:solidFill>
                  <a:srgbClr val="7F0055"/>
                </a:solidFill>
              </a:rPr>
              <a:t>throw</a:t>
            </a:r>
            <a:r>
              <a:rPr lang="en-US" sz="1200" dirty="0">
                <a:solidFill>
                  <a:srgbClr val="000000"/>
                </a:solidFill>
              </a:rPr>
              <a:t> </a:t>
            </a:r>
            <a:r>
              <a:rPr lang="en-US" sz="1200" dirty="0">
                <a:solidFill>
                  <a:srgbClr val="7F0055"/>
                </a:solidFill>
              </a:rPr>
              <a:t>new</a:t>
            </a:r>
            <a:r>
              <a:rPr lang="en-US" sz="1200" dirty="0">
                <a:solidFill>
                  <a:srgbClr val="000000"/>
                </a:solidFill>
              </a:rPr>
              <a:t> Exception(</a:t>
            </a:r>
            <a:r>
              <a:rPr lang="en-US" sz="1200" dirty="0">
                <a:solidFill>
                  <a:srgbClr val="2A00FF"/>
                </a:solidFill>
              </a:rPr>
              <a:t>"Exception in methodB"</a:t>
            </a:r>
            <a:r>
              <a:rPr lang="en-US" sz="1200" dirty="0">
                <a:solidFill>
                  <a:srgbClr val="000000"/>
                </a:solidFill>
              </a:rPr>
              <a:t>);</a:t>
            </a:r>
          </a:p>
          <a:p>
            <a:pPr marL="201168" lvl="1" indent="0">
              <a:spcBef>
                <a:spcPts val="0"/>
              </a:spcBef>
              <a:spcAft>
                <a:spcPts val="0"/>
              </a:spcAft>
              <a:buNone/>
            </a:pPr>
            <a:r>
              <a:rPr lang="en-IN" sz="1200" dirty="0">
                <a:solidFill>
                  <a:srgbClr val="000000"/>
                </a:solidFill>
              </a:rPr>
              <a:t>    }</a:t>
            </a:r>
          </a:p>
          <a:p>
            <a:pPr marL="201168" lvl="1" indent="0">
              <a:spcBef>
                <a:spcPts val="0"/>
              </a:spcBef>
              <a:spcAft>
                <a:spcPts val="0"/>
              </a:spcAft>
              <a:buNone/>
            </a:pPr>
            <a:r>
              <a:rPr lang="en-IN" sz="1200" dirty="0">
                <a:solidFill>
                  <a:srgbClr val="000000"/>
                </a:solidFill>
              </a:rPr>
              <a:t>}</a:t>
            </a:r>
          </a:p>
          <a:p>
            <a:endParaRPr lang="en-US" b="0" i="0" dirty="0">
              <a:effectLst/>
              <a:latin typeface="Söhne"/>
            </a:endParaRPr>
          </a:p>
          <a:p>
            <a:endParaRPr lang="en-IN" dirty="0"/>
          </a:p>
        </p:txBody>
      </p:sp>
    </p:spTree>
    <p:extLst>
      <p:ext uri="{BB962C8B-B14F-4D97-AF65-F5344CB8AC3E}">
        <p14:creationId xmlns:p14="http://schemas.microsoft.com/office/powerpoint/2010/main" val="400092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6">
            <a:extLst>
              <a:ext uri="{FF2B5EF4-FFF2-40B4-BE49-F238E27FC236}">
                <a16:creationId xmlns="" xmlns:a16="http://schemas.microsoft.com/office/drawing/2014/main" id="{4E4490D0-3672-446A-AC12-B4830333B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 xmlns:a16="http://schemas.microsoft.com/office/drawing/2014/main" id="{39CB82C2-DF65-4EC1-8280-F201D50F5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 xmlns:a16="http://schemas.microsoft.com/office/drawing/2014/main" id="{7E1D4427-852B-4B37-8E76-0E9F1810BA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 xmlns:a16="http://schemas.microsoft.com/office/drawing/2014/main" id="{5AE6C737-FF55-4064-94B7-0B21D2EB60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smtClean="0"/>
              <a:t>7</a:t>
            </a:r>
            <a:endParaRPr lang="en-US" dirty="0"/>
          </a:p>
        </p:txBody>
      </p:sp>
      <p:pic>
        <p:nvPicPr>
          <p:cNvPr id="7" name="Graphic 6" descr="Daily Calendar">
            <a:extLst>
              <a:ext uri="{FF2B5EF4-FFF2-40B4-BE49-F238E27FC236}">
                <a16:creationId xmlns="" xmlns:a16="http://schemas.microsoft.com/office/drawing/2014/main"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 xmlns:a16="http://schemas.microsoft.com/office/drawing/2014/main" id="{6B5B1DD8-6224-4137-8621-32982B00F9F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 xmlns:a16="http://schemas.microsoft.com/office/drawing/2014/main" id="{D8218D9F-38B6-4AE0-9051-5434D19A52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 xmlns:a16="http://schemas.microsoft.com/office/drawing/2014/main" id="{2D3DCA99-84AF-487A-BF72-91C5FA6B0B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636120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Exception Examples</a:t>
            </a:r>
            <a:endParaRPr lang="en-IN" dirty="0"/>
          </a:p>
        </p:txBody>
      </p:sp>
    </p:spTree>
    <p:extLst>
      <p:ext uri="{BB962C8B-B14F-4D97-AF65-F5344CB8AC3E}">
        <p14:creationId xmlns:p14="http://schemas.microsoft.com/office/powerpoint/2010/main" val="264180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The Throwable Class Hierarchy</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Understanding the hierarchy of exceptions (Throwable, Error, Exception, RuntimeException)</a:t>
            </a:r>
          </a:p>
          <a:p>
            <a:pPr>
              <a:buFont typeface="Wingdings" panose="05000000000000000000" pitchFamily="2" charset="2"/>
              <a:buChar char="Ø"/>
            </a:pPr>
            <a:r>
              <a:rPr lang="en-US" dirty="0"/>
              <a:t>Checked and Unchecked exceptions in the hierarchy</a:t>
            </a:r>
          </a:p>
          <a:p>
            <a:pPr>
              <a:buFont typeface="Wingdings" panose="05000000000000000000" pitchFamily="2" charset="2"/>
              <a:buChar char="Ø"/>
            </a:pPr>
            <a:r>
              <a:rPr lang="en-US" dirty="0"/>
              <a:t>Examples of common Exceptions in Java</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1567280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5" name="Rectangle 1031">
            <a:extLst>
              <a:ext uri="{FF2B5EF4-FFF2-40B4-BE49-F238E27FC236}">
                <a16:creationId xmlns="" xmlns:a16="http://schemas.microsoft.com/office/drawing/2014/main" id="{52ABB703-2B0E-4C3B-B4A2-F3973548E5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8ADEED3-DCA4-9827-72B3-0CC8B5FF18D6}"/>
              </a:ext>
            </a:extLst>
          </p:cNvPr>
          <p:cNvSpPr>
            <a:spLocks noGrp="1"/>
          </p:cNvSpPr>
          <p:nvPr>
            <p:ph type="title"/>
          </p:nvPr>
        </p:nvSpPr>
        <p:spPr>
          <a:xfrm>
            <a:off x="5720577" y="634946"/>
            <a:ext cx="5818280" cy="1450757"/>
          </a:xfrm>
        </p:spPr>
        <p:txBody>
          <a:bodyPr>
            <a:normAutofit/>
          </a:bodyPr>
          <a:lstStyle/>
          <a:p>
            <a:r>
              <a:rPr lang="en-US" sz="3600" b="1" dirty="0">
                <a:latin typeface="+mn-lt"/>
              </a:rPr>
              <a:t>Understanding the hierarchy of exceptions</a:t>
            </a:r>
            <a:endParaRPr lang="en-IN" sz="3600" b="1" dirty="0">
              <a:latin typeface="+mn-lt"/>
            </a:endParaRPr>
          </a:p>
        </p:txBody>
      </p:sp>
      <p:pic>
        <p:nvPicPr>
          <p:cNvPr id="1027" name="Picture 3" descr="Exception Handling — Headfirst Java Chapter 11 | by Bhagya Devduni | Medium">
            <a:extLst>
              <a:ext uri="{FF2B5EF4-FFF2-40B4-BE49-F238E27FC236}">
                <a16:creationId xmlns="" xmlns:a16="http://schemas.microsoft.com/office/drawing/2014/main" id="{5DE27D0A-3EEA-0164-6E18-EA3237D80C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531670"/>
            <a:ext cx="5451627" cy="3270976"/>
          </a:xfrm>
          <a:prstGeom prst="rect">
            <a:avLst/>
          </a:prstGeom>
          <a:noFill/>
          <a:extLst>
            <a:ext uri="{909E8E84-426E-40DD-AFC4-6F175D3DCCD1}">
              <a14:hiddenFill xmlns:a14="http://schemas.microsoft.com/office/drawing/2010/main">
                <a:solidFill>
                  <a:srgbClr val="FFFFFF"/>
                </a:solidFill>
              </a14:hiddenFill>
            </a:ext>
          </a:extLst>
        </p:spPr>
      </p:pic>
      <p:cxnSp>
        <p:nvCxnSpPr>
          <p:cNvPr id="1046" name="Straight Connector 1033">
            <a:extLst>
              <a:ext uri="{FF2B5EF4-FFF2-40B4-BE49-F238E27FC236}">
                <a16:creationId xmlns="" xmlns:a16="http://schemas.microsoft.com/office/drawing/2014/main" id="{9C21570E-E159-49A6-9891-FA397B7A92D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 xmlns:a16="http://schemas.microsoft.com/office/drawing/2014/main" id="{C0FA1BEA-96EE-D442-EB7D-619B34390627}"/>
              </a:ext>
            </a:extLst>
          </p:cNvPr>
          <p:cNvSpPr>
            <a:spLocks noGrp="1" noChangeArrowheads="1"/>
          </p:cNvSpPr>
          <p:nvPr>
            <p:ph idx="1"/>
          </p:nvPr>
        </p:nvSpPr>
        <p:spPr bwMode="auto">
          <a:xfrm>
            <a:off x="5720576" y="2198913"/>
            <a:ext cx="5818280" cy="391195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lang="en-US" altLang="en-US" sz="1600" dirty="0"/>
              <a:t>U</a:t>
            </a:r>
            <a:r>
              <a:rPr kumimoji="0" lang="en-US" altLang="en-US" sz="1600" b="0" i="0" u="none" strike="noStrike" cap="none" normalizeH="0" baseline="0" dirty="0">
                <a:ln>
                  <a:noFill/>
                </a:ln>
                <a:effectLst/>
              </a:rPr>
              <a:t>nderstanding the hierarchy of exceptions in Java is crucial for writing robust and error-handling code.</a:t>
            </a:r>
          </a:p>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effectLst/>
              </a:rPr>
              <a:t>The exception hierarchy in Java is as follows:</a:t>
            </a:r>
          </a:p>
          <a:p>
            <a:pPr marR="0" lvl="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600" b="1" i="0" u="none" strike="noStrike" cap="none" normalizeH="0" baseline="0" dirty="0">
                <a:ln>
                  <a:noFill/>
                </a:ln>
                <a:effectLst/>
              </a:rPr>
              <a:t>Throwable</a:t>
            </a:r>
            <a:r>
              <a:rPr kumimoji="0" lang="en-US" altLang="en-US" sz="1600" b="0" i="0" u="none" strike="noStrike" cap="none" normalizeH="0" baseline="0" dirty="0">
                <a:ln>
                  <a:noFill/>
                </a:ln>
                <a:effectLst/>
              </a:rPr>
              <a:t>: This is the root class for all exceptions and errors in Java.</a:t>
            </a:r>
          </a:p>
          <a:p>
            <a:pPr marL="0" marR="0" lvl="0" indent="0" defTabSz="914400" rtl="0" eaLnBrk="0" fontAlgn="base" latinLnBrk="0" hangingPunct="0">
              <a:spcBef>
                <a:spcPct val="0"/>
              </a:spcBef>
              <a:spcAft>
                <a:spcPts val="600"/>
              </a:spcAft>
              <a:buClrTx/>
              <a:buSzTx/>
              <a:buNone/>
              <a:tabLst/>
            </a:pPr>
            <a:r>
              <a:rPr kumimoji="0" lang="en-US" altLang="en-US" sz="1600" b="0" i="0" u="none" strike="noStrike" cap="none" normalizeH="0" baseline="0" dirty="0">
                <a:ln>
                  <a:noFill/>
                </a:ln>
                <a:effectLst/>
              </a:rPr>
              <a:t>It has two main subclasses: </a:t>
            </a:r>
            <a:r>
              <a:rPr kumimoji="0" lang="en-US" altLang="en-US" sz="1600" b="1" i="0" u="none" strike="noStrike" cap="none" normalizeH="0" baseline="0" dirty="0">
                <a:ln>
                  <a:noFill/>
                </a:ln>
                <a:effectLst/>
              </a:rPr>
              <a:t>Error</a:t>
            </a:r>
            <a:r>
              <a:rPr kumimoji="0" lang="en-US" altLang="en-US" sz="1600" b="0" i="0" u="none" strike="noStrike" cap="none" normalizeH="0" baseline="0" dirty="0">
                <a:ln>
                  <a:noFill/>
                </a:ln>
                <a:effectLst/>
              </a:rPr>
              <a:t> and </a:t>
            </a:r>
            <a:r>
              <a:rPr kumimoji="0" lang="en-US" altLang="en-US" sz="1600" b="1" i="0" u="none" strike="noStrike" cap="none" normalizeH="0" baseline="0" dirty="0">
                <a:ln>
                  <a:noFill/>
                </a:ln>
                <a:effectLst/>
              </a:rPr>
              <a:t>Exception</a:t>
            </a:r>
            <a:r>
              <a:rPr kumimoji="0" lang="en-US" altLang="en-US" sz="1600" b="0" i="0" u="none" strike="noStrike" cap="none" normalizeH="0" baseline="0" dirty="0">
                <a:ln>
                  <a:noFill/>
                </a:ln>
                <a:effectLst/>
              </a:rPr>
              <a:t>.</a:t>
            </a:r>
          </a:p>
          <a:p>
            <a:pPr marL="578358" lvl="1" indent="-285750" eaLnBrk="0" fontAlgn="base" hangingPunct="0">
              <a:spcBef>
                <a:spcPct val="0"/>
              </a:spcBef>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Error</a:t>
            </a:r>
            <a:r>
              <a:rPr kumimoji="0" lang="en-US" altLang="en-US" sz="1600" b="0" i="0" u="none" strike="noStrike" cap="none" normalizeH="0" baseline="0" dirty="0">
                <a:ln>
                  <a:noFill/>
                </a:ln>
                <a:effectLst/>
              </a:rPr>
              <a:t>: These are severe problems that should not be caught or handled programmatically. They usually indicate issues that are beyond the control of the programmer and typically result in termination of the application. Examples include </a:t>
            </a:r>
            <a:r>
              <a:rPr kumimoji="0" lang="en-US" altLang="en-US" sz="1600" b="1" i="0" u="none" strike="noStrike" cap="none" normalizeH="0" baseline="0" dirty="0">
                <a:ln>
                  <a:noFill/>
                </a:ln>
                <a:effectLst/>
              </a:rPr>
              <a:t>OutOfMemoryError</a:t>
            </a:r>
            <a:r>
              <a:rPr kumimoji="0" lang="en-US" altLang="en-US" sz="1600" b="0" i="0" u="none" strike="noStrike" cap="none" normalizeH="0" baseline="0" dirty="0">
                <a:ln>
                  <a:noFill/>
                </a:ln>
                <a:effectLst/>
              </a:rPr>
              <a:t> and </a:t>
            </a:r>
            <a:r>
              <a:rPr kumimoji="0" lang="en-US" altLang="en-US" sz="1600" b="1" i="0" u="none" strike="noStrike" cap="none" normalizeH="0" baseline="0" dirty="0">
                <a:ln>
                  <a:noFill/>
                </a:ln>
                <a:effectLst/>
              </a:rPr>
              <a:t>StackOverflowError</a:t>
            </a:r>
            <a:r>
              <a:rPr kumimoji="0" lang="en-US" altLang="en-US" sz="1600" b="0" i="0" u="none" strike="noStrike" cap="none" normalizeH="0" baseline="0" dirty="0">
                <a:ln>
                  <a:noFill/>
                </a:ln>
                <a:effectLst/>
              </a:rPr>
              <a:t>.</a:t>
            </a:r>
          </a:p>
          <a:p>
            <a:pPr marL="578358" lvl="1" indent="-285750" eaLnBrk="0" fontAlgn="base" hangingPunct="0">
              <a:spcBef>
                <a:spcPct val="0"/>
              </a:spcBef>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Exception</a:t>
            </a:r>
            <a:r>
              <a:rPr kumimoji="0" lang="en-US" altLang="en-US" sz="1600" b="0" i="0" u="none" strike="noStrike" cap="none" normalizeH="0" baseline="0" dirty="0">
                <a:ln>
                  <a:noFill/>
                </a:ln>
                <a:effectLst/>
              </a:rPr>
              <a:t>: These are problems that can be caught and handled programmatically. Exceptions can be further categorized into two types: </a:t>
            </a:r>
            <a:r>
              <a:rPr kumimoji="0" lang="en-US" altLang="en-US" sz="1600" b="1" i="0" u="none" strike="noStrike" cap="none" normalizeH="0" baseline="0" dirty="0">
                <a:ln>
                  <a:noFill/>
                </a:ln>
                <a:effectLst/>
              </a:rPr>
              <a:t>Checked Exceptions </a:t>
            </a:r>
            <a:r>
              <a:rPr kumimoji="0" lang="en-US" altLang="en-US" sz="1600" b="0" i="0" u="none" strike="noStrike" cap="none" normalizeH="0" baseline="0" dirty="0">
                <a:ln>
                  <a:noFill/>
                </a:ln>
                <a:effectLst/>
              </a:rPr>
              <a:t>and </a:t>
            </a:r>
            <a:r>
              <a:rPr kumimoji="0" lang="en-US" altLang="en-US" sz="1600" b="1" i="0" u="none" strike="noStrike" cap="none" normalizeH="0" baseline="0" dirty="0">
                <a:ln>
                  <a:noFill/>
                </a:ln>
                <a:effectLst/>
              </a:rPr>
              <a:t>Unchecked Exceptions</a:t>
            </a:r>
            <a:r>
              <a:rPr kumimoji="0" lang="en-US" altLang="en-US" sz="1600"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sp>
        <p:nvSpPr>
          <p:cNvPr id="1047" name="Rectangle 1035">
            <a:extLst>
              <a:ext uri="{FF2B5EF4-FFF2-40B4-BE49-F238E27FC236}">
                <a16:creationId xmlns="" xmlns:a16="http://schemas.microsoft.com/office/drawing/2014/main" id="{E95DA498-D9A2-4DA9-B9DA-B3776E08CF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48" name="Rectangle 1037">
            <a:extLst>
              <a:ext uri="{FF2B5EF4-FFF2-40B4-BE49-F238E27FC236}">
                <a16:creationId xmlns="" xmlns:a16="http://schemas.microsoft.com/office/drawing/2014/main" id="{82A73093-4B9D-420D-B17E-52293703A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527632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C5FDEDF4-8651-89B5-50A8-7FE710A30017}"/>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mn-lt"/>
              </a:rPr>
              <a:t>Checked Exceptions</a:t>
            </a:r>
            <a:endParaRPr lang="en-IN" sz="3600" dirty="0">
              <a:solidFill>
                <a:srgbClr val="FFFFFF"/>
              </a:solidFill>
              <a:latin typeface="+mn-lt"/>
            </a:endParaRPr>
          </a:p>
        </p:txBody>
      </p:sp>
      <p:sp>
        <p:nvSpPr>
          <p:cNvPr id="22" name="Rectangle 2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F3FFAA12-87FE-907A-696E-18E1186F1A1B}"/>
              </a:ext>
            </a:extLst>
          </p:cNvPr>
          <p:cNvSpPr>
            <a:spLocks noGrp="1" noChangeArrowheads="1"/>
          </p:cNvSpPr>
          <p:nvPr>
            <p:ph idx="1"/>
          </p:nvPr>
        </p:nvSpPr>
        <p:spPr bwMode="auto">
          <a:xfrm>
            <a:off x="4742016" y="225631"/>
            <a:ext cx="7444299" cy="663236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
                <a:srgbClr val="DDA147"/>
              </a:buClr>
              <a:buSzTx/>
              <a:buNone/>
              <a:tabLst/>
            </a:pPr>
            <a:r>
              <a:rPr kumimoji="0" lang="en-US" altLang="en-US" sz="1700" b="1" i="0" u="none" strike="noStrike" cap="none" normalizeH="0" baseline="0" dirty="0">
                <a:ln>
                  <a:noFill/>
                </a:ln>
                <a:effectLst/>
                <a:latin typeface="+mn-lt"/>
              </a:rPr>
              <a:t>Checked Exceptions</a:t>
            </a:r>
            <a:endParaRPr kumimoji="0" lang="en-US" altLang="en-US" sz="1700" b="0" i="0" u="none" strike="noStrike" cap="none" normalizeH="0" baseline="0" dirty="0">
              <a:ln>
                <a:noFill/>
              </a:ln>
              <a:effectLst/>
              <a:latin typeface="+mn-lt"/>
            </a:endParaRPr>
          </a:p>
          <a:p>
            <a:pPr marL="628650" marR="0" lvl="1" indent="-1714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Checked exceptions are exceptions that the </a:t>
            </a:r>
            <a:r>
              <a:rPr kumimoji="0" lang="en-US" altLang="en-US" sz="1700" b="1" i="0" u="none" strike="noStrike" cap="none" normalizeH="0" baseline="0" dirty="0">
                <a:ln>
                  <a:noFill/>
                </a:ln>
                <a:effectLst/>
                <a:latin typeface="+mn-lt"/>
              </a:rPr>
              <a:t>compiler forces </a:t>
            </a:r>
            <a:r>
              <a:rPr kumimoji="0" lang="en-US" altLang="en-US" sz="1700" b="0" i="0" u="none" strike="noStrike" cap="none" normalizeH="0" baseline="0" dirty="0">
                <a:ln>
                  <a:noFill/>
                </a:ln>
                <a:effectLst/>
                <a:latin typeface="+mn-lt"/>
              </a:rPr>
              <a:t>you to handle explicitly by using </a:t>
            </a:r>
            <a:r>
              <a:rPr kumimoji="0" lang="en-US" altLang="en-US" sz="1700" b="1" i="0" u="none" strike="noStrike" cap="none" normalizeH="0" baseline="0" dirty="0">
                <a:ln>
                  <a:noFill/>
                </a:ln>
                <a:effectLst/>
                <a:latin typeface="+mn-lt"/>
              </a:rPr>
              <a:t>try-catch</a:t>
            </a:r>
            <a:r>
              <a:rPr kumimoji="0" lang="en-US" altLang="en-US" sz="1700" b="0" i="0" u="none" strike="noStrike" cap="none" normalizeH="0" baseline="0" dirty="0">
                <a:ln>
                  <a:noFill/>
                </a:ln>
                <a:effectLst/>
                <a:latin typeface="+mn-lt"/>
              </a:rPr>
              <a:t> blocks or declaring them with </a:t>
            </a:r>
            <a:r>
              <a:rPr kumimoji="0" lang="en-US" altLang="en-US" sz="1700" b="1" i="0" u="none" strike="noStrike" cap="none" normalizeH="0" baseline="0" dirty="0">
                <a:ln>
                  <a:noFill/>
                </a:ln>
                <a:effectLst/>
                <a:latin typeface="+mn-lt"/>
              </a:rPr>
              <a:t>throws</a:t>
            </a:r>
            <a:r>
              <a:rPr kumimoji="0" lang="en-US" altLang="en-US" sz="1700" b="0" i="0" u="none" strike="noStrike" cap="none" normalizeH="0" baseline="0" dirty="0">
                <a:ln>
                  <a:noFill/>
                </a:ln>
                <a:effectLst/>
                <a:latin typeface="+mn-lt"/>
              </a:rPr>
              <a:t> in the method signature.</a:t>
            </a:r>
          </a:p>
          <a:p>
            <a:pPr marL="628650" marR="0" lvl="1" indent="-1714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These exceptions are usually recoverable and represent conditions that might occur during the execution of a program but are beyond the program's control.</a:t>
            </a:r>
          </a:p>
          <a:p>
            <a:pPr marL="457200" marR="0" lvl="1" indent="0" defTabSz="914400" rtl="0" eaLnBrk="0" fontAlgn="base" latinLnBrk="0" hangingPunct="0">
              <a:spcBef>
                <a:spcPct val="0"/>
              </a:spcBef>
              <a:spcAft>
                <a:spcPts val="600"/>
              </a:spcAft>
              <a:buClr>
                <a:srgbClr val="DDA147"/>
              </a:buClr>
              <a:buSzTx/>
              <a:buNone/>
              <a:tabLst/>
            </a:pPr>
            <a:r>
              <a:rPr lang="en-US" altLang="en-US" sz="1700" b="1" dirty="0">
                <a:latin typeface="+mn-lt"/>
              </a:rPr>
              <a:t>Examples</a:t>
            </a:r>
            <a:r>
              <a:rPr lang="en-US" altLang="en-US" sz="1700" dirty="0">
                <a:latin typeface="+mn-lt"/>
              </a:rPr>
              <a:t>:</a:t>
            </a:r>
            <a:endParaRPr kumimoji="0" lang="en-US" altLang="en-US" sz="1700" b="0" i="0" u="none" strike="noStrike" cap="none" normalizeH="0" baseline="0" dirty="0">
              <a:ln>
                <a:noFill/>
              </a:ln>
              <a:effectLst/>
              <a:latin typeface="+mn-lt"/>
            </a:endParaRP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IOException</a:t>
            </a:r>
            <a:r>
              <a:rPr kumimoji="0" lang="en-US" altLang="en-US" sz="1700" b="0" i="0" u="none" strike="noStrike" cap="none" normalizeH="0" baseline="0" dirty="0">
                <a:ln>
                  <a:noFill/>
                </a:ln>
                <a:effectLst/>
                <a:latin typeface="+mn-lt"/>
              </a:rPr>
              <a:t>: Thrown when an input or output operation fails, such as reading or writing to a file.</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SQLException</a:t>
            </a:r>
            <a:r>
              <a:rPr kumimoji="0" lang="en-US" altLang="en-US" sz="1700" b="0" i="0" u="none" strike="noStrike" cap="none" normalizeH="0" baseline="0" dirty="0">
                <a:ln>
                  <a:noFill/>
                </a:ln>
                <a:effectLst/>
                <a:latin typeface="+mn-lt"/>
              </a:rPr>
              <a:t>: Thrown when there is an error in the database interaction.</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ClassNotFoundException</a:t>
            </a:r>
            <a:r>
              <a:rPr kumimoji="0" lang="en-US" altLang="en-US" sz="1700" b="0" i="0" u="none" strike="noStrike" cap="none" normalizeH="0" baseline="0" dirty="0">
                <a:ln>
                  <a:noFill/>
                </a:ln>
                <a:effectLst/>
                <a:latin typeface="+mn-lt"/>
              </a:rPr>
              <a:t>: Thrown when a class cannot be found during runtime reflection.</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FileNotFoundException</a:t>
            </a:r>
            <a:r>
              <a:rPr kumimoji="0" lang="en-US" altLang="en-US" sz="1700" b="0" i="0" u="none" strike="noStrike" cap="none" normalizeH="0" baseline="0" dirty="0">
                <a:ln>
                  <a:noFill/>
                </a:ln>
                <a:effectLst/>
                <a:latin typeface="+mn-lt"/>
              </a:rPr>
              <a:t>: A specific type of </a:t>
            </a:r>
            <a:r>
              <a:rPr kumimoji="0" lang="en-US" altLang="en-US" sz="1700" i="0" u="none" strike="noStrike" cap="none" normalizeH="0" baseline="0" dirty="0">
                <a:ln>
                  <a:noFill/>
                </a:ln>
                <a:effectLst/>
                <a:latin typeface="+mn-lt"/>
              </a:rPr>
              <a:t>IOException</a:t>
            </a:r>
            <a:r>
              <a:rPr kumimoji="0" lang="en-US" altLang="en-US" sz="1700" b="0" i="0" u="none" strike="noStrike" cap="none" normalizeH="0" baseline="0" dirty="0">
                <a:ln>
                  <a:noFill/>
                </a:ln>
                <a:effectLst/>
                <a:latin typeface="+mn-lt"/>
              </a:rPr>
              <a:t> indicating that a requested file does not exist.</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InterruptedException</a:t>
            </a:r>
            <a:r>
              <a:rPr kumimoji="0" lang="en-US" altLang="en-US" sz="1700" b="0" i="0" u="none" strike="noStrike" cap="none" normalizeH="0" baseline="0" dirty="0">
                <a:ln>
                  <a:noFill/>
                </a:ln>
                <a:effectLst/>
                <a:latin typeface="+mn-lt"/>
              </a:rPr>
              <a:t>: Thrown when a thread is interrupted while waiting, sleeping, or blocking.</a:t>
            </a:r>
          </a:p>
          <a:p>
            <a:pPr marL="628650" marR="0" lvl="1" indent="-171450" defTabSz="914400" rtl="0" eaLnBrk="0" fontAlgn="base" latinLnBrk="0" hangingPunct="0">
              <a:spcBef>
                <a:spcPct val="0"/>
              </a:spcBef>
              <a:spcAft>
                <a:spcPts val="600"/>
              </a:spcAft>
              <a:buClr>
                <a:srgbClr val="DDA147"/>
              </a:buClr>
              <a:buSzTx/>
              <a:buFont typeface="Wingdings" panose="05000000000000000000" pitchFamily="2" charset="2"/>
              <a:buChar char="Ø"/>
              <a:tabLst/>
            </a:pPr>
            <a:endParaRPr kumimoji="0" lang="en-US" altLang="en-US" sz="2000" b="0" i="0" u="none" strike="noStrike" cap="none" normalizeH="0" baseline="0" dirty="0">
              <a:ln>
                <a:noFill/>
              </a:ln>
              <a:effectLst/>
              <a:latin typeface="+mn-lt"/>
            </a:endParaRP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85618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C5FDEDF4-8651-89B5-50A8-7FE710A30017}"/>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mn-lt"/>
              </a:rPr>
              <a:t>Unchecked Exceptions</a:t>
            </a:r>
            <a:endParaRPr lang="en-IN" sz="3600"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F3FFAA12-87FE-907A-696E-18E1186F1A1B}"/>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
                <a:srgbClr val="DDA147"/>
              </a:buClr>
              <a:buSzTx/>
              <a:buNone/>
              <a:tabLst/>
            </a:pPr>
            <a:endParaRPr kumimoji="0" lang="en-US" altLang="en-US" sz="1700" b="0" i="0" u="none" strike="noStrike" cap="none" normalizeH="0" baseline="0" dirty="0">
              <a:ln>
                <a:noFill/>
              </a:ln>
              <a:effectLst/>
              <a:latin typeface="+mn-lt"/>
            </a:endParaRPr>
          </a:p>
          <a:p>
            <a:pPr marR="0" lvl="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1" i="0" u="none" strike="noStrike" cap="none" normalizeH="0" baseline="0" dirty="0">
                <a:ln>
                  <a:noFill/>
                </a:ln>
                <a:effectLst/>
                <a:latin typeface="+mn-lt"/>
              </a:rPr>
              <a:t>Unchecked Exceptions(RuntimeExceptions):</a:t>
            </a:r>
            <a:endParaRPr kumimoji="0" lang="en-US" altLang="en-US" sz="1700" b="0" i="0" u="none" strike="noStrike" cap="none" normalizeH="0" baseline="0" dirty="0">
              <a:ln>
                <a:noFill/>
              </a:ln>
              <a:effectLst/>
              <a:latin typeface="+mn-lt"/>
            </a:endParaRPr>
          </a:p>
          <a:p>
            <a:pPr marL="742950" marR="0" lvl="1" indent="-2857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Unchecked exceptions (also known as runtime exceptions) do not need to be explicitly caught or declared in the method signature.</a:t>
            </a:r>
          </a:p>
          <a:p>
            <a:pPr marL="742950" marR="0" lvl="1" indent="-2857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They typically indicate programming errors or violations of contracts that should be fixed during development. </a:t>
            </a:r>
          </a:p>
          <a:p>
            <a:pPr marL="457200" marR="0" lvl="1" indent="0" defTabSz="914400" rtl="0" eaLnBrk="0" fontAlgn="base" latinLnBrk="0" hangingPunct="0">
              <a:spcBef>
                <a:spcPct val="0"/>
              </a:spcBef>
              <a:spcAft>
                <a:spcPts val="600"/>
              </a:spcAft>
              <a:buClr>
                <a:srgbClr val="DDA147"/>
              </a:buClr>
              <a:buSzTx/>
              <a:buNone/>
              <a:tabLst/>
            </a:pPr>
            <a:r>
              <a:rPr kumimoji="0" lang="en-US" altLang="en-US" sz="1700" b="1" i="0" u="none" strike="noStrike" cap="none" normalizeH="0" baseline="0" dirty="0">
                <a:ln>
                  <a:noFill/>
                </a:ln>
                <a:effectLst/>
                <a:latin typeface="+mn-lt"/>
              </a:rPr>
              <a:t>Examples:</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NullPointerException</a:t>
            </a:r>
            <a:r>
              <a:rPr kumimoji="0" lang="en-US" altLang="en-US" sz="1700" b="0" i="0" u="none" strike="noStrike" cap="none" normalizeH="0" baseline="0" dirty="0">
                <a:ln>
                  <a:noFill/>
                </a:ln>
                <a:effectLst/>
                <a:latin typeface="+mn-lt"/>
              </a:rPr>
              <a:t>: Thrown when attempting to access an object or method on a null reference.</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ArrayIndexOutOfBoundsException</a:t>
            </a:r>
            <a:r>
              <a:rPr kumimoji="0" lang="en-US" altLang="en-US" sz="1700" b="0" i="0" u="none" strike="noStrike" cap="none" normalizeH="0" baseline="0" dirty="0">
                <a:ln>
                  <a:noFill/>
                </a:ln>
                <a:effectLst/>
                <a:latin typeface="+mn-lt"/>
              </a:rPr>
              <a:t>: Thrown when trying to access an array element with an invalid index.</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ArithmeticException</a:t>
            </a:r>
            <a:r>
              <a:rPr kumimoji="0" lang="en-US" altLang="en-US" sz="1700" b="0" i="0" u="none" strike="noStrike" cap="none" normalizeH="0" baseline="0" dirty="0">
                <a:ln>
                  <a:noFill/>
                </a:ln>
                <a:effectLst/>
                <a:latin typeface="+mn-lt"/>
              </a:rPr>
              <a:t>: Thrown when an arithmetic operation results in an error, such as division by zero.</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IllegalArgumentException</a:t>
            </a:r>
            <a:r>
              <a:rPr kumimoji="0" lang="en-US" altLang="en-US" sz="1700" b="0" i="0" u="none" strike="noStrike" cap="none" normalizeH="0" baseline="0" dirty="0">
                <a:ln>
                  <a:noFill/>
                </a:ln>
                <a:effectLst/>
                <a:latin typeface="+mn-lt"/>
              </a:rPr>
              <a:t>: Thrown when an invalid argument is passed to a method.</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ClassCastException</a:t>
            </a:r>
            <a:r>
              <a:rPr kumimoji="0" lang="en-US" altLang="en-US" sz="1700" b="0" i="0" u="none" strike="noStrike" cap="none" normalizeH="0" baseline="0" dirty="0">
                <a:ln>
                  <a:noFill/>
                </a:ln>
                <a:effectLst/>
                <a:latin typeface="+mn-lt"/>
              </a:rPr>
              <a:t>: Thrown when an attempt is made to cast an object to an incompatible type.</a:t>
            </a:r>
          </a:p>
          <a:p>
            <a:pPr marL="0" marR="0" lvl="0" indent="0" defTabSz="914400" rtl="0" eaLnBrk="0" fontAlgn="base" latinLnBrk="0" hangingPunct="0">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236386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Exception Handling Best Practices</a:t>
            </a:r>
            <a:endParaRPr lang="en-IN" sz="3600"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p:cNvSpPr>
            <a:spLocks noGrp="1"/>
          </p:cNvSpPr>
          <p:nvPr>
            <p:ph idx="1"/>
          </p:nvPr>
        </p:nvSpPr>
        <p:spPr>
          <a:xfrm>
            <a:off x="4742016" y="605895"/>
            <a:ext cx="6413663" cy="5699211"/>
          </a:xfrm>
        </p:spPr>
        <p:txBody>
          <a:bodyPr anchor="ctr">
            <a:noAutofit/>
          </a:bodyPr>
          <a:lstStyle/>
          <a:p>
            <a:pPr>
              <a:buFont typeface="Wingdings" panose="05000000000000000000" pitchFamily="2" charset="2"/>
              <a:buChar char="Ø"/>
            </a:pPr>
            <a:r>
              <a:rPr lang="en-US" sz="1600" b="1" i="0" dirty="0">
                <a:effectLst/>
              </a:rPr>
              <a:t>Use Specific Exception Types</a:t>
            </a:r>
            <a:r>
              <a:rPr lang="en-US" sz="1600" b="0" i="0" dirty="0">
                <a:effectLst/>
              </a:rPr>
              <a:t>: Instead of catching generic exceptions, catch specific exception types that you expect might occur. This helps you handle different types of errors differently and provides more accurate error diagnostics.</a:t>
            </a:r>
          </a:p>
          <a:p>
            <a:pPr>
              <a:buFont typeface="Wingdings" panose="05000000000000000000" pitchFamily="2" charset="2"/>
              <a:buChar char="Ø"/>
            </a:pPr>
            <a:r>
              <a:rPr lang="en-US" sz="1600" b="1" dirty="0"/>
              <a:t>Avoid Catching Everything: </a:t>
            </a:r>
            <a:r>
              <a:rPr lang="en-US" sz="1600" dirty="0"/>
              <a:t>Avoid using catch-all blocks </a:t>
            </a:r>
            <a:r>
              <a:rPr lang="en-US" sz="1600" dirty="0" smtClean="0"/>
              <a:t>unless </a:t>
            </a:r>
            <a:r>
              <a:rPr lang="en-US" sz="1600" dirty="0"/>
              <a:t>absolutely necessary</a:t>
            </a:r>
            <a:r>
              <a:rPr lang="en-US" sz="1600" b="1" dirty="0"/>
              <a:t>. Catching too many exceptions can hide bugs and make debugging difficult</a:t>
            </a:r>
            <a:r>
              <a:rPr lang="en-US" sz="1600" dirty="0"/>
              <a:t>. Only catch exceptions that you can handle properly.</a:t>
            </a:r>
          </a:p>
          <a:p>
            <a:pPr>
              <a:buFont typeface="Wingdings" panose="05000000000000000000" pitchFamily="2" charset="2"/>
              <a:buChar char="Ø"/>
            </a:pPr>
            <a:r>
              <a:rPr lang="en-US" sz="1600" b="1" dirty="0"/>
              <a:t>Logging Exceptions: </a:t>
            </a:r>
            <a:r>
              <a:rPr lang="en-US" sz="1600" dirty="0"/>
              <a:t>Log exceptions when they occur. This helps in diagnosing issues and understanding the flow of your program during runtime.</a:t>
            </a:r>
          </a:p>
          <a:p>
            <a:pPr>
              <a:buFont typeface="Wingdings" panose="05000000000000000000" pitchFamily="2" charset="2"/>
              <a:buChar char="Ø"/>
            </a:pPr>
            <a:r>
              <a:rPr lang="en-US" sz="1600" b="1" i="0" dirty="0">
                <a:effectLst/>
              </a:rPr>
              <a:t>Rethrow Exceptions (When Appropriate)</a:t>
            </a:r>
            <a:r>
              <a:rPr lang="en-US" sz="1600" b="0" i="0" dirty="0">
                <a:effectLst/>
              </a:rPr>
              <a:t>: If you catch an exception but cannot fully handle it at that point, consider rethrowing it so that it can be caught and properly handled at a higher level.</a:t>
            </a:r>
          </a:p>
          <a:p>
            <a:pPr>
              <a:buFont typeface="Wingdings" panose="05000000000000000000" pitchFamily="2" charset="2"/>
              <a:buChar char="Ø"/>
            </a:pPr>
            <a:r>
              <a:rPr lang="en-US" sz="1600" b="1" i="0" dirty="0">
                <a:effectLst/>
              </a:rPr>
              <a:t>Graceful Degradation</a:t>
            </a:r>
            <a:r>
              <a:rPr lang="en-US" sz="1600" b="0" i="0" dirty="0">
                <a:effectLst/>
              </a:rPr>
              <a:t>: When possible, design your code to gracefully handle expected exceptions. This can include fallback mechanisms, retry logic, or providing default values.</a:t>
            </a:r>
          </a:p>
          <a:p>
            <a:pPr>
              <a:buFont typeface="Wingdings" panose="05000000000000000000" pitchFamily="2" charset="2"/>
              <a:buChar char="Ø"/>
            </a:pPr>
            <a:r>
              <a:rPr lang="en-US" sz="1600" b="1" dirty="0"/>
              <a:t>Use Finally Blocks: </a:t>
            </a:r>
            <a:r>
              <a:rPr lang="en-US" sz="1600" dirty="0"/>
              <a:t>Use finally blocks to ensure that cleanup code (such as closing files or releasing resources) is executed regardless of whether an exception occurred or not.</a:t>
            </a:r>
          </a:p>
          <a:p>
            <a:pPr>
              <a:buFont typeface="Wingdings" panose="05000000000000000000" pitchFamily="2" charset="2"/>
              <a:buChar char="Ø"/>
            </a:pPr>
            <a:r>
              <a:rPr lang="en-US" sz="1600" b="1" i="0" dirty="0">
                <a:effectLst/>
              </a:rPr>
              <a:t>Custom Exception Classes</a:t>
            </a:r>
            <a:r>
              <a:rPr lang="en-US" sz="1600" b="0" i="0" dirty="0">
                <a:effectLst/>
              </a:rPr>
              <a:t>: Create custom exception classes to encapsulate specific error scenarios. This can make your code more readable and provide meaningful information about the error.</a:t>
            </a:r>
            <a:endParaRPr lang="en-IN" sz="1600" dirty="0"/>
          </a:p>
        </p:txBody>
      </p:sp>
    </p:spTree>
    <p:extLst>
      <p:ext uri="{BB962C8B-B14F-4D97-AF65-F5344CB8AC3E}">
        <p14:creationId xmlns:p14="http://schemas.microsoft.com/office/powerpoint/2010/main" val="4050321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C76DDA-CA99-67EA-42EE-540DFFED7CD5}"/>
              </a:ext>
            </a:extLst>
          </p:cNvPr>
          <p:cNvSpPr>
            <a:spLocks noGrp="1"/>
          </p:cNvSpPr>
          <p:nvPr>
            <p:ph type="title"/>
          </p:nvPr>
        </p:nvSpPr>
        <p:spPr/>
        <p:txBody>
          <a:bodyPr/>
          <a:lstStyle/>
          <a:p>
            <a:r>
              <a:rPr lang="en-US" dirty="0"/>
              <a:t>Exception hands-on</a:t>
            </a:r>
            <a:endParaRPr lang="en-IN" dirty="0"/>
          </a:p>
        </p:txBody>
      </p:sp>
    </p:spTree>
    <p:extLst>
      <p:ext uri="{BB962C8B-B14F-4D97-AF65-F5344CB8AC3E}">
        <p14:creationId xmlns:p14="http://schemas.microsoft.com/office/powerpoint/2010/main" val="3752000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1C2D-8006-9E1E-8816-F670ECBC56DB}"/>
              </a:ext>
            </a:extLst>
          </p:cNvPr>
          <p:cNvSpPr>
            <a:spLocks noGrp="1"/>
          </p:cNvSpPr>
          <p:nvPr>
            <p:ph type="title"/>
          </p:nvPr>
        </p:nvSpPr>
        <p:spPr/>
        <p:txBody>
          <a:bodyPr/>
          <a:lstStyle/>
          <a:p>
            <a:r>
              <a:rPr lang="en-US" dirty="0"/>
              <a:t>Interview Questions</a:t>
            </a:r>
            <a:endParaRPr lang="en-IN" dirty="0"/>
          </a:p>
        </p:txBody>
      </p:sp>
    </p:spTree>
    <p:extLst>
      <p:ext uri="{BB962C8B-B14F-4D97-AF65-F5344CB8AC3E}">
        <p14:creationId xmlns:p14="http://schemas.microsoft.com/office/powerpoint/2010/main" val="288825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06C28C20-EA01-F0B2-EAA6-73EDC82EF5F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Exceptions </a:t>
            </a:r>
            <a:r>
              <a:rPr lang="en-US" sz="3600" b="1" dirty="0" smtClean="0">
                <a:solidFill>
                  <a:srgbClr val="FFFFFF"/>
                </a:solidFill>
                <a:latin typeface="+mn-lt"/>
              </a:rPr>
              <a:t>Interview </a:t>
            </a:r>
            <a:r>
              <a:rPr lang="en-US" sz="3600" b="1" dirty="0">
                <a:solidFill>
                  <a:srgbClr val="FFFFFF"/>
                </a:solidFill>
                <a:latin typeface="+mn-lt"/>
              </a:rPr>
              <a:t>Q</a:t>
            </a:r>
            <a:r>
              <a:rPr lang="en-US" sz="3600" b="1" dirty="0" smtClean="0">
                <a:solidFill>
                  <a:srgbClr val="FFFFFF"/>
                </a:solidFill>
                <a:latin typeface="+mn-lt"/>
              </a:rPr>
              <a:t>uestions</a:t>
            </a:r>
            <a:endParaRPr lang="en-IN" sz="3600" b="1"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CA392EFA-BC6E-095E-97A7-0E375E5252B8}"/>
              </a:ext>
            </a:extLst>
          </p:cNvPr>
          <p:cNvSpPr>
            <a:spLocks noGrp="1" noChangeArrowheads="1"/>
          </p:cNvSpPr>
          <p:nvPr>
            <p:ph idx="1"/>
          </p:nvPr>
        </p:nvSpPr>
        <p:spPr bwMode="auto">
          <a:xfrm>
            <a:off x="4393870" y="-512956"/>
            <a:ext cx="6835408" cy="727001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difference between checked and unchecked exceptions in Java?</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prevent an unchecked exception from causing your program to terminate abruptly?</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purpose of the </a:t>
            </a:r>
            <a:r>
              <a:rPr kumimoji="0" lang="en-US" altLang="en-US" sz="1700" b="1" i="0" u="none" strike="noStrike" cap="none" normalizeH="0" baseline="0" dirty="0">
                <a:ln>
                  <a:noFill/>
                </a:ln>
                <a:effectLst/>
              </a:rPr>
              <a:t>try-catch</a:t>
            </a:r>
            <a:r>
              <a:rPr kumimoji="0" lang="en-US" altLang="en-US" sz="1700" b="0" i="0" u="none" strike="noStrike" cap="none" normalizeH="0" baseline="0" dirty="0">
                <a:ln>
                  <a:noFill/>
                </a:ln>
                <a:effectLst/>
              </a:rPr>
              <a:t> block and how it handles exceptions.</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role of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in exception handling? Give an example scenario where it is useful.</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Can you have multiple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blocks for a single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If yes, how are they executed?</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significance of the </a:t>
            </a:r>
            <a:r>
              <a:rPr kumimoji="0" lang="en-US" altLang="en-US" sz="1700" b="1" i="0" u="none" strike="noStrike" cap="none" normalizeH="0" baseline="0" dirty="0">
                <a:ln>
                  <a:noFill/>
                </a:ln>
                <a:effectLst/>
              </a:rPr>
              <a:t>throws</a:t>
            </a:r>
            <a:r>
              <a:rPr kumimoji="0" lang="en-US" altLang="en-US" sz="1700" b="0" i="0" u="none" strike="noStrike" cap="none" normalizeH="0" baseline="0" dirty="0">
                <a:ln>
                  <a:noFill/>
                </a:ln>
                <a:effectLst/>
              </a:rPr>
              <a:t> keyword in method signatures?</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does the </a:t>
            </a:r>
            <a:r>
              <a:rPr kumimoji="0" lang="en-US" altLang="en-US" sz="1700" b="1" i="0" u="none" strike="noStrike" cap="none" normalizeH="0" baseline="0" dirty="0">
                <a:ln>
                  <a:noFill/>
                </a:ln>
                <a:effectLst/>
              </a:rPr>
              <a:t>try-with-resources</a:t>
            </a:r>
            <a:r>
              <a:rPr kumimoji="0" lang="en-US" altLang="en-US" sz="1700" b="0" i="0" u="none" strike="noStrike" cap="none" normalizeH="0" baseline="0" dirty="0">
                <a:ln>
                  <a:noFill/>
                </a:ln>
                <a:effectLst/>
              </a:rPr>
              <a:t> statement improve resource management in Java?</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exception chaining, and how does it help in diagnosing errors?</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create a custom exception class in Java? Provide an example.</a:t>
            </a: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657848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06C28C20-EA01-F0B2-EAA6-73EDC82EF5F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Exceptions </a:t>
            </a:r>
            <a:r>
              <a:rPr lang="en-US" sz="3600" b="1" dirty="0" smtClean="0">
                <a:solidFill>
                  <a:srgbClr val="FFFFFF"/>
                </a:solidFill>
                <a:latin typeface="+mn-lt"/>
              </a:rPr>
              <a:t>Interview </a:t>
            </a:r>
            <a:r>
              <a:rPr lang="en-US" sz="3600" b="1" dirty="0">
                <a:solidFill>
                  <a:srgbClr val="FFFFFF"/>
                </a:solidFill>
                <a:latin typeface="+mn-lt"/>
              </a:rPr>
              <a:t>Q</a:t>
            </a:r>
            <a:r>
              <a:rPr lang="en-US" sz="3600" b="1" dirty="0" smtClean="0">
                <a:solidFill>
                  <a:srgbClr val="FFFFFF"/>
                </a:solidFill>
                <a:latin typeface="+mn-lt"/>
              </a:rPr>
              <a:t>uestions</a:t>
            </a:r>
            <a:endParaRPr lang="en-IN" sz="3600" b="1"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CA392EFA-BC6E-095E-97A7-0E375E5252B8}"/>
              </a:ext>
            </a:extLst>
          </p:cNvPr>
          <p:cNvSpPr>
            <a:spLocks noGrp="1" noChangeArrowheads="1"/>
          </p:cNvSpPr>
          <p:nvPr>
            <p:ph idx="1"/>
          </p:nvPr>
        </p:nvSpPr>
        <p:spPr bwMode="auto">
          <a:xfrm>
            <a:off x="4393870" y="391886"/>
            <a:ext cx="7305760" cy="636517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difference between a checked exception and an unchecked exception with examples.</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purpose of the </a:t>
            </a:r>
            <a:r>
              <a:rPr kumimoji="0" lang="en-US" altLang="en-US" sz="1700" b="1" i="0" u="none" strike="noStrike" cap="none" normalizeH="0" baseline="0" dirty="0">
                <a:ln>
                  <a:noFill/>
                </a:ln>
                <a:effectLst/>
              </a:rPr>
              <a:t>throw</a:t>
            </a:r>
            <a:r>
              <a:rPr kumimoji="0" lang="en-US" altLang="en-US" sz="1700" b="0" i="0" u="none" strike="noStrike" cap="none" normalizeH="0" baseline="0" dirty="0">
                <a:ln>
                  <a:noFill/>
                </a:ln>
                <a:effectLst/>
              </a:rPr>
              <a:t> statement, and how is it used? </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Can a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catch multiple exceptions simultaneously? If yes, how?</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would you handle an exception that occurs in a constructor?</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Describe the order of execution when an exception is thrown within a nested set of </a:t>
            </a:r>
            <a:r>
              <a:rPr kumimoji="0" lang="en-US" altLang="en-US" sz="1700" b="1" i="0" u="none" strike="noStrike" cap="none" normalizeH="0" baseline="0" dirty="0">
                <a:ln>
                  <a:noFill/>
                </a:ln>
                <a:effectLst/>
              </a:rPr>
              <a:t>try-catch-finally</a:t>
            </a:r>
            <a:r>
              <a:rPr kumimoji="0" lang="en-US" altLang="en-US" sz="1700" b="0" i="0" u="none" strike="noStrike" cap="none" normalizeH="0" baseline="0" dirty="0">
                <a:ln>
                  <a:noFill/>
                </a:ln>
                <a:effectLst/>
              </a:rPr>
              <a:t> blocks.</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ensure that a resource, such as a file, is closed even if an exception is thrown??</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does Java's exception handling mechanism contribute to code readability and maintainability?</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concept of exception swallowing and why it should be avoided.</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Can you throw an exception without catching it? If yes, how would you do it?</a:t>
            </a: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0481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a:t>
            </a:r>
            <a:r>
              <a:rPr lang="en-US" sz="3600" b="1" dirty="0" smtClean="0"/>
              <a:t>7: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000" dirty="0" smtClean="0"/>
              <a:t>Exception Handling</a:t>
            </a:r>
          </a:p>
          <a:p>
            <a:pPr lvl="1">
              <a:buFont typeface="Wingdings" panose="05000000000000000000" pitchFamily="2" charset="2"/>
              <a:buChar char="Ø"/>
            </a:pPr>
            <a:r>
              <a:rPr lang="en-US" sz="2000" dirty="0" smtClean="0"/>
              <a:t>Java Packages</a:t>
            </a:r>
          </a:p>
          <a:p>
            <a:pPr lvl="1">
              <a:buFont typeface="Wingdings" panose="05000000000000000000" pitchFamily="2" charset="2"/>
              <a:buChar char="Ø"/>
            </a:pPr>
            <a:r>
              <a:rPr lang="en-US" sz="2000" dirty="0" smtClean="0"/>
              <a:t>JVM Architecture</a:t>
            </a:r>
            <a:endParaRPr lang="en-US" sz="2000" dirty="0" smtClean="0"/>
          </a:p>
          <a:p>
            <a:pPr lvl="1">
              <a:buFont typeface="Wingdings" panose="05000000000000000000" pitchFamily="2" charset="2"/>
              <a:buChar char="Ø"/>
            </a:pPr>
            <a:r>
              <a:rPr lang="en-US" sz="2000" dirty="0"/>
              <a:t>Interview </a:t>
            </a:r>
            <a:r>
              <a:rPr lang="en-US" sz="2000" dirty="0" smtClean="0"/>
              <a:t>Questions</a:t>
            </a:r>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8883523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4004A3-EA13-212D-9211-834078FFCBF6}"/>
              </a:ext>
            </a:extLst>
          </p:cNvPr>
          <p:cNvSpPr>
            <a:spLocks noGrp="1"/>
          </p:cNvSpPr>
          <p:nvPr>
            <p:ph type="title"/>
          </p:nvPr>
        </p:nvSpPr>
        <p:spPr/>
        <p:txBody>
          <a:bodyPr/>
          <a:lstStyle/>
          <a:p>
            <a:r>
              <a:rPr lang="en-US" dirty="0"/>
              <a:t>Assignments</a:t>
            </a:r>
            <a:endParaRPr lang="en-IN" dirty="0"/>
          </a:p>
        </p:txBody>
      </p:sp>
    </p:spTree>
    <p:extLst>
      <p:ext uri="{BB962C8B-B14F-4D97-AF65-F5344CB8AC3E}">
        <p14:creationId xmlns:p14="http://schemas.microsoft.com/office/powerpoint/2010/main" val="5164128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50BB554B-DE2D-1B16-16FF-2FBDB4EB1CB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 Assignments</a:t>
            </a:r>
            <a:endParaRPr lang="en-IN" sz="3600" b="1"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40EDE91A-9514-9A6D-8212-F1A1DC703007}"/>
              </a:ext>
            </a:extLst>
          </p:cNvPr>
          <p:cNvSpPr>
            <a:spLocks noGrp="1" noChangeArrowheads="1"/>
          </p:cNvSpPr>
          <p:nvPr>
            <p:ph idx="1"/>
          </p:nvPr>
        </p:nvSpPr>
        <p:spPr bwMode="auto">
          <a:xfrm>
            <a:off x="4513664" y="605896"/>
            <a:ext cx="673603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1. Simple Exception Handling</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Write a Java program that prompts the user to input two numbers. Perform division on these numbers and handle potential exceptions such as division by zero and invalid input (non-numeric input). Implement appropriate exception handling and provide error messages for each type of exception.</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2. Custom Exception</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Create a custom exception class named </a:t>
            </a:r>
            <a:r>
              <a:rPr kumimoji="0" lang="en-US" altLang="en-US" sz="1700" b="1" i="0" u="none" strike="noStrike" cap="none" normalizeH="0" baseline="0" dirty="0">
                <a:ln>
                  <a:noFill/>
                </a:ln>
                <a:effectLst/>
                <a:latin typeface="+mn-lt"/>
              </a:rPr>
              <a:t>InvalidAgeException</a:t>
            </a:r>
            <a:r>
              <a:rPr kumimoji="0" lang="en-US" altLang="en-US" sz="1700" b="0" i="0" u="none" strike="noStrike" cap="none" normalizeH="0" baseline="0" dirty="0">
                <a:ln>
                  <a:noFill/>
                </a:ln>
                <a:effectLst/>
                <a:latin typeface="+mn-lt"/>
              </a:rPr>
              <a:t>. Write a program that takes the age of a person as input and throws this exception if the age is less than 0 or greater than 120. Handle the custom exception using a </a:t>
            </a:r>
            <a:r>
              <a:rPr kumimoji="0" lang="en-US" altLang="en-US" sz="1700" b="1" i="0" u="none" strike="noStrike" cap="none" normalizeH="0" baseline="0" dirty="0">
                <a:ln>
                  <a:noFill/>
                </a:ln>
                <a:effectLst/>
                <a:latin typeface="+mn-lt"/>
              </a:rPr>
              <a:t>try-catch</a:t>
            </a:r>
            <a:r>
              <a:rPr kumimoji="0" lang="en-US" altLang="en-US" sz="1700" b="0" i="0" u="none" strike="noStrike" cap="none" normalizeH="0" baseline="0" dirty="0">
                <a:ln>
                  <a:noFill/>
                </a:ln>
                <a:effectLst/>
                <a:latin typeface="+mn-lt"/>
              </a:rPr>
              <a:t> block.</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3</a:t>
            </a:r>
            <a:r>
              <a:rPr lang="en-US" altLang="en-US" sz="1700" b="1" dirty="0">
                <a:latin typeface="+mn-lt"/>
              </a:rPr>
              <a:t>.</a:t>
            </a:r>
            <a:r>
              <a:rPr kumimoji="0" lang="en-US" altLang="en-US" sz="1700" b="1" i="0" u="none" strike="noStrike" cap="none" normalizeH="0" baseline="0" dirty="0">
                <a:ln>
                  <a:noFill/>
                </a:ln>
                <a:effectLst/>
                <a:latin typeface="+mn-lt"/>
              </a:rPr>
              <a:t> File Handling and Exceptions</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Write a program that reads data from a text file named </a:t>
            </a:r>
            <a:r>
              <a:rPr kumimoji="0" lang="en-US" altLang="en-US" sz="1700" b="1" i="0" u="none" strike="noStrike" cap="none" normalizeH="0" baseline="0" dirty="0">
                <a:ln>
                  <a:noFill/>
                </a:ln>
                <a:effectLst/>
                <a:latin typeface="+mn-lt"/>
              </a:rPr>
              <a:t>data.txt</a:t>
            </a:r>
            <a:r>
              <a:rPr kumimoji="0" lang="en-US" altLang="en-US" sz="1700" b="0" i="0" u="none" strike="noStrike" cap="none" normalizeH="0" baseline="0" dirty="0">
                <a:ln>
                  <a:noFill/>
                </a:ln>
                <a:effectLst/>
                <a:latin typeface="+mn-lt"/>
              </a:rPr>
              <a:t>. Each line of the file contains an integer. Calculate the sum of all integers in the file. Handle exceptions that may occur during file reading and parsing. Make use of the </a:t>
            </a:r>
            <a:r>
              <a:rPr kumimoji="0" lang="en-US" altLang="en-US" sz="1700" b="1" i="0" u="none" strike="noStrike" cap="none" normalizeH="0" baseline="0" dirty="0">
                <a:ln>
                  <a:noFill/>
                </a:ln>
                <a:effectLst/>
                <a:latin typeface="+mn-lt"/>
              </a:rPr>
              <a:t>try-with-resources</a:t>
            </a:r>
            <a:r>
              <a:rPr kumimoji="0" lang="en-US" altLang="en-US" sz="1700" b="0" i="0" u="none" strike="noStrike" cap="none" normalizeH="0" baseline="0" dirty="0">
                <a:ln>
                  <a:noFill/>
                </a:ln>
                <a:effectLst/>
                <a:latin typeface="+mn-lt"/>
              </a:rPr>
              <a:t> statement to ensure proper file closure.</a:t>
            </a:r>
          </a:p>
        </p:txBody>
      </p:sp>
    </p:spTree>
    <p:extLst>
      <p:ext uri="{BB962C8B-B14F-4D97-AF65-F5344CB8AC3E}">
        <p14:creationId xmlns:p14="http://schemas.microsoft.com/office/powerpoint/2010/main" val="759490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50BB554B-DE2D-1B16-16FF-2FBDB4EB1CB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 Assignments</a:t>
            </a:r>
            <a:endParaRPr lang="en-IN" sz="3600" b="1"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40EDE91A-9514-9A6D-8212-F1A1DC703007}"/>
              </a:ext>
            </a:extLst>
          </p:cNvPr>
          <p:cNvSpPr>
            <a:spLocks noGrp="1" noChangeArrowheads="1"/>
          </p:cNvSpPr>
          <p:nvPr>
            <p:ph idx="1"/>
          </p:nvPr>
        </p:nvSpPr>
        <p:spPr bwMode="auto">
          <a:xfrm>
            <a:off x="4513664" y="605896"/>
            <a:ext cx="673603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4</a:t>
            </a:r>
            <a:r>
              <a:rPr lang="en-US" altLang="en-US" sz="1700" b="1" dirty="0">
                <a:latin typeface="+mn-lt"/>
              </a:rPr>
              <a:t>. </a:t>
            </a:r>
            <a:r>
              <a:rPr kumimoji="0" lang="en-US" altLang="en-US" sz="1700" b="1" i="0" u="none" strike="noStrike" cap="none" normalizeH="0" baseline="0" dirty="0">
                <a:ln>
                  <a:noFill/>
                </a:ln>
                <a:effectLst/>
                <a:latin typeface="+mn-lt"/>
              </a:rPr>
              <a:t>Exception Propagation and Multi-Layered Exception Handling</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Create a multi-layered program with multiple methods. One method should read an integer from the user. Another method should divide two numbers provided by the user and return the result. Implement exception handling in each method. If an exception occurs in any method, it should be propagated up the call stack and handled at the appropriate level.</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5</a:t>
            </a:r>
            <a:r>
              <a:rPr lang="en-US" altLang="en-US" sz="1700" b="1" dirty="0">
                <a:latin typeface="+mn-lt"/>
              </a:rPr>
              <a:t>.</a:t>
            </a:r>
            <a:r>
              <a:rPr kumimoji="0" lang="en-US" altLang="en-US" sz="1700" b="1" i="0" u="none" strike="noStrike" cap="none" normalizeH="0" baseline="0" dirty="0">
                <a:ln>
                  <a:noFill/>
                </a:ln>
                <a:effectLst/>
                <a:latin typeface="+mn-lt"/>
              </a:rPr>
              <a:t> Exception Chains</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Write a program that reads data from a CSV file containing employee records. Each record has fields for name, age, and salary. Implement exception handling to catch and log any exceptions that may occur while reading or parsing the file. Include exception chaining to provide more context about the error.</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6</a:t>
            </a:r>
            <a:r>
              <a:rPr lang="en-US" altLang="en-US" sz="1700" b="1" dirty="0">
                <a:latin typeface="+mn-lt"/>
              </a:rPr>
              <a:t>.</a:t>
            </a:r>
            <a:r>
              <a:rPr kumimoji="0" lang="en-US" altLang="en-US" sz="1700" b="1" i="0" u="none" strike="noStrike" cap="none" normalizeH="0" baseline="0" dirty="0">
                <a:ln>
                  <a:noFill/>
                </a:ln>
                <a:effectLst/>
                <a:latin typeface="+mn-lt"/>
              </a:rPr>
              <a:t> Nested Exception Handling</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Create a program that simulates a simple banking system. Implement classes for </a:t>
            </a:r>
            <a:r>
              <a:rPr kumimoji="0" lang="en-US" altLang="en-US" sz="1700" b="1" i="0" u="none" strike="noStrike" cap="none" normalizeH="0" baseline="0" dirty="0">
                <a:ln>
                  <a:noFill/>
                </a:ln>
                <a:effectLst/>
                <a:latin typeface="+mn-lt"/>
              </a:rPr>
              <a:t>BankAccount</a:t>
            </a:r>
            <a:r>
              <a:rPr kumimoji="0" lang="en-US" altLang="en-US" sz="1700" b="0" i="0" u="none" strike="noStrike" cap="none" normalizeH="0" baseline="0" dirty="0">
                <a:ln>
                  <a:noFill/>
                </a:ln>
                <a:effectLst/>
                <a:latin typeface="+mn-lt"/>
              </a:rPr>
              <a:t> and </a:t>
            </a:r>
            <a:r>
              <a:rPr kumimoji="0" lang="en-US" altLang="en-US" sz="1700" b="1" i="0" u="none" strike="noStrike" cap="none" normalizeH="0" baseline="0" dirty="0">
                <a:ln>
                  <a:noFill/>
                </a:ln>
                <a:effectLst/>
                <a:latin typeface="+mn-lt"/>
              </a:rPr>
              <a:t>Transaction</a:t>
            </a:r>
            <a:r>
              <a:rPr kumimoji="0" lang="en-US" altLang="en-US" sz="1700" b="0" i="0" u="none" strike="noStrike" cap="none" normalizeH="0" baseline="0" dirty="0">
                <a:ln>
                  <a:noFill/>
                </a:ln>
                <a:effectLst/>
                <a:latin typeface="+mn-lt"/>
              </a:rPr>
              <a:t>. Write a method that transfers funds between two bank accounts, handling exceptions such as insufficient funds, invalid account numbers, etc. Implement nested exception handling to provide detailed error messages.</a:t>
            </a:r>
          </a:p>
        </p:txBody>
      </p:sp>
    </p:spTree>
    <p:extLst>
      <p:ext uri="{BB962C8B-B14F-4D97-AF65-F5344CB8AC3E}">
        <p14:creationId xmlns:p14="http://schemas.microsoft.com/office/powerpoint/2010/main" val="730011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Java Packages</a:t>
            </a:r>
            <a:endParaRPr lang="en-IN" dirty="0"/>
          </a:p>
        </p:txBody>
      </p:sp>
    </p:spTree>
    <p:extLst>
      <p:ext uri="{BB962C8B-B14F-4D97-AF65-F5344CB8AC3E}">
        <p14:creationId xmlns:p14="http://schemas.microsoft.com/office/powerpoint/2010/main" val="881662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BD30E5C7-2B57-1D68-3E8F-7C6CA7D9C687}"/>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Java Packages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8C40C7A9-62C4-EF41-728F-6592EBCC9D77}"/>
              </a:ext>
            </a:extLst>
          </p:cNvPr>
          <p:cNvSpPr>
            <a:spLocks noGrp="1"/>
          </p:cNvSpPr>
          <p:nvPr>
            <p:ph idx="1"/>
          </p:nvPr>
        </p:nvSpPr>
        <p:spPr>
          <a:xfrm>
            <a:off x="4742016" y="605896"/>
            <a:ext cx="6413663" cy="5646208"/>
          </a:xfrm>
        </p:spPr>
        <p:txBody>
          <a:bodyPr anchor="ctr">
            <a:normAutofit/>
          </a:bodyPr>
          <a:lstStyle/>
          <a:p>
            <a:pPr>
              <a:lnSpc>
                <a:spcPct val="100000"/>
              </a:lnSpc>
            </a:pPr>
            <a:r>
              <a:rPr lang="en-US" sz="1800" b="1" i="0" dirty="0">
                <a:effectLst/>
              </a:rPr>
              <a:t>What is a Package?</a:t>
            </a:r>
            <a:endParaRPr lang="en-US" sz="1800" b="0" i="0" dirty="0">
              <a:effectLst/>
            </a:endParaRPr>
          </a:p>
          <a:p>
            <a:pPr lvl="1">
              <a:lnSpc>
                <a:spcPct val="100000"/>
              </a:lnSpc>
              <a:buFont typeface="Wingdings" panose="05000000000000000000" pitchFamily="2" charset="2"/>
              <a:buChar char="Ø"/>
            </a:pPr>
            <a:r>
              <a:rPr lang="en-US" b="0" i="0" dirty="0">
                <a:effectLst/>
              </a:rPr>
              <a:t>A package in Java is a </a:t>
            </a:r>
            <a:r>
              <a:rPr lang="en-US" b="1" i="0" dirty="0">
                <a:effectLst/>
              </a:rPr>
              <a:t>way to organize related classes</a:t>
            </a:r>
            <a:r>
              <a:rPr lang="en-US" b="0" i="0" dirty="0">
                <a:effectLst/>
              </a:rPr>
              <a:t>, </a:t>
            </a:r>
            <a:r>
              <a:rPr lang="en-US" b="1" i="0" dirty="0">
                <a:effectLst/>
              </a:rPr>
              <a:t>interfaces</a:t>
            </a:r>
            <a:r>
              <a:rPr lang="en-US" b="0" i="0" dirty="0">
                <a:effectLst/>
              </a:rPr>
              <a:t>, and </a:t>
            </a:r>
            <a:r>
              <a:rPr lang="en-US" b="1" i="0" dirty="0">
                <a:effectLst/>
              </a:rPr>
              <a:t>sub-packages i</a:t>
            </a:r>
            <a:r>
              <a:rPr lang="en-US" b="0" i="0" dirty="0">
                <a:effectLst/>
              </a:rPr>
              <a:t>nto a structured hierarchy. </a:t>
            </a:r>
          </a:p>
          <a:p>
            <a:pPr lvl="1">
              <a:lnSpc>
                <a:spcPct val="100000"/>
              </a:lnSpc>
              <a:buFont typeface="Wingdings" panose="05000000000000000000" pitchFamily="2" charset="2"/>
              <a:buChar char="Ø"/>
            </a:pPr>
            <a:r>
              <a:rPr lang="en-US" b="0" i="0" dirty="0">
                <a:effectLst/>
              </a:rPr>
              <a:t>It provides a mechanism to group </a:t>
            </a:r>
            <a:r>
              <a:rPr lang="en-US" b="1" i="0" dirty="0">
                <a:effectLst/>
              </a:rPr>
              <a:t>logically related classes </a:t>
            </a:r>
            <a:r>
              <a:rPr lang="en-US" b="0" i="0" dirty="0">
                <a:effectLst/>
              </a:rPr>
              <a:t>together, making it </a:t>
            </a:r>
            <a:r>
              <a:rPr lang="en-US" b="1" i="0" dirty="0">
                <a:effectLst/>
              </a:rPr>
              <a:t>easier to manage and maintain </a:t>
            </a:r>
            <a:r>
              <a:rPr lang="en-US" b="0" i="0" dirty="0">
                <a:effectLst/>
              </a:rPr>
              <a:t>a large codebase. </a:t>
            </a:r>
          </a:p>
          <a:p>
            <a:pPr lvl="1">
              <a:lnSpc>
                <a:spcPct val="100000"/>
              </a:lnSpc>
              <a:buFont typeface="Wingdings" panose="05000000000000000000" pitchFamily="2" charset="2"/>
              <a:buChar char="Ø"/>
            </a:pPr>
            <a:r>
              <a:rPr lang="en-US" b="0" i="0" dirty="0">
                <a:effectLst/>
              </a:rPr>
              <a:t>Packages help in </a:t>
            </a:r>
            <a:r>
              <a:rPr lang="en-US" b="1" i="0" dirty="0">
                <a:effectLst/>
              </a:rPr>
              <a:t>preventing naming conflicts</a:t>
            </a:r>
            <a:r>
              <a:rPr lang="en-US" b="0" i="0" dirty="0">
                <a:effectLst/>
              </a:rPr>
              <a:t>, provide access control, and contribute to code modularity.</a:t>
            </a:r>
            <a:endParaRPr lang="en-IN" dirty="0"/>
          </a:p>
        </p:txBody>
      </p:sp>
    </p:spTree>
    <p:extLst>
      <p:ext uri="{BB962C8B-B14F-4D97-AF65-F5344CB8AC3E}">
        <p14:creationId xmlns:p14="http://schemas.microsoft.com/office/powerpoint/2010/main" val="1663925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D193E128-6DAD-EC10-D9DF-43EE014EEF91}"/>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Calibri "/>
              </a:rPr>
              <a:t>Java Packages</a:t>
            </a:r>
            <a:endParaRPr lang="en-IN" sz="3600" b="1" dirty="0">
              <a:solidFill>
                <a:srgbClr val="FFFFFF"/>
              </a:solidFill>
              <a:latin typeface="Calibri "/>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99C955A3-F6E4-64DB-83B7-B5EA49DB30DC}"/>
              </a:ext>
            </a:extLst>
          </p:cNvPr>
          <p:cNvSpPr>
            <a:spLocks noGrp="1"/>
          </p:cNvSpPr>
          <p:nvPr>
            <p:ph idx="1"/>
          </p:nvPr>
        </p:nvSpPr>
        <p:spPr>
          <a:xfrm>
            <a:off x="4742016" y="605896"/>
            <a:ext cx="6413663" cy="5646208"/>
          </a:xfrm>
        </p:spPr>
        <p:txBody>
          <a:bodyPr anchor="ctr">
            <a:normAutofit fontScale="92500" lnSpcReduction="10000"/>
          </a:bodyPr>
          <a:lstStyle/>
          <a:p>
            <a:pPr>
              <a:lnSpc>
                <a:spcPct val="100000"/>
              </a:lnSpc>
            </a:pPr>
            <a:r>
              <a:rPr lang="en-US" sz="2200" b="1" i="0" dirty="0">
                <a:effectLst/>
                <a:latin typeface="Calibri "/>
              </a:rPr>
              <a:t>Benefits of Using Packages in Java</a:t>
            </a:r>
            <a:r>
              <a:rPr lang="en-US" sz="2200" b="1" i="0" dirty="0" smtClean="0">
                <a:effectLst/>
                <a:latin typeface="Calibri "/>
              </a:rPr>
              <a:t>:</a:t>
            </a:r>
          </a:p>
          <a:p>
            <a:pPr>
              <a:lnSpc>
                <a:spcPct val="100000"/>
              </a:lnSpc>
            </a:pPr>
            <a:endParaRPr lang="en-US" sz="1700" b="0" i="0" dirty="0">
              <a:effectLst/>
              <a:latin typeface="Calibri "/>
            </a:endParaRPr>
          </a:p>
          <a:p>
            <a:pPr lvl="1">
              <a:lnSpc>
                <a:spcPct val="100000"/>
              </a:lnSpc>
              <a:buFont typeface="Wingdings" panose="05000000000000000000" pitchFamily="2" charset="2"/>
              <a:buChar char="Ø"/>
            </a:pPr>
            <a:r>
              <a:rPr lang="en-US" sz="1700" b="1" i="0" dirty="0">
                <a:effectLst/>
                <a:latin typeface="Calibri "/>
              </a:rPr>
              <a:t>Modularity and Organization:</a:t>
            </a:r>
            <a:r>
              <a:rPr lang="en-US" sz="1700" b="0" i="0" dirty="0">
                <a:effectLst/>
                <a:latin typeface="Calibri "/>
              </a:rPr>
              <a:t> Packages help in organizing classes into meaningful groups, allowing developers to focus on specific functionality.</a:t>
            </a:r>
          </a:p>
          <a:p>
            <a:pPr lvl="1">
              <a:lnSpc>
                <a:spcPct val="100000"/>
              </a:lnSpc>
              <a:buFont typeface="Wingdings" panose="05000000000000000000" pitchFamily="2" charset="2"/>
              <a:buChar char="Ø"/>
            </a:pPr>
            <a:r>
              <a:rPr lang="en-US" sz="1700" b="1" i="0" dirty="0">
                <a:effectLst/>
                <a:latin typeface="Calibri "/>
              </a:rPr>
              <a:t>Naming Conventions:</a:t>
            </a:r>
            <a:r>
              <a:rPr lang="en-US" sz="1700" b="0" i="0" dirty="0">
                <a:effectLst/>
                <a:latin typeface="Calibri "/>
              </a:rPr>
              <a:t> Packages ensure unique naming, reducing the chance of naming conflicts between classes.</a:t>
            </a:r>
          </a:p>
          <a:p>
            <a:pPr lvl="1">
              <a:lnSpc>
                <a:spcPct val="100000"/>
              </a:lnSpc>
              <a:buFont typeface="Wingdings" panose="05000000000000000000" pitchFamily="2" charset="2"/>
              <a:buChar char="Ø"/>
            </a:pPr>
            <a:r>
              <a:rPr lang="en-US" sz="1700" b="1" i="0" dirty="0">
                <a:effectLst/>
                <a:latin typeface="Calibri "/>
              </a:rPr>
              <a:t>Access Control:</a:t>
            </a:r>
            <a:r>
              <a:rPr lang="en-US" sz="1700" b="0" i="0" dirty="0">
                <a:effectLst/>
                <a:latin typeface="Calibri "/>
              </a:rPr>
              <a:t> By default, classes in the same package have package-level access, and this helps in encapsulating the implementation details.</a:t>
            </a:r>
          </a:p>
          <a:p>
            <a:pPr lvl="1">
              <a:lnSpc>
                <a:spcPct val="100000"/>
              </a:lnSpc>
              <a:buFont typeface="Wingdings" panose="05000000000000000000" pitchFamily="2" charset="2"/>
              <a:buChar char="Ø"/>
            </a:pPr>
            <a:r>
              <a:rPr lang="en-US" sz="1700" b="1" i="0" dirty="0">
                <a:effectLst/>
                <a:latin typeface="Calibri "/>
              </a:rPr>
              <a:t>Code Reusability:</a:t>
            </a:r>
            <a:r>
              <a:rPr lang="en-US" sz="1700" b="0" i="0" dirty="0">
                <a:effectLst/>
                <a:latin typeface="Calibri "/>
              </a:rPr>
              <a:t> You can create reusable components in packages, making it easier to share code across different projects.</a:t>
            </a:r>
          </a:p>
          <a:p>
            <a:pPr lvl="1">
              <a:lnSpc>
                <a:spcPct val="100000"/>
              </a:lnSpc>
              <a:buFont typeface="Wingdings" panose="05000000000000000000" pitchFamily="2" charset="2"/>
              <a:buChar char="Ø"/>
            </a:pPr>
            <a:r>
              <a:rPr lang="en-US" sz="1700" b="1" i="0" dirty="0">
                <a:effectLst/>
                <a:latin typeface="Calibri "/>
              </a:rPr>
              <a:t>Collaboration:</a:t>
            </a:r>
            <a:r>
              <a:rPr lang="en-US" sz="1700" b="0" i="0" dirty="0">
                <a:effectLst/>
                <a:latin typeface="Calibri "/>
              </a:rPr>
              <a:t> Packages facilitate collaboration among developers by providing a clear structure and separation of concerns.</a:t>
            </a:r>
          </a:p>
          <a:p>
            <a:pPr lvl="1">
              <a:lnSpc>
                <a:spcPct val="100000"/>
              </a:lnSpc>
              <a:buFont typeface="Wingdings" panose="05000000000000000000" pitchFamily="2" charset="2"/>
              <a:buChar char="Ø"/>
            </a:pPr>
            <a:r>
              <a:rPr lang="en-US" sz="1700" b="1" i="0" dirty="0">
                <a:effectLst/>
                <a:latin typeface="Calibri "/>
              </a:rPr>
              <a:t>Maintenance:</a:t>
            </a:r>
            <a:r>
              <a:rPr lang="en-US" sz="1700" b="0" i="0" dirty="0">
                <a:effectLst/>
                <a:latin typeface="Calibri "/>
              </a:rPr>
              <a:t> Organized code in packages is easier to maintain, refactor, and debug.</a:t>
            </a:r>
          </a:p>
          <a:p>
            <a:pPr lvl="1">
              <a:lnSpc>
                <a:spcPct val="100000"/>
              </a:lnSpc>
              <a:buFont typeface="Wingdings" panose="05000000000000000000" pitchFamily="2" charset="2"/>
              <a:buChar char="Ø"/>
            </a:pPr>
            <a:r>
              <a:rPr lang="en-US" sz="1700" b="1" i="0" dirty="0">
                <a:effectLst/>
                <a:latin typeface="Calibri "/>
              </a:rPr>
              <a:t>Dependency Management:</a:t>
            </a:r>
            <a:r>
              <a:rPr lang="en-US" sz="1700" b="0" i="0" dirty="0">
                <a:effectLst/>
                <a:latin typeface="Calibri "/>
              </a:rPr>
              <a:t> Packages allow you to manage dependencies efficiently by clearly indicating the relationships between components.</a:t>
            </a:r>
          </a:p>
          <a:p>
            <a:endParaRPr lang="en-IN" sz="1700" dirty="0"/>
          </a:p>
        </p:txBody>
      </p:sp>
    </p:spTree>
    <p:extLst>
      <p:ext uri="{BB962C8B-B14F-4D97-AF65-F5344CB8AC3E}">
        <p14:creationId xmlns:p14="http://schemas.microsoft.com/office/powerpoint/2010/main" val="2222547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013D8B56-36CF-2B77-1D54-DFB8370C6C42}"/>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Calibri "/>
              </a:rPr>
              <a:t>Java Packages</a:t>
            </a:r>
            <a:endParaRPr lang="en-IN" sz="3600" b="1" dirty="0">
              <a:solidFill>
                <a:srgbClr val="FFFFFF"/>
              </a:solidFill>
              <a:latin typeface="Calibri "/>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618C5D72-5428-73DC-44A9-2C6F636B8F9C}"/>
              </a:ext>
            </a:extLst>
          </p:cNvPr>
          <p:cNvSpPr>
            <a:spLocks noGrp="1"/>
          </p:cNvSpPr>
          <p:nvPr>
            <p:ph idx="1"/>
          </p:nvPr>
        </p:nvSpPr>
        <p:spPr>
          <a:xfrm>
            <a:off x="4742016" y="605896"/>
            <a:ext cx="6413663" cy="5646208"/>
          </a:xfrm>
        </p:spPr>
        <p:txBody>
          <a:bodyPr anchor="ctr">
            <a:noAutofit/>
          </a:bodyPr>
          <a:lstStyle/>
          <a:p>
            <a:pPr marL="0" indent="0">
              <a:buNone/>
            </a:pPr>
            <a:r>
              <a:rPr lang="en-US" sz="1700" b="1" i="0" dirty="0">
                <a:effectLst/>
              </a:rPr>
              <a:t>Package Declaration</a:t>
            </a:r>
            <a:endParaRPr lang="en-US" sz="1700" b="0" i="0" dirty="0">
              <a:effectLst/>
            </a:endParaRPr>
          </a:p>
          <a:p>
            <a:pPr lvl="1">
              <a:buFont typeface="Wingdings" panose="05000000000000000000" pitchFamily="2" charset="2"/>
              <a:buChar char="Ø"/>
            </a:pPr>
            <a:r>
              <a:rPr lang="en-US" sz="1700" b="0" i="0" dirty="0">
                <a:effectLst/>
              </a:rPr>
              <a:t>A package declaration is the first line of a Java source file.</a:t>
            </a:r>
          </a:p>
          <a:p>
            <a:pPr lvl="1">
              <a:buFont typeface="Wingdings" panose="05000000000000000000" pitchFamily="2" charset="2"/>
              <a:buChar char="Ø"/>
            </a:pPr>
            <a:r>
              <a:rPr lang="en-US" sz="1700" b="0" i="0" dirty="0">
                <a:effectLst/>
              </a:rPr>
              <a:t> It specifies the package to which the class belongs. </a:t>
            </a:r>
          </a:p>
          <a:p>
            <a:pPr marL="292608" lvl="1" indent="0">
              <a:buNone/>
            </a:pPr>
            <a:r>
              <a:rPr lang="en-US" sz="1700" b="1" dirty="0"/>
              <a:t>E</a:t>
            </a:r>
            <a:r>
              <a:rPr lang="en-US" sz="1700" b="1" i="0" dirty="0">
                <a:effectLst/>
              </a:rPr>
              <a:t>xample</a:t>
            </a:r>
            <a:r>
              <a:rPr lang="en-US" sz="1700" b="0" i="0" dirty="0">
                <a:effectLst/>
              </a:rPr>
              <a:t>:</a:t>
            </a:r>
          </a:p>
          <a:p>
            <a:pPr marL="384048" lvl="2" indent="0">
              <a:buNone/>
            </a:pPr>
            <a:r>
              <a:rPr lang="en-IN" sz="1700" dirty="0"/>
              <a:t>  package com.example.myproject;</a:t>
            </a:r>
          </a:p>
          <a:p>
            <a:pPr marL="0" indent="0">
              <a:buNone/>
            </a:pPr>
            <a:r>
              <a:rPr lang="en-US" sz="1700" b="1" dirty="0"/>
              <a:t>Creating Packages in Java</a:t>
            </a:r>
          </a:p>
          <a:p>
            <a:pPr lvl="1">
              <a:buFont typeface="Wingdings" panose="05000000000000000000" pitchFamily="2" charset="2"/>
              <a:buChar char="Ø"/>
            </a:pPr>
            <a:r>
              <a:rPr lang="en-US" sz="1700" dirty="0"/>
              <a:t>To create a package, you structure your codebase into directories that correspond to the package hierarchy. </a:t>
            </a:r>
          </a:p>
          <a:p>
            <a:pPr lvl="1">
              <a:buFont typeface="Wingdings" panose="05000000000000000000" pitchFamily="2" charset="2"/>
              <a:buChar char="Ø"/>
            </a:pPr>
            <a:r>
              <a:rPr lang="en-US" sz="1700" dirty="0"/>
              <a:t>For instance, if the package is com.example.myproject, your class files should be stored in com/example/myproject directory.</a:t>
            </a:r>
          </a:p>
          <a:p>
            <a:pPr marL="0" indent="0">
              <a:buNone/>
            </a:pPr>
            <a:r>
              <a:rPr lang="en-US" sz="1700" b="1" dirty="0"/>
              <a:t>Importing Packages and Classes:</a:t>
            </a:r>
          </a:p>
          <a:p>
            <a:pPr marL="464058" lvl="1" indent="-171450">
              <a:buFont typeface="Wingdings" panose="05000000000000000000" pitchFamily="2" charset="2"/>
              <a:buChar char="Ø"/>
            </a:pPr>
            <a:r>
              <a:rPr lang="en-US" sz="1700" dirty="0"/>
              <a:t>You can import packages or specific classes from them using the import statement. </a:t>
            </a:r>
          </a:p>
          <a:p>
            <a:pPr marL="464058" lvl="1" indent="-171450">
              <a:buFont typeface="Wingdings" panose="05000000000000000000" pitchFamily="2" charset="2"/>
              <a:buChar char="Ø"/>
            </a:pPr>
            <a:r>
              <a:rPr lang="en-US" sz="1700" dirty="0"/>
              <a:t>This allows you to use classes without specifying their full qualified names every time.</a:t>
            </a:r>
          </a:p>
          <a:p>
            <a:pPr marL="0" indent="0">
              <a:buNone/>
            </a:pPr>
            <a:r>
              <a:rPr lang="en-US" sz="1700" b="1" dirty="0"/>
              <a:t>Accessing Classes in Different Packages:</a:t>
            </a:r>
          </a:p>
          <a:p>
            <a:pPr lvl="1">
              <a:buFont typeface="Wingdings" panose="05000000000000000000" pitchFamily="2" charset="2"/>
              <a:buChar char="Ø"/>
            </a:pPr>
            <a:r>
              <a:rPr lang="en-US" sz="1700" dirty="0"/>
              <a:t>To access classes from different packages, you use the import statement or specify the fully qualified class name (including the package) when using the class.</a:t>
            </a:r>
            <a:endParaRPr lang="en-IN" sz="1700" dirty="0"/>
          </a:p>
        </p:txBody>
      </p:sp>
    </p:spTree>
    <p:extLst>
      <p:ext uri="{BB962C8B-B14F-4D97-AF65-F5344CB8AC3E}">
        <p14:creationId xmlns:p14="http://schemas.microsoft.com/office/powerpoint/2010/main" val="3713070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F150317C-CC62-3A64-F89B-1C1B1E1FDDD7}"/>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Calibri "/>
              </a:rPr>
              <a:t>Java Packages</a:t>
            </a:r>
            <a:endParaRPr lang="en-IN" sz="3600" b="1" dirty="0">
              <a:solidFill>
                <a:srgbClr val="FFFFFF"/>
              </a:solidFill>
              <a:latin typeface="Calibri "/>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AF6A982-0FB9-445E-B816-DAA115BCFD1A}"/>
              </a:ext>
            </a:extLst>
          </p:cNvPr>
          <p:cNvSpPr>
            <a:spLocks noGrp="1"/>
          </p:cNvSpPr>
          <p:nvPr>
            <p:ph idx="1"/>
          </p:nvPr>
        </p:nvSpPr>
        <p:spPr>
          <a:xfrm>
            <a:off x="4742016" y="605896"/>
            <a:ext cx="6413663" cy="5646208"/>
          </a:xfrm>
        </p:spPr>
        <p:txBody>
          <a:bodyPr anchor="ctr">
            <a:normAutofit/>
          </a:bodyPr>
          <a:lstStyle/>
          <a:p>
            <a:pPr marL="0" indent="0">
              <a:buNone/>
            </a:pPr>
            <a:r>
              <a:rPr lang="en-US" sz="1700" b="1" dirty="0"/>
              <a:t>Default Package and Its Limitations</a:t>
            </a:r>
          </a:p>
          <a:p>
            <a:pPr lvl="1">
              <a:buFont typeface="Wingdings" panose="05000000000000000000" pitchFamily="2" charset="2"/>
              <a:buChar char="Ø"/>
            </a:pPr>
            <a:r>
              <a:rPr lang="en-US" sz="1700" dirty="0"/>
              <a:t>Classes without a package declaration belong to the "</a:t>
            </a:r>
            <a:r>
              <a:rPr lang="en-US" sz="1700" b="1" dirty="0"/>
              <a:t>default package</a:t>
            </a:r>
            <a:r>
              <a:rPr lang="en-US" sz="1700" dirty="0"/>
              <a:t>." </a:t>
            </a:r>
          </a:p>
          <a:p>
            <a:pPr lvl="1">
              <a:buFont typeface="Wingdings" panose="05000000000000000000" pitchFamily="2" charset="2"/>
              <a:buChar char="Ø"/>
            </a:pPr>
            <a:r>
              <a:rPr lang="en-US" sz="1700" dirty="0"/>
              <a:t>It is recommended to avoid using the default package due to limitations in code organization, access control, and potential naming conflicts.</a:t>
            </a:r>
          </a:p>
          <a:p>
            <a:pPr marL="0" indent="0">
              <a:buNone/>
            </a:pPr>
            <a:r>
              <a:rPr lang="en-US" sz="1700" b="1" dirty="0"/>
              <a:t>Using Import Statements for External Classes</a:t>
            </a:r>
          </a:p>
          <a:p>
            <a:pPr marL="201168" lvl="1" indent="0">
              <a:buNone/>
            </a:pPr>
            <a:r>
              <a:rPr lang="en-US" sz="1700" dirty="0"/>
              <a:t>The import statement helps in using classes without typing their full qualified names.</a:t>
            </a:r>
          </a:p>
          <a:p>
            <a:pPr marL="201168" lvl="1" indent="0">
              <a:buNone/>
            </a:pPr>
            <a:r>
              <a:rPr lang="en-US" sz="1700" b="1" dirty="0"/>
              <a:t>   Example</a:t>
            </a:r>
            <a:r>
              <a:rPr lang="en-US" sz="1700" dirty="0"/>
              <a:t>:</a:t>
            </a:r>
          </a:p>
          <a:p>
            <a:pPr marL="201168" lvl="1" indent="0">
              <a:buNone/>
            </a:pPr>
            <a:r>
              <a:rPr lang="en-US" sz="1700" dirty="0"/>
              <a:t>         </a:t>
            </a:r>
            <a:r>
              <a:rPr lang="en-US" sz="1700" b="1" dirty="0"/>
              <a:t>import</a:t>
            </a:r>
            <a:r>
              <a:rPr lang="en-US" sz="1700" dirty="0"/>
              <a:t> java.util.ArrayList;</a:t>
            </a:r>
          </a:p>
          <a:p>
            <a:pPr marL="0" indent="0">
              <a:buNone/>
            </a:pPr>
            <a:r>
              <a:rPr lang="en-US" sz="1700" b="1" dirty="0"/>
              <a:t>Package Naming Conventions:</a:t>
            </a:r>
          </a:p>
          <a:p>
            <a:pPr marL="578358" lvl="1" indent="-285750">
              <a:buFont typeface="Wingdings" panose="05000000000000000000" pitchFamily="2" charset="2"/>
              <a:buChar char="Ø"/>
            </a:pPr>
            <a:r>
              <a:rPr lang="en-US" sz="1700" dirty="0"/>
              <a:t>Package names are typically in lowercase letters to avoid naming conflicts with class names. </a:t>
            </a:r>
          </a:p>
          <a:p>
            <a:pPr marL="578358" lvl="1" indent="-285750">
              <a:buFont typeface="Wingdings" panose="05000000000000000000" pitchFamily="2" charset="2"/>
              <a:buChar char="Ø"/>
            </a:pPr>
            <a:r>
              <a:rPr lang="en-US" sz="1700" dirty="0"/>
              <a:t>The convention often follows a reverse domain name structure, like </a:t>
            </a:r>
            <a:r>
              <a:rPr lang="en-US" sz="1700" b="1" dirty="0"/>
              <a:t>com.example.myproject</a:t>
            </a:r>
            <a:r>
              <a:rPr lang="en-US" sz="1700" dirty="0"/>
              <a:t>.</a:t>
            </a:r>
            <a:endParaRPr lang="en-IN" sz="1700" dirty="0"/>
          </a:p>
        </p:txBody>
      </p:sp>
    </p:spTree>
    <p:extLst>
      <p:ext uri="{BB962C8B-B14F-4D97-AF65-F5344CB8AC3E}">
        <p14:creationId xmlns:p14="http://schemas.microsoft.com/office/powerpoint/2010/main" val="1132645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JVM Architecture</a:t>
            </a:r>
          </a:p>
        </p:txBody>
      </p:sp>
    </p:spTree>
    <p:extLst>
      <p:ext uri="{BB962C8B-B14F-4D97-AF65-F5344CB8AC3E}">
        <p14:creationId xmlns:p14="http://schemas.microsoft.com/office/powerpoint/2010/main" val="1433060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JVM and Java Architecture</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What is JVM?</a:t>
            </a:r>
          </a:p>
          <a:p>
            <a:pPr>
              <a:buFont typeface="Wingdings" panose="05000000000000000000" pitchFamily="2" charset="2"/>
              <a:buChar char="Ø"/>
            </a:pPr>
            <a:r>
              <a:rPr lang="en-US" dirty="0"/>
              <a:t>Role of JVM in Java Programming</a:t>
            </a:r>
          </a:p>
          <a:p>
            <a:pPr>
              <a:buFont typeface="Wingdings" panose="05000000000000000000" pitchFamily="2" charset="2"/>
              <a:buChar char="Ø"/>
            </a:pPr>
            <a:r>
              <a:rPr lang="en-US" dirty="0"/>
              <a:t>Overview of Java Architecture: Compilation and Execution</a:t>
            </a:r>
          </a:p>
          <a:p>
            <a:endParaRPr lang="en-IN" dirty="0"/>
          </a:p>
        </p:txBody>
      </p:sp>
    </p:spTree>
    <p:extLst>
      <p:ext uri="{BB962C8B-B14F-4D97-AF65-F5344CB8AC3E}">
        <p14:creationId xmlns:p14="http://schemas.microsoft.com/office/powerpoint/2010/main" val="54262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endParaRPr lang="en-IN" dirty="0"/>
          </a:p>
        </p:txBody>
      </p:sp>
    </p:spTree>
    <p:extLst>
      <p:ext uri="{BB962C8B-B14F-4D97-AF65-F5344CB8AC3E}">
        <p14:creationId xmlns:p14="http://schemas.microsoft.com/office/powerpoint/2010/main" val="5938035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97" name="Rectangle 3078">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8915AFC-58E0-17F9-046F-E0070643CD3B}"/>
              </a:ext>
            </a:extLst>
          </p:cNvPr>
          <p:cNvSpPr>
            <a:spLocks noGrp="1"/>
          </p:cNvSpPr>
          <p:nvPr>
            <p:ph type="title"/>
          </p:nvPr>
        </p:nvSpPr>
        <p:spPr>
          <a:xfrm>
            <a:off x="6411685" y="634946"/>
            <a:ext cx="5127171" cy="1450757"/>
          </a:xfrm>
        </p:spPr>
        <p:txBody>
          <a:bodyPr>
            <a:normAutofit/>
          </a:bodyPr>
          <a:lstStyle/>
          <a:p>
            <a:r>
              <a:rPr lang="en-US" b="1">
                <a:latin typeface="+mn-lt"/>
              </a:rPr>
              <a:t>JVM</a:t>
            </a:r>
            <a:endParaRPr lang="en-IN" b="1">
              <a:latin typeface="+mn-lt"/>
            </a:endParaRPr>
          </a:p>
        </p:txBody>
      </p:sp>
      <p:pic>
        <p:nvPicPr>
          <p:cNvPr id="3074" name="Picture 2" descr="Java Virtual Machine | Various Components of Java Virtual Machine">
            <a:extLst>
              <a:ext uri="{FF2B5EF4-FFF2-40B4-BE49-F238E27FC236}">
                <a16:creationId xmlns:a16="http://schemas.microsoft.com/office/drawing/2014/main" xmlns="" id="{375038BF-DC3E-9796-6DE3-E1F389496E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4373" y="1742524"/>
            <a:ext cx="5611461" cy="3353581"/>
          </a:xfrm>
          <a:prstGeom prst="rect">
            <a:avLst/>
          </a:prstGeom>
          <a:noFill/>
          <a:extLst>
            <a:ext uri="{909E8E84-426E-40DD-AFC4-6F175D3DCCD1}">
              <a14:hiddenFill xmlns:a14="http://schemas.microsoft.com/office/drawing/2010/main">
                <a:solidFill>
                  <a:srgbClr val="FFFFFF"/>
                </a:solidFill>
              </a14:hiddenFill>
            </a:ext>
          </a:extLst>
        </p:spPr>
      </p:pic>
      <p:cxnSp>
        <p:nvCxnSpPr>
          <p:cNvPr id="3098" name="Straight Connector 3080">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ABC03384-3742-70EF-9BB5-84A8C7EABAA4}"/>
              </a:ext>
            </a:extLst>
          </p:cNvPr>
          <p:cNvSpPr>
            <a:spLocks noGrp="1"/>
          </p:cNvSpPr>
          <p:nvPr>
            <p:ph idx="1"/>
          </p:nvPr>
        </p:nvSpPr>
        <p:spPr>
          <a:xfrm>
            <a:off x="6411684" y="2198914"/>
            <a:ext cx="5127172" cy="3670180"/>
          </a:xfrm>
        </p:spPr>
        <p:txBody>
          <a:bodyPr>
            <a:normAutofit/>
          </a:bodyPr>
          <a:lstStyle/>
          <a:p>
            <a:pPr>
              <a:lnSpc>
                <a:spcPct val="100000"/>
              </a:lnSpc>
            </a:pPr>
            <a:r>
              <a:rPr lang="en-US" sz="1700" b="1" i="0" dirty="0">
                <a:effectLst/>
              </a:rPr>
              <a:t>What is JVM (Java Virtual Machine)?</a:t>
            </a:r>
          </a:p>
          <a:p>
            <a:pPr lvl="1">
              <a:lnSpc>
                <a:spcPct val="100000"/>
              </a:lnSpc>
              <a:buFont typeface="Wingdings" panose="05000000000000000000" pitchFamily="2" charset="2"/>
              <a:buChar char="Ø"/>
            </a:pPr>
            <a:r>
              <a:rPr lang="en-US" sz="1700" b="1" i="0" dirty="0">
                <a:effectLst/>
              </a:rPr>
              <a:t>Java Virtual Machine </a:t>
            </a:r>
            <a:r>
              <a:rPr lang="en-US" sz="1700" b="0" i="0" dirty="0">
                <a:effectLst/>
              </a:rPr>
              <a:t>(JVM) is a </a:t>
            </a:r>
            <a:r>
              <a:rPr lang="en-US" sz="1700" b="1" i="0" dirty="0">
                <a:effectLst/>
              </a:rPr>
              <a:t>fundamental</a:t>
            </a:r>
            <a:r>
              <a:rPr lang="en-US" sz="1700" b="0" i="0" dirty="0">
                <a:effectLst/>
              </a:rPr>
              <a:t> component of the </a:t>
            </a:r>
            <a:r>
              <a:rPr lang="en-US" sz="1700" b="1" i="0" dirty="0">
                <a:effectLst/>
              </a:rPr>
              <a:t>Java Runtime Environment </a:t>
            </a:r>
            <a:r>
              <a:rPr lang="en-US" sz="1700" b="0" i="0" dirty="0">
                <a:effectLst/>
              </a:rPr>
              <a:t>(JRE). </a:t>
            </a:r>
          </a:p>
          <a:p>
            <a:pPr lvl="1">
              <a:lnSpc>
                <a:spcPct val="100000"/>
              </a:lnSpc>
              <a:buFont typeface="Wingdings" panose="05000000000000000000" pitchFamily="2" charset="2"/>
              <a:buChar char="Ø"/>
            </a:pPr>
            <a:r>
              <a:rPr lang="en-US" sz="1700" dirty="0"/>
              <a:t>JVM acts as an </a:t>
            </a:r>
            <a:r>
              <a:rPr lang="en-US" sz="1700" b="1" dirty="0"/>
              <a:t>intermediary</a:t>
            </a:r>
            <a:r>
              <a:rPr lang="en-US" sz="1700" dirty="0"/>
              <a:t> between compiled Java code (bytecode) and the host system's hardware and operating system</a:t>
            </a:r>
            <a:r>
              <a:rPr lang="en-US" sz="1700" dirty="0" smtClean="0"/>
              <a:t>.</a:t>
            </a:r>
            <a:endParaRPr lang="en-US" sz="1700" dirty="0" smtClean="0"/>
          </a:p>
          <a:p>
            <a:pPr lvl="1">
              <a:lnSpc>
                <a:spcPct val="100000"/>
              </a:lnSpc>
              <a:buFont typeface="Wingdings" panose="05000000000000000000" pitchFamily="2" charset="2"/>
              <a:buChar char="Ø"/>
            </a:pPr>
            <a:r>
              <a:rPr lang="en-US" sz="1700" dirty="0" smtClean="0"/>
              <a:t>JVM </a:t>
            </a:r>
            <a:r>
              <a:rPr lang="en-US" sz="1700" dirty="0"/>
              <a:t>is</a:t>
            </a:r>
            <a:r>
              <a:rPr lang="en-US" sz="1700" b="0" i="0" dirty="0">
                <a:effectLst/>
              </a:rPr>
              <a:t> an </a:t>
            </a:r>
            <a:r>
              <a:rPr lang="en-US" sz="1700" b="1" i="0" dirty="0">
                <a:effectLst/>
              </a:rPr>
              <a:t>abstract machine </a:t>
            </a:r>
            <a:r>
              <a:rPr lang="en-US" sz="1700" b="0" i="0" dirty="0">
                <a:effectLst/>
              </a:rPr>
              <a:t>that provides an execution </a:t>
            </a:r>
            <a:r>
              <a:rPr lang="en-US" sz="1700" b="0" i="0" dirty="0" smtClean="0">
                <a:effectLst/>
              </a:rPr>
              <a:t>environment and also </a:t>
            </a:r>
            <a:r>
              <a:rPr lang="en-US" sz="1700" b="1" i="0" dirty="0" smtClean="0">
                <a:effectLst/>
              </a:rPr>
              <a:t>executes the </a:t>
            </a:r>
            <a:r>
              <a:rPr lang="en-US" sz="1700" b="1" i="0" dirty="0">
                <a:effectLst/>
              </a:rPr>
              <a:t>Java </a:t>
            </a:r>
            <a:r>
              <a:rPr lang="en-US" sz="1700" b="0" i="0" dirty="0">
                <a:effectLst/>
              </a:rPr>
              <a:t>bytecode. </a:t>
            </a:r>
          </a:p>
          <a:p>
            <a:pPr lvl="1">
              <a:lnSpc>
                <a:spcPct val="100000"/>
              </a:lnSpc>
              <a:buFont typeface="Wingdings" panose="05000000000000000000" pitchFamily="2" charset="2"/>
              <a:buChar char="Ø"/>
            </a:pPr>
            <a:r>
              <a:rPr lang="en-US" sz="1700" b="0" i="0" dirty="0">
                <a:effectLst/>
              </a:rPr>
              <a:t>JVM enables Java programs to run on various hardware and operating systems without modification. </a:t>
            </a:r>
          </a:p>
        </p:txBody>
      </p:sp>
      <p:sp>
        <p:nvSpPr>
          <p:cNvPr id="3099" name="Rectangle 3082">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100" name="Rectangle 3084">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79461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EFCC972D-1B60-3DA1-547F-BC8DD73B058E}"/>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Role of JVM in Java Programming</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CF9CE279-F613-520D-3238-9AC3D4B53135}"/>
              </a:ext>
            </a:extLst>
          </p:cNvPr>
          <p:cNvSpPr>
            <a:spLocks noGrp="1"/>
          </p:cNvSpPr>
          <p:nvPr>
            <p:ph idx="1"/>
          </p:nvPr>
        </p:nvSpPr>
        <p:spPr>
          <a:xfrm>
            <a:off x="4742016" y="605896"/>
            <a:ext cx="6413663" cy="5646208"/>
          </a:xfrm>
        </p:spPr>
        <p:txBody>
          <a:bodyPr anchor="ctr">
            <a:normAutofit/>
          </a:bodyPr>
          <a:lstStyle/>
          <a:p>
            <a:r>
              <a:rPr lang="en-US" sz="1700" b="0" i="0" dirty="0">
                <a:effectLst/>
              </a:rPr>
              <a:t>The JVM plays a crucial role in the execution of Java programs:</a:t>
            </a:r>
          </a:p>
          <a:p>
            <a:pPr>
              <a:buFont typeface="Wingdings" panose="05000000000000000000" pitchFamily="2" charset="2"/>
              <a:buChar char="Ø"/>
            </a:pPr>
            <a:r>
              <a:rPr lang="en-US" sz="1700" b="1" i="0" dirty="0">
                <a:effectLst/>
              </a:rPr>
              <a:t>Loading:</a:t>
            </a:r>
            <a:r>
              <a:rPr lang="en-US" sz="1700" b="0" i="0" dirty="0">
                <a:effectLst/>
              </a:rPr>
              <a:t> JVM loads </a:t>
            </a:r>
            <a:r>
              <a:rPr lang="en-US" sz="1700" b="1" i="0" dirty="0">
                <a:effectLst/>
              </a:rPr>
              <a:t>compiled Java bytecode </a:t>
            </a:r>
            <a:r>
              <a:rPr lang="en-US" sz="1700" b="0" i="0" dirty="0">
                <a:effectLst/>
              </a:rPr>
              <a:t>(.class files) from the classpath into memory.</a:t>
            </a:r>
          </a:p>
          <a:p>
            <a:pPr>
              <a:buFont typeface="Wingdings" panose="05000000000000000000" pitchFamily="2" charset="2"/>
              <a:buChar char="Ø"/>
            </a:pPr>
            <a:r>
              <a:rPr lang="en-US" sz="1700" b="1" i="0" dirty="0">
                <a:effectLst/>
              </a:rPr>
              <a:t>Verification:</a:t>
            </a:r>
            <a:r>
              <a:rPr lang="en-US" sz="1700" b="0" i="0" dirty="0">
                <a:effectLst/>
              </a:rPr>
              <a:t> It ensures that the </a:t>
            </a:r>
            <a:r>
              <a:rPr lang="en-US" sz="1700" b="1" i="0" dirty="0">
                <a:effectLst/>
              </a:rPr>
              <a:t>bytecode is valid</a:t>
            </a:r>
            <a:r>
              <a:rPr lang="en-US" sz="1700" b="0" i="0" dirty="0">
                <a:effectLst/>
              </a:rPr>
              <a:t> and adheres to security constraints.</a:t>
            </a:r>
          </a:p>
          <a:p>
            <a:pPr>
              <a:buFont typeface="Wingdings" panose="05000000000000000000" pitchFamily="2" charset="2"/>
              <a:buChar char="Ø"/>
            </a:pPr>
            <a:r>
              <a:rPr lang="en-US" sz="1700" b="1" i="0" dirty="0">
                <a:effectLst/>
              </a:rPr>
              <a:t>Execution:</a:t>
            </a:r>
            <a:r>
              <a:rPr lang="en-US" sz="1700" b="0" i="0" dirty="0">
                <a:effectLst/>
              </a:rPr>
              <a:t> JVM </a:t>
            </a:r>
            <a:r>
              <a:rPr lang="en-US" sz="1700" b="1" i="0" dirty="0">
                <a:effectLst/>
              </a:rPr>
              <a:t>interprets</a:t>
            </a:r>
            <a:r>
              <a:rPr lang="en-US" sz="1700" b="0" i="0" dirty="0">
                <a:effectLst/>
              </a:rPr>
              <a:t> or </a:t>
            </a:r>
            <a:r>
              <a:rPr lang="en-US" sz="1700" b="1" i="0" dirty="0">
                <a:effectLst/>
              </a:rPr>
              <a:t>compiles</a:t>
            </a:r>
            <a:r>
              <a:rPr lang="en-US" sz="1700" b="0" i="0" dirty="0">
                <a:effectLst/>
              </a:rPr>
              <a:t> the </a:t>
            </a:r>
            <a:r>
              <a:rPr lang="en-US" sz="1700" b="1" i="0" dirty="0">
                <a:effectLst/>
              </a:rPr>
              <a:t>bytecode into native machine code</a:t>
            </a:r>
            <a:r>
              <a:rPr lang="en-US" sz="1700" b="0" i="0" dirty="0">
                <a:effectLst/>
              </a:rPr>
              <a:t> that can be executed by the host system.</a:t>
            </a:r>
          </a:p>
          <a:p>
            <a:pPr>
              <a:buFont typeface="Wingdings" panose="05000000000000000000" pitchFamily="2" charset="2"/>
              <a:buChar char="Ø"/>
            </a:pPr>
            <a:r>
              <a:rPr lang="en-US" sz="1700" b="1" i="0" dirty="0">
                <a:effectLst/>
              </a:rPr>
              <a:t>Memory Management:</a:t>
            </a:r>
            <a:r>
              <a:rPr lang="en-US" sz="1700" b="0" i="0" dirty="0">
                <a:effectLst/>
              </a:rPr>
              <a:t> It manages </a:t>
            </a:r>
            <a:r>
              <a:rPr lang="en-US" sz="1700" b="1" i="0" dirty="0">
                <a:effectLst/>
              </a:rPr>
              <a:t>memory allocation </a:t>
            </a:r>
            <a:r>
              <a:rPr lang="en-US" sz="1700" b="0" i="0" dirty="0">
                <a:effectLst/>
              </a:rPr>
              <a:t>and garbage collection, freeing up memory occupied by objects no longer in use.</a:t>
            </a:r>
          </a:p>
          <a:p>
            <a:pPr>
              <a:buFont typeface="Wingdings" panose="05000000000000000000" pitchFamily="2" charset="2"/>
              <a:buChar char="Ø"/>
            </a:pPr>
            <a:r>
              <a:rPr lang="en-US" sz="1700" b="1" i="0" dirty="0">
                <a:effectLst/>
              </a:rPr>
              <a:t>Execution Engine:</a:t>
            </a:r>
            <a:r>
              <a:rPr lang="en-US" sz="1700" b="0" i="0" dirty="0">
                <a:effectLst/>
              </a:rPr>
              <a:t> JVM contains an </a:t>
            </a:r>
            <a:r>
              <a:rPr lang="en-US" sz="1700" b="1" i="0" dirty="0">
                <a:effectLst/>
              </a:rPr>
              <a:t>execution engine </a:t>
            </a:r>
            <a:r>
              <a:rPr lang="en-US" sz="1700" b="0" i="0" dirty="0">
                <a:effectLst/>
              </a:rPr>
              <a:t>that runs the bytecode, translating it to machine code.</a:t>
            </a:r>
          </a:p>
          <a:p>
            <a:pPr>
              <a:buFont typeface="Wingdings" panose="05000000000000000000" pitchFamily="2" charset="2"/>
              <a:buChar char="Ø"/>
            </a:pPr>
            <a:r>
              <a:rPr lang="en-US" sz="1700" b="1" i="0" dirty="0">
                <a:effectLst/>
              </a:rPr>
              <a:t>Platform Independence:</a:t>
            </a:r>
            <a:r>
              <a:rPr lang="en-US" sz="1700" b="0" i="0" dirty="0">
                <a:effectLst/>
              </a:rPr>
              <a:t> JVM abstracts the hardware and operating system details, making Java programs platform-independent.</a:t>
            </a:r>
          </a:p>
          <a:p>
            <a:pPr>
              <a:buFont typeface="Wingdings" panose="05000000000000000000" pitchFamily="2" charset="2"/>
              <a:buChar char="Ø"/>
            </a:pPr>
            <a:r>
              <a:rPr lang="en-US" sz="1700" b="1" i="0" dirty="0">
                <a:effectLst/>
              </a:rPr>
              <a:t>Security:</a:t>
            </a:r>
            <a:r>
              <a:rPr lang="en-US" sz="1700" b="0" i="0" dirty="0">
                <a:effectLst/>
              </a:rPr>
              <a:t> JVM enforces </a:t>
            </a:r>
            <a:r>
              <a:rPr lang="en-US" sz="1700" b="1" i="0" dirty="0">
                <a:effectLst/>
              </a:rPr>
              <a:t>security checks </a:t>
            </a:r>
            <a:r>
              <a:rPr lang="en-US" sz="1700" b="0" i="0" dirty="0">
                <a:effectLst/>
              </a:rPr>
              <a:t>to prevent unauthorized access to system resources.</a:t>
            </a:r>
          </a:p>
          <a:p>
            <a:endParaRPr lang="en-IN" sz="1700" dirty="0"/>
          </a:p>
        </p:txBody>
      </p:sp>
    </p:spTree>
    <p:extLst>
      <p:ext uri="{BB962C8B-B14F-4D97-AF65-F5344CB8AC3E}">
        <p14:creationId xmlns:p14="http://schemas.microsoft.com/office/powerpoint/2010/main" val="35258693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JVM Components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Class Loader Subsystem</a:t>
            </a:r>
          </a:p>
          <a:p>
            <a:pPr>
              <a:buFont typeface="Wingdings" panose="05000000000000000000" pitchFamily="2" charset="2"/>
              <a:buChar char="Ø"/>
            </a:pPr>
            <a:r>
              <a:rPr lang="en-US" dirty="0"/>
              <a:t>Runtime Data Area: </a:t>
            </a:r>
            <a:endParaRPr lang="en-US" dirty="0" smtClean="0"/>
          </a:p>
          <a:p>
            <a:pPr lvl="1">
              <a:buFont typeface="Wingdings" panose="05000000000000000000" pitchFamily="2" charset="2"/>
              <a:buChar char="Ø"/>
            </a:pPr>
            <a:r>
              <a:rPr lang="en-US" dirty="0" smtClean="0"/>
              <a:t>Heap</a:t>
            </a:r>
            <a:r>
              <a:rPr lang="en-US" dirty="0"/>
              <a:t>, Stack, Method Area, PC Register, Native Method Stack</a:t>
            </a:r>
          </a:p>
          <a:p>
            <a:pPr>
              <a:buFont typeface="Wingdings" panose="05000000000000000000" pitchFamily="2" charset="2"/>
              <a:buChar char="Ø"/>
            </a:pPr>
            <a:r>
              <a:rPr lang="en-US" dirty="0"/>
              <a:t>JVM Instructions and Execution Engine</a:t>
            </a:r>
          </a:p>
          <a:p>
            <a:pPr>
              <a:buFont typeface="Wingdings" panose="05000000000000000000" pitchFamily="2" charset="2"/>
              <a:buChar char="Ø"/>
            </a:pPr>
            <a:r>
              <a:rPr lang="en-US" dirty="0"/>
              <a:t>Bytecode and Just-In-Time (JIT) Compiler</a:t>
            </a:r>
          </a:p>
          <a:p>
            <a:pPr>
              <a:buFont typeface="Wingdings" panose="05000000000000000000" pitchFamily="2" charset="2"/>
              <a:buChar char="Ø"/>
            </a:pPr>
            <a:r>
              <a:rPr lang="en-US" dirty="0"/>
              <a:t>How JVM executes Java programs</a:t>
            </a:r>
          </a:p>
          <a:p>
            <a:endParaRPr lang="en-IN" dirty="0"/>
          </a:p>
        </p:txBody>
      </p:sp>
    </p:spTree>
    <p:extLst>
      <p:ext uri="{BB962C8B-B14F-4D97-AF65-F5344CB8AC3E}">
        <p14:creationId xmlns:p14="http://schemas.microsoft.com/office/powerpoint/2010/main" val="2002811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0BCCA306-84A7-74D0-C087-77C26036FA5F}"/>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Overview of Java Architecture: Compilation and Execution</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0AE4A0CD-6137-051A-DC74-153648297124}"/>
              </a:ext>
            </a:extLst>
          </p:cNvPr>
          <p:cNvSpPr>
            <a:spLocks noGrp="1"/>
          </p:cNvSpPr>
          <p:nvPr>
            <p:ph idx="1"/>
          </p:nvPr>
        </p:nvSpPr>
        <p:spPr>
          <a:xfrm>
            <a:off x="4742016" y="605896"/>
            <a:ext cx="6413663" cy="5646208"/>
          </a:xfrm>
        </p:spPr>
        <p:txBody>
          <a:bodyPr anchor="ctr">
            <a:normAutofit fontScale="25000" lnSpcReduction="20000"/>
          </a:bodyPr>
          <a:lstStyle/>
          <a:p>
            <a:pPr>
              <a:lnSpc>
                <a:spcPct val="100000"/>
              </a:lnSpc>
            </a:pPr>
            <a:endParaRPr lang="en-US" sz="1600" b="1" dirty="0"/>
          </a:p>
          <a:p>
            <a:pPr>
              <a:lnSpc>
                <a:spcPct val="120000"/>
              </a:lnSpc>
              <a:buFont typeface="Wingdings" panose="05000000000000000000" pitchFamily="2" charset="2"/>
              <a:buChar char="Ø"/>
            </a:pPr>
            <a:r>
              <a:rPr lang="en-US" sz="5600" b="1" dirty="0"/>
              <a:t>Compilation</a:t>
            </a:r>
            <a:endParaRPr lang="en-US" sz="5600" dirty="0"/>
          </a:p>
          <a:p>
            <a:pPr marL="201168" lvl="1" indent="0">
              <a:lnSpc>
                <a:spcPct val="120000"/>
              </a:lnSpc>
              <a:buNone/>
            </a:pPr>
            <a:r>
              <a:rPr lang="en-US" sz="5600" dirty="0"/>
              <a:t>The Java source code (.java files) is compiled by the Java Compiler (javac) into bytecode (.class files). This bytecode is a platform-independent representation of the source code.</a:t>
            </a:r>
          </a:p>
          <a:p>
            <a:pPr>
              <a:lnSpc>
                <a:spcPct val="120000"/>
              </a:lnSpc>
              <a:buFont typeface="Wingdings" panose="05000000000000000000" pitchFamily="2" charset="2"/>
              <a:buChar char="Ø"/>
            </a:pPr>
            <a:r>
              <a:rPr lang="en-US" sz="5600" b="1" dirty="0"/>
              <a:t>Execution</a:t>
            </a:r>
            <a:endParaRPr lang="en-US" sz="5600" dirty="0"/>
          </a:p>
          <a:p>
            <a:pPr marL="201168" lvl="1" indent="0">
              <a:lnSpc>
                <a:spcPct val="120000"/>
              </a:lnSpc>
              <a:buNone/>
            </a:pPr>
            <a:r>
              <a:rPr lang="en-US" sz="5600" dirty="0"/>
              <a:t>When a Java program is executed, the JVM loads the bytecode into memory and executes it. There are two approaches to execution:</a:t>
            </a:r>
          </a:p>
          <a:p>
            <a:pPr lvl="2">
              <a:lnSpc>
                <a:spcPct val="120000"/>
              </a:lnSpc>
            </a:pPr>
            <a:r>
              <a:rPr lang="en-US" sz="5600" b="1" dirty="0"/>
              <a:t>Interpretation</a:t>
            </a:r>
            <a:endParaRPr lang="en-US" sz="5600" dirty="0"/>
          </a:p>
          <a:p>
            <a:pPr lvl="3">
              <a:lnSpc>
                <a:spcPct val="120000"/>
              </a:lnSpc>
              <a:buFont typeface="Wingdings" panose="05000000000000000000" pitchFamily="2" charset="2"/>
              <a:buChar char="Ø"/>
            </a:pPr>
            <a:r>
              <a:rPr lang="en-US" sz="5600" dirty="0"/>
              <a:t>In this approach, the bytecode is interpreted line by line, executing the corresponding machine code for each bytecode instruction. This approach provides platform independence but can be slower.</a:t>
            </a:r>
          </a:p>
          <a:p>
            <a:pPr lvl="2">
              <a:lnSpc>
                <a:spcPct val="120000"/>
              </a:lnSpc>
            </a:pPr>
            <a:r>
              <a:rPr lang="en-US" sz="5600" b="1" dirty="0"/>
              <a:t>Just-In-Time (JIT) Compilation </a:t>
            </a:r>
          </a:p>
          <a:p>
            <a:pPr lvl="3">
              <a:lnSpc>
                <a:spcPct val="120000"/>
              </a:lnSpc>
              <a:buFont typeface="Wingdings" panose="05000000000000000000" pitchFamily="2" charset="2"/>
              <a:buChar char="Ø"/>
            </a:pPr>
            <a:r>
              <a:rPr lang="en-US" sz="5600" dirty="0"/>
              <a:t>Some modern JVMs use JIT compilation. They convert bytecode into native machine code just before execution, optimizing performance by leveraging the host system's hardware. This approach balances platform independence with improved execution speed.</a:t>
            </a:r>
            <a:endParaRPr lang="en-IN" sz="5600" dirty="0"/>
          </a:p>
          <a:p>
            <a:pPr algn="l">
              <a:lnSpc>
                <a:spcPct val="120000"/>
              </a:lnSpc>
            </a:pPr>
            <a:r>
              <a:rPr lang="en-US" sz="5600" b="1" i="0" dirty="0">
                <a:solidFill>
                  <a:srgbClr val="374151"/>
                </a:solidFill>
                <a:effectLst/>
              </a:rPr>
              <a:t>In Summary:</a:t>
            </a:r>
            <a:endParaRPr lang="en-US" sz="5600" b="0" i="0" dirty="0">
              <a:solidFill>
                <a:srgbClr val="374151"/>
              </a:solidFill>
              <a:effectLst/>
            </a:endParaRPr>
          </a:p>
          <a:p>
            <a:pPr lvl="1">
              <a:lnSpc>
                <a:spcPct val="120000"/>
              </a:lnSpc>
              <a:buFont typeface="Wingdings" panose="05000000000000000000" pitchFamily="2" charset="2"/>
              <a:buChar char="Ø"/>
            </a:pPr>
            <a:r>
              <a:rPr lang="en-US" sz="5600" b="0" i="0" dirty="0" smtClean="0">
                <a:solidFill>
                  <a:srgbClr val="374151"/>
                </a:solidFill>
                <a:effectLst/>
              </a:rPr>
              <a:t>The </a:t>
            </a:r>
            <a:r>
              <a:rPr lang="en-US" sz="5600" b="0" i="0" dirty="0">
                <a:solidFill>
                  <a:srgbClr val="374151"/>
                </a:solidFill>
                <a:effectLst/>
              </a:rPr>
              <a:t>Interpreter reads bytecode step by step, and the JIT Compiler turns frequently used bytecode into fast machine code.</a:t>
            </a:r>
          </a:p>
          <a:p>
            <a:pPr lvl="1">
              <a:lnSpc>
                <a:spcPct val="120000"/>
              </a:lnSpc>
              <a:buFont typeface="Wingdings" panose="05000000000000000000" pitchFamily="2" charset="2"/>
              <a:buChar char="Ø"/>
            </a:pPr>
            <a:r>
              <a:rPr lang="en-US" sz="5600" b="0" i="0" dirty="0">
                <a:solidFill>
                  <a:srgbClr val="374151"/>
                </a:solidFill>
                <a:effectLst/>
              </a:rPr>
              <a:t>Together, these make sure your Java code gets executed by the computer's hardware in an efficient and accurate way.</a:t>
            </a:r>
          </a:p>
          <a:p>
            <a:pPr lvl="3">
              <a:lnSpc>
                <a:spcPct val="100000"/>
              </a:lnSpc>
              <a:buFont typeface="Wingdings" panose="05000000000000000000" pitchFamily="2" charset="2"/>
              <a:buChar char="Ø"/>
            </a:pPr>
            <a:endParaRPr lang="en-IN" sz="1600" dirty="0"/>
          </a:p>
          <a:p>
            <a:pPr marL="566928" lvl="3" indent="0">
              <a:lnSpc>
                <a:spcPct val="100000"/>
              </a:lnSpc>
              <a:buNone/>
            </a:pPr>
            <a:endParaRPr lang="en-US" sz="1600" dirty="0"/>
          </a:p>
          <a:p>
            <a:pPr marL="566928" lvl="3" indent="0" algn="r">
              <a:lnSpc>
                <a:spcPct val="100000"/>
              </a:lnSpc>
              <a:buNone/>
            </a:pPr>
            <a:endParaRPr lang="en-IN" sz="1600" dirty="0"/>
          </a:p>
        </p:txBody>
      </p:sp>
    </p:spTree>
    <p:extLst>
      <p:ext uri="{BB962C8B-B14F-4D97-AF65-F5344CB8AC3E}">
        <p14:creationId xmlns:p14="http://schemas.microsoft.com/office/powerpoint/2010/main" val="24007639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128" name="Rectangle 5127">
            <a:extLst>
              <a:ext uri="{FF2B5EF4-FFF2-40B4-BE49-F238E27FC236}">
                <a16:creationId xmlns:a16="http://schemas.microsoft.com/office/drawing/2014/main" xmlns="" id="{C33BF9DD-8A45-4EEE-B231-0A14D322E5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BCCA306-84A7-74D0-C087-77C26036FA5F}"/>
              </a:ext>
            </a:extLst>
          </p:cNvPr>
          <p:cNvSpPr>
            <a:spLocks noGrp="1"/>
          </p:cNvSpPr>
          <p:nvPr>
            <p:ph type="title"/>
          </p:nvPr>
        </p:nvSpPr>
        <p:spPr>
          <a:xfrm>
            <a:off x="4974771" y="634946"/>
            <a:ext cx="6574972" cy="1450757"/>
          </a:xfrm>
        </p:spPr>
        <p:txBody>
          <a:bodyPr>
            <a:normAutofit/>
          </a:bodyPr>
          <a:lstStyle/>
          <a:p>
            <a:r>
              <a:rPr lang="en-US" b="1" dirty="0">
                <a:latin typeface="+mn-lt"/>
              </a:rPr>
              <a:t>Class Loader Subsystem</a:t>
            </a:r>
            <a:endParaRPr lang="en-IN" b="1" dirty="0">
              <a:latin typeface="+mn-lt"/>
            </a:endParaRPr>
          </a:p>
        </p:txBody>
      </p:sp>
      <p:pic>
        <p:nvPicPr>
          <p:cNvPr id="5123" name="Picture 3" descr="Drehen Haus Gerät java class loading mechanism Fitnessstudio James Dyson  Gewähren">
            <a:extLst>
              <a:ext uri="{FF2B5EF4-FFF2-40B4-BE49-F238E27FC236}">
                <a16:creationId xmlns:a16="http://schemas.microsoft.com/office/drawing/2014/main" xmlns="" id="{5BD524D3-64F7-67A5-4210-97818601FA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341641"/>
            <a:ext cx="4001315" cy="3911285"/>
          </a:xfrm>
          <a:prstGeom prst="rect">
            <a:avLst/>
          </a:prstGeom>
          <a:noFill/>
          <a:extLst>
            <a:ext uri="{909E8E84-426E-40DD-AFC4-6F175D3DCCD1}">
              <a14:hiddenFill xmlns:a14="http://schemas.microsoft.com/office/drawing/2010/main">
                <a:solidFill>
                  <a:srgbClr val="FFFFFF"/>
                </a:solidFill>
              </a14:hiddenFill>
            </a:ext>
          </a:extLst>
        </p:spPr>
      </p:pic>
      <p:cxnSp>
        <p:nvCxnSpPr>
          <p:cNvPr id="5130" name="Straight Connector 5129">
            <a:extLst>
              <a:ext uri="{FF2B5EF4-FFF2-40B4-BE49-F238E27FC236}">
                <a16:creationId xmlns:a16="http://schemas.microsoft.com/office/drawing/2014/main" xmlns="" id="{9020DCC9-F851-4562-BB20-1AB3C51BFD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0AE4A0CD-6137-051A-DC74-153648297124}"/>
              </a:ext>
            </a:extLst>
          </p:cNvPr>
          <p:cNvSpPr>
            <a:spLocks noGrp="1"/>
          </p:cNvSpPr>
          <p:nvPr>
            <p:ph idx="1"/>
          </p:nvPr>
        </p:nvSpPr>
        <p:spPr>
          <a:xfrm>
            <a:off x="4974769" y="2198914"/>
            <a:ext cx="6574973" cy="3670180"/>
          </a:xfrm>
        </p:spPr>
        <p:txBody>
          <a:bodyPr>
            <a:normAutofit/>
          </a:bodyPr>
          <a:lstStyle/>
          <a:p>
            <a:r>
              <a:rPr lang="en-US" sz="1800" dirty="0"/>
              <a:t>The Class Loader subsystem is responsible for loading classes into memory as they are referenced by the program.</a:t>
            </a:r>
          </a:p>
          <a:p>
            <a:r>
              <a:rPr lang="en-US" sz="1800" dirty="0"/>
              <a:t>It includes three main components:</a:t>
            </a:r>
          </a:p>
          <a:p>
            <a:pPr lvl="1">
              <a:buFont typeface="Wingdings" panose="05000000000000000000" pitchFamily="2" charset="2"/>
              <a:buChar char="Ø"/>
            </a:pPr>
            <a:r>
              <a:rPr lang="en-US" b="1" dirty="0"/>
              <a:t>Bootstrap Class Loader</a:t>
            </a:r>
            <a:r>
              <a:rPr lang="en-US" dirty="0"/>
              <a:t>: Loads core Java classes located in the rt.jar file.</a:t>
            </a:r>
          </a:p>
          <a:p>
            <a:pPr lvl="1">
              <a:buFont typeface="Wingdings" panose="05000000000000000000" pitchFamily="2" charset="2"/>
              <a:buChar char="Ø"/>
            </a:pPr>
            <a:r>
              <a:rPr lang="en-US" b="1" dirty="0"/>
              <a:t>Extension Class Loader</a:t>
            </a:r>
            <a:r>
              <a:rPr lang="en-US" dirty="0"/>
              <a:t>: Loads classes from the extension directories.</a:t>
            </a:r>
          </a:p>
          <a:p>
            <a:pPr lvl="1">
              <a:buFont typeface="Wingdings" panose="05000000000000000000" pitchFamily="2" charset="2"/>
              <a:buChar char="Ø"/>
            </a:pPr>
            <a:r>
              <a:rPr lang="en-US" b="1" dirty="0"/>
              <a:t>Application Class Loader</a:t>
            </a:r>
            <a:r>
              <a:rPr lang="en-US" dirty="0"/>
              <a:t>: Loads classes from the classpath, including user-defined classes.</a:t>
            </a:r>
            <a:endParaRPr lang="en-IN" dirty="0"/>
          </a:p>
        </p:txBody>
      </p:sp>
      <p:sp>
        <p:nvSpPr>
          <p:cNvPr id="5132" name="Rectangle 5131">
            <a:extLst>
              <a:ext uri="{FF2B5EF4-FFF2-40B4-BE49-F238E27FC236}">
                <a16:creationId xmlns:a16="http://schemas.microsoft.com/office/drawing/2014/main" xmlns="" id="{D5FBCAC9-BD8B-4F3B-AD74-EF37D4211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134" name="Rectangle 5133">
            <a:extLst>
              <a:ext uri="{FF2B5EF4-FFF2-40B4-BE49-F238E27FC236}">
                <a16:creationId xmlns:a16="http://schemas.microsoft.com/office/drawing/2014/main" xmlns="" id="{9556C5A8-AD7E-4CE7-87BE-9EA3B5E178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xmlns="" id="{8A272A21-DFDB-0AD2-17E4-ED8E1E0A711C}"/>
                  </a:ext>
                </a:extLst>
              </p14:cNvPr>
              <p14:cNvContentPartPr/>
              <p14:nvPr/>
            </p14:nvContentPartPr>
            <p14:xfrm>
              <a:off x="4046260" y="2441994"/>
              <a:ext cx="23760" cy="523800"/>
            </p14:xfrm>
          </p:contentPart>
        </mc:Choice>
        <mc:Fallback xmlns="">
          <p:pic>
            <p:nvPicPr>
              <p:cNvPr id="5" name="Ink 4">
                <a:extLst>
                  <a:ext uri="{FF2B5EF4-FFF2-40B4-BE49-F238E27FC236}">
                    <a16:creationId xmlns:a16="http://schemas.microsoft.com/office/drawing/2014/main" id="{8A272A21-DFDB-0AD2-17E4-ED8E1E0A711C}"/>
                  </a:ext>
                </a:extLst>
              </p:cNvPr>
              <p:cNvPicPr/>
              <p:nvPr/>
            </p:nvPicPr>
            <p:blipFill>
              <a:blip r:embed="rId4"/>
              <a:stretch>
                <a:fillRect/>
              </a:stretch>
            </p:blipFill>
            <p:spPr>
              <a:xfrm>
                <a:off x="3992260" y="2333994"/>
                <a:ext cx="131400" cy="739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xmlns="" id="{A16688F0-C67B-69CD-DA80-1400A2CCF0A4}"/>
                  </a:ext>
                </a:extLst>
              </p14:cNvPr>
              <p14:cNvContentPartPr/>
              <p14:nvPr/>
            </p14:nvContentPartPr>
            <p14:xfrm>
              <a:off x="4047340" y="2977314"/>
              <a:ext cx="360" cy="360"/>
            </p14:xfrm>
          </p:contentPart>
        </mc:Choice>
        <mc:Fallback xmlns="">
          <p:pic>
            <p:nvPicPr>
              <p:cNvPr id="6" name="Ink 5">
                <a:extLst>
                  <a:ext uri="{FF2B5EF4-FFF2-40B4-BE49-F238E27FC236}">
                    <a16:creationId xmlns:a16="http://schemas.microsoft.com/office/drawing/2014/main" id="{A16688F0-C67B-69CD-DA80-1400A2CCF0A4}"/>
                  </a:ext>
                </a:extLst>
              </p:cNvPr>
              <p:cNvPicPr/>
              <p:nvPr/>
            </p:nvPicPr>
            <p:blipFill>
              <a:blip r:embed="rId6"/>
              <a:stretch>
                <a:fillRect/>
              </a:stretch>
            </p:blipFill>
            <p:spPr>
              <a:xfrm>
                <a:off x="3993700" y="286931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xmlns="" id="{5D480E07-FBA8-2F96-EC69-82CD49864724}"/>
                  </a:ext>
                </a:extLst>
              </p14:cNvPr>
              <p14:cNvContentPartPr/>
              <p14:nvPr/>
            </p14:nvContentPartPr>
            <p14:xfrm>
              <a:off x="4058860" y="2631354"/>
              <a:ext cx="360" cy="360"/>
            </p14:xfrm>
          </p:contentPart>
        </mc:Choice>
        <mc:Fallback xmlns="">
          <p:pic>
            <p:nvPicPr>
              <p:cNvPr id="7" name="Ink 6">
                <a:extLst>
                  <a:ext uri="{FF2B5EF4-FFF2-40B4-BE49-F238E27FC236}">
                    <a16:creationId xmlns:a16="http://schemas.microsoft.com/office/drawing/2014/main" id="{5D480E07-FBA8-2F96-EC69-82CD49864724}"/>
                  </a:ext>
                </a:extLst>
              </p:cNvPr>
              <p:cNvPicPr/>
              <p:nvPr/>
            </p:nvPicPr>
            <p:blipFill>
              <a:blip r:embed="rId6"/>
              <a:stretch>
                <a:fillRect/>
              </a:stretch>
            </p:blipFill>
            <p:spPr>
              <a:xfrm>
                <a:off x="4004860" y="2523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xmlns="" id="{DA5AE83D-A3B1-9EBC-9674-2B0BF01F6506}"/>
                  </a:ext>
                </a:extLst>
              </p14:cNvPr>
              <p14:cNvContentPartPr/>
              <p14:nvPr/>
            </p14:nvContentPartPr>
            <p14:xfrm>
              <a:off x="4058860" y="2631354"/>
              <a:ext cx="360" cy="360"/>
            </p14:xfrm>
          </p:contentPart>
        </mc:Choice>
        <mc:Fallback xmlns="">
          <p:pic>
            <p:nvPicPr>
              <p:cNvPr id="8" name="Ink 7">
                <a:extLst>
                  <a:ext uri="{FF2B5EF4-FFF2-40B4-BE49-F238E27FC236}">
                    <a16:creationId xmlns:a16="http://schemas.microsoft.com/office/drawing/2014/main" id="{DA5AE83D-A3B1-9EBC-9674-2B0BF01F6506}"/>
                  </a:ext>
                </a:extLst>
              </p:cNvPr>
              <p:cNvPicPr/>
              <p:nvPr/>
            </p:nvPicPr>
            <p:blipFill>
              <a:blip r:embed="rId6"/>
              <a:stretch>
                <a:fillRect/>
              </a:stretch>
            </p:blipFill>
            <p:spPr>
              <a:xfrm>
                <a:off x="4004860" y="2523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xmlns="" id="{2711211A-47CD-B6A0-3EE3-CE58ABFBB52E}"/>
                  </a:ext>
                </a:extLst>
              </p14:cNvPr>
              <p14:cNvContentPartPr/>
              <p14:nvPr/>
            </p14:nvContentPartPr>
            <p14:xfrm>
              <a:off x="4058860" y="2631354"/>
              <a:ext cx="360" cy="360"/>
            </p14:xfrm>
          </p:contentPart>
        </mc:Choice>
        <mc:Fallback xmlns="">
          <p:pic>
            <p:nvPicPr>
              <p:cNvPr id="9" name="Ink 8">
                <a:extLst>
                  <a:ext uri="{FF2B5EF4-FFF2-40B4-BE49-F238E27FC236}">
                    <a16:creationId xmlns:a16="http://schemas.microsoft.com/office/drawing/2014/main" id="{2711211A-47CD-B6A0-3EE3-CE58ABFBB52E}"/>
                  </a:ext>
                </a:extLst>
              </p:cNvPr>
              <p:cNvPicPr/>
              <p:nvPr/>
            </p:nvPicPr>
            <p:blipFill>
              <a:blip r:embed="rId6"/>
              <a:stretch>
                <a:fillRect/>
              </a:stretch>
            </p:blipFill>
            <p:spPr>
              <a:xfrm>
                <a:off x="4004860" y="2523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xmlns="" id="{8C89018B-2470-F20C-C311-A0E8D410AE2F}"/>
                  </a:ext>
                </a:extLst>
              </p14:cNvPr>
              <p14:cNvContentPartPr/>
              <p14:nvPr/>
            </p14:nvContentPartPr>
            <p14:xfrm>
              <a:off x="4359820" y="612834"/>
              <a:ext cx="360" cy="360"/>
            </p14:xfrm>
          </p:contentPart>
        </mc:Choice>
        <mc:Fallback xmlns="">
          <p:pic>
            <p:nvPicPr>
              <p:cNvPr id="10" name="Ink 9">
                <a:extLst>
                  <a:ext uri="{FF2B5EF4-FFF2-40B4-BE49-F238E27FC236}">
                    <a16:creationId xmlns:a16="http://schemas.microsoft.com/office/drawing/2014/main" id="{8C89018B-2470-F20C-C311-A0E8D410AE2F}"/>
                  </a:ext>
                </a:extLst>
              </p:cNvPr>
              <p:cNvPicPr/>
              <p:nvPr/>
            </p:nvPicPr>
            <p:blipFill>
              <a:blip r:embed="rId6"/>
              <a:stretch>
                <a:fillRect/>
              </a:stretch>
            </p:blipFill>
            <p:spPr>
              <a:xfrm>
                <a:off x="4305820" y="50483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xmlns="" id="{42DF8929-045B-BDD3-6EA3-AC26DA0E9B19}"/>
                  </a:ext>
                </a:extLst>
              </p14:cNvPr>
              <p14:cNvContentPartPr/>
              <p14:nvPr/>
            </p14:nvContentPartPr>
            <p14:xfrm>
              <a:off x="3991900" y="2419674"/>
              <a:ext cx="360" cy="360"/>
            </p14:xfrm>
          </p:contentPart>
        </mc:Choice>
        <mc:Fallback xmlns="">
          <p:pic>
            <p:nvPicPr>
              <p:cNvPr id="11" name="Ink 10">
                <a:extLst>
                  <a:ext uri="{FF2B5EF4-FFF2-40B4-BE49-F238E27FC236}">
                    <a16:creationId xmlns:a16="http://schemas.microsoft.com/office/drawing/2014/main" id="{42DF8929-045B-BDD3-6EA3-AC26DA0E9B19}"/>
                  </a:ext>
                </a:extLst>
              </p:cNvPr>
              <p:cNvPicPr/>
              <p:nvPr/>
            </p:nvPicPr>
            <p:blipFill>
              <a:blip r:embed="rId6"/>
              <a:stretch>
                <a:fillRect/>
              </a:stretch>
            </p:blipFill>
            <p:spPr>
              <a:xfrm>
                <a:off x="3937900" y="23116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xmlns="" id="{D7F51B32-0726-93EC-7C06-DCD17D93EAF4}"/>
                  </a:ext>
                </a:extLst>
              </p14:cNvPr>
              <p14:cNvContentPartPr/>
              <p14:nvPr/>
            </p14:nvContentPartPr>
            <p14:xfrm>
              <a:off x="3981100" y="2123034"/>
              <a:ext cx="169920" cy="1505160"/>
            </p14:xfrm>
          </p:contentPart>
        </mc:Choice>
        <mc:Fallback xmlns="">
          <p:pic>
            <p:nvPicPr>
              <p:cNvPr id="12" name="Ink 11">
                <a:extLst>
                  <a:ext uri="{FF2B5EF4-FFF2-40B4-BE49-F238E27FC236}">
                    <a16:creationId xmlns:a16="http://schemas.microsoft.com/office/drawing/2014/main" id="{D7F51B32-0726-93EC-7C06-DCD17D93EAF4}"/>
                  </a:ext>
                </a:extLst>
              </p:cNvPr>
              <p:cNvPicPr/>
              <p:nvPr/>
            </p:nvPicPr>
            <p:blipFill>
              <a:blip r:embed="rId13"/>
              <a:stretch>
                <a:fillRect/>
              </a:stretch>
            </p:blipFill>
            <p:spPr>
              <a:xfrm>
                <a:off x="3927100" y="2015394"/>
                <a:ext cx="277560" cy="1720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xmlns="" id="{CB15BE81-9866-1AB0-C8C3-7D5F59A2C45C}"/>
                  </a:ext>
                </a:extLst>
              </p14:cNvPr>
              <p14:cNvContentPartPr/>
              <p14:nvPr/>
            </p14:nvContentPartPr>
            <p14:xfrm>
              <a:off x="2608780" y="3300594"/>
              <a:ext cx="360" cy="360"/>
            </p14:xfrm>
          </p:contentPart>
        </mc:Choice>
        <mc:Fallback xmlns="">
          <p:pic>
            <p:nvPicPr>
              <p:cNvPr id="13" name="Ink 12">
                <a:extLst>
                  <a:ext uri="{FF2B5EF4-FFF2-40B4-BE49-F238E27FC236}">
                    <a16:creationId xmlns:a16="http://schemas.microsoft.com/office/drawing/2014/main" id="{CB15BE81-9866-1AB0-C8C3-7D5F59A2C45C}"/>
                  </a:ext>
                </a:extLst>
              </p:cNvPr>
              <p:cNvPicPr/>
              <p:nvPr/>
            </p:nvPicPr>
            <p:blipFill>
              <a:blip r:embed="rId6"/>
              <a:stretch>
                <a:fillRect/>
              </a:stretch>
            </p:blipFill>
            <p:spPr>
              <a:xfrm>
                <a:off x="2555140" y="31925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xmlns="" id="{166B1BBE-08A4-240B-2034-5E031A11B7C0}"/>
                  </a:ext>
                </a:extLst>
              </p14:cNvPr>
              <p14:cNvContentPartPr/>
              <p14:nvPr/>
            </p14:nvContentPartPr>
            <p14:xfrm>
              <a:off x="2709220" y="2787594"/>
              <a:ext cx="360" cy="360"/>
            </p14:xfrm>
          </p:contentPart>
        </mc:Choice>
        <mc:Fallback xmlns="">
          <p:pic>
            <p:nvPicPr>
              <p:cNvPr id="14" name="Ink 13">
                <a:extLst>
                  <a:ext uri="{FF2B5EF4-FFF2-40B4-BE49-F238E27FC236}">
                    <a16:creationId xmlns:a16="http://schemas.microsoft.com/office/drawing/2014/main" id="{166B1BBE-08A4-240B-2034-5E031A11B7C0}"/>
                  </a:ext>
                </a:extLst>
              </p:cNvPr>
              <p:cNvPicPr/>
              <p:nvPr/>
            </p:nvPicPr>
            <p:blipFill>
              <a:blip r:embed="rId6"/>
              <a:stretch>
                <a:fillRect/>
              </a:stretch>
            </p:blipFill>
            <p:spPr>
              <a:xfrm>
                <a:off x="2655220" y="26795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xmlns="" id="{3D50F095-BFB3-3331-8E81-AB37B5220256}"/>
                  </a:ext>
                </a:extLst>
              </p14:cNvPr>
              <p14:cNvContentPartPr/>
              <p14:nvPr/>
            </p14:nvContentPartPr>
            <p14:xfrm>
              <a:off x="7493260" y="4616394"/>
              <a:ext cx="360" cy="360"/>
            </p14:xfrm>
          </p:contentPart>
        </mc:Choice>
        <mc:Fallback xmlns="">
          <p:pic>
            <p:nvPicPr>
              <p:cNvPr id="15" name="Ink 14">
                <a:extLst>
                  <a:ext uri="{FF2B5EF4-FFF2-40B4-BE49-F238E27FC236}">
                    <a16:creationId xmlns:a16="http://schemas.microsoft.com/office/drawing/2014/main" id="{3D50F095-BFB3-3331-8E81-AB37B5220256}"/>
                  </a:ext>
                </a:extLst>
              </p:cNvPr>
              <p:cNvPicPr/>
              <p:nvPr/>
            </p:nvPicPr>
            <p:blipFill>
              <a:blip r:embed="rId6"/>
              <a:stretch>
                <a:fillRect/>
              </a:stretch>
            </p:blipFill>
            <p:spPr>
              <a:xfrm>
                <a:off x="7439620" y="45083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xmlns="" id="{EB59C6B1-210A-9C80-A434-61631F8DDCEC}"/>
                  </a:ext>
                </a:extLst>
              </p14:cNvPr>
              <p14:cNvContentPartPr/>
              <p14:nvPr/>
            </p14:nvContentPartPr>
            <p14:xfrm>
              <a:off x="5552860" y="3902874"/>
              <a:ext cx="360" cy="360"/>
            </p14:xfrm>
          </p:contentPart>
        </mc:Choice>
        <mc:Fallback xmlns="">
          <p:pic>
            <p:nvPicPr>
              <p:cNvPr id="16" name="Ink 15">
                <a:extLst>
                  <a:ext uri="{FF2B5EF4-FFF2-40B4-BE49-F238E27FC236}">
                    <a16:creationId xmlns:a16="http://schemas.microsoft.com/office/drawing/2014/main" id="{EB59C6B1-210A-9C80-A434-61631F8DDCEC}"/>
                  </a:ext>
                </a:extLst>
              </p:cNvPr>
              <p:cNvPicPr/>
              <p:nvPr/>
            </p:nvPicPr>
            <p:blipFill>
              <a:blip r:embed="rId6"/>
              <a:stretch>
                <a:fillRect/>
              </a:stretch>
            </p:blipFill>
            <p:spPr>
              <a:xfrm>
                <a:off x="5498860" y="37948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xmlns="" id="{702FDFC8-311A-C92D-DC5E-426522CBFB12}"/>
                  </a:ext>
                </a:extLst>
              </p14:cNvPr>
              <p14:cNvContentPartPr/>
              <p14:nvPr/>
            </p14:nvContentPartPr>
            <p14:xfrm>
              <a:off x="5284300" y="3721074"/>
              <a:ext cx="893160" cy="160200"/>
            </p14:xfrm>
          </p:contentPart>
        </mc:Choice>
        <mc:Fallback xmlns="">
          <p:pic>
            <p:nvPicPr>
              <p:cNvPr id="17" name="Ink 16">
                <a:extLst>
                  <a:ext uri="{FF2B5EF4-FFF2-40B4-BE49-F238E27FC236}">
                    <a16:creationId xmlns:a16="http://schemas.microsoft.com/office/drawing/2014/main" id="{702FDFC8-311A-C92D-DC5E-426522CBFB12}"/>
                  </a:ext>
                </a:extLst>
              </p:cNvPr>
              <p:cNvPicPr/>
              <p:nvPr/>
            </p:nvPicPr>
            <p:blipFill>
              <a:blip r:embed="rId19"/>
              <a:stretch>
                <a:fillRect/>
              </a:stretch>
            </p:blipFill>
            <p:spPr>
              <a:xfrm>
                <a:off x="5230300" y="3613434"/>
                <a:ext cx="100080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xmlns="" id="{519D8FA0-4A37-4A52-8054-034C1625A2A1}"/>
                  </a:ext>
                </a:extLst>
              </p14:cNvPr>
              <p14:cNvContentPartPr/>
              <p14:nvPr/>
            </p14:nvContentPartPr>
            <p14:xfrm>
              <a:off x="5274220" y="1036914"/>
              <a:ext cx="360" cy="360"/>
            </p14:xfrm>
          </p:contentPart>
        </mc:Choice>
        <mc:Fallback xmlns="">
          <p:pic>
            <p:nvPicPr>
              <p:cNvPr id="18" name="Ink 17">
                <a:extLst>
                  <a:ext uri="{FF2B5EF4-FFF2-40B4-BE49-F238E27FC236}">
                    <a16:creationId xmlns:a16="http://schemas.microsoft.com/office/drawing/2014/main" id="{519D8FA0-4A37-4A52-8054-034C1625A2A1}"/>
                  </a:ext>
                </a:extLst>
              </p:cNvPr>
              <p:cNvPicPr/>
              <p:nvPr/>
            </p:nvPicPr>
            <p:blipFill>
              <a:blip r:embed="rId21"/>
              <a:stretch>
                <a:fillRect/>
              </a:stretch>
            </p:blipFill>
            <p:spPr>
              <a:xfrm>
                <a:off x="5256580" y="101891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xmlns="" id="{BD0BAD1E-FFE2-149C-E570-79F5E7DB49A3}"/>
                  </a:ext>
                </a:extLst>
              </p14:cNvPr>
              <p14:cNvContentPartPr/>
              <p14:nvPr/>
            </p14:nvContentPartPr>
            <p14:xfrm>
              <a:off x="3956980" y="2263794"/>
              <a:ext cx="327600" cy="1315440"/>
            </p14:xfrm>
          </p:contentPart>
        </mc:Choice>
        <mc:Fallback xmlns="">
          <p:pic>
            <p:nvPicPr>
              <p:cNvPr id="19" name="Ink 18">
                <a:extLst>
                  <a:ext uri="{FF2B5EF4-FFF2-40B4-BE49-F238E27FC236}">
                    <a16:creationId xmlns:a16="http://schemas.microsoft.com/office/drawing/2014/main" id="{BD0BAD1E-FFE2-149C-E570-79F5E7DB49A3}"/>
                  </a:ext>
                </a:extLst>
              </p:cNvPr>
              <p:cNvPicPr/>
              <p:nvPr/>
            </p:nvPicPr>
            <p:blipFill>
              <a:blip r:embed="rId23"/>
              <a:stretch>
                <a:fillRect/>
              </a:stretch>
            </p:blipFill>
            <p:spPr>
              <a:xfrm>
                <a:off x="3938980" y="2246154"/>
                <a:ext cx="363240" cy="1351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xmlns="" id="{0FEA9415-CC09-EF1D-29A8-0C89F4B6740D}"/>
                  </a:ext>
                </a:extLst>
              </p14:cNvPr>
              <p14:cNvContentPartPr/>
              <p14:nvPr/>
            </p14:nvContentPartPr>
            <p14:xfrm>
              <a:off x="3621820" y="2216274"/>
              <a:ext cx="485640" cy="673920"/>
            </p14:xfrm>
          </p:contentPart>
        </mc:Choice>
        <mc:Fallback xmlns="">
          <p:pic>
            <p:nvPicPr>
              <p:cNvPr id="20" name="Ink 19">
                <a:extLst>
                  <a:ext uri="{FF2B5EF4-FFF2-40B4-BE49-F238E27FC236}">
                    <a16:creationId xmlns:a16="http://schemas.microsoft.com/office/drawing/2014/main" id="{0FEA9415-CC09-EF1D-29A8-0C89F4B6740D}"/>
                  </a:ext>
                </a:extLst>
              </p:cNvPr>
              <p:cNvPicPr/>
              <p:nvPr/>
            </p:nvPicPr>
            <p:blipFill>
              <a:blip r:embed="rId25"/>
              <a:stretch>
                <a:fillRect/>
              </a:stretch>
            </p:blipFill>
            <p:spPr>
              <a:xfrm>
                <a:off x="3604180" y="2198274"/>
                <a:ext cx="521280" cy="709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xmlns="" id="{ACB7D660-2224-CC30-52A2-31E239FDE052}"/>
                  </a:ext>
                </a:extLst>
              </p14:cNvPr>
              <p14:cNvContentPartPr/>
              <p14:nvPr/>
            </p14:nvContentPartPr>
            <p14:xfrm>
              <a:off x="4002340" y="3007194"/>
              <a:ext cx="79200" cy="386280"/>
            </p14:xfrm>
          </p:contentPart>
        </mc:Choice>
        <mc:Fallback xmlns="">
          <p:pic>
            <p:nvPicPr>
              <p:cNvPr id="21" name="Ink 20">
                <a:extLst>
                  <a:ext uri="{FF2B5EF4-FFF2-40B4-BE49-F238E27FC236}">
                    <a16:creationId xmlns:a16="http://schemas.microsoft.com/office/drawing/2014/main" id="{ACB7D660-2224-CC30-52A2-31E239FDE052}"/>
                  </a:ext>
                </a:extLst>
              </p:cNvPr>
              <p:cNvPicPr/>
              <p:nvPr/>
            </p:nvPicPr>
            <p:blipFill>
              <a:blip r:embed="rId27"/>
              <a:stretch>
                <a:fillRect/>
              </a:stretch>
            </p:blipFill>
            <p:spPr>
              <a:xfrm>
                <a:off x="3984340" y="2989194"/>
                <a:ext cx="114840" cy="421920"/>
              </a:xfrm>
              <a:prstGeom prst="rect">
                <a:avLst/>
              </a:prstGeom>
            </p:spPr>
          </p:pic>
        </mc:Fallback>
      </mc:AlternateContent>
      <p:grpSp>
        <p:nvGrpSpPr>
          <p:cNvPr id="26" name="Group 25">
            <a:extLst>
              <a:ext uri="{FF2B5EF4-FFF2-40B4-BE49-F238E27FC236}">
                <a16:creationId xmlns:a16="http://schemas.microsoft.com/office/drawing/2014/main" xmlns="" id="{1EF1886A-3B6A-FE19-1FD5-81621844CBDA}"/>
              </a:ext>
            </a:extLst>
          </p:cNvPr>
          <p:cNvGrpSpPr/>
          <p:nvPr/>
        </p:nvGrpSpPr>
        <p:grpSpPr>
          <a:xfrm>
            <a:off x="3750700" y="2084514"/>
            <a:ext cx="330840" cy="408600"/>
            <a:chOff x="3750700" y="2084514"/>
            <a:chExt cx="330840" cy="408600"/>
          </a:xfrm>
        </p:grpSpPr>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xmlns="" id="{17B717CD-38BB-59EC-2972-16A0C742BD0F}"/>
                    </a:ext>
                  </a:extLst>
                </p14:cNvPr>
                <p14:cNvContentPartPr/>
                <p14:nvPr/>
              </p14:nvContentPartPr>
              <p14:xfrm>
                <a:off x="3881740" y="2084514"/>
                <a:ext cx="165960" cy="306720"/>
              </p14:xfrm>
            </p:contentPart>
          </mc:Choice>
          <mc:Fallback xmlns="">
            <p:pic>
              <p:nvPicPr>
                <p:cNvPr id="22" name="Ink 21">
                  <a:extLst>
                    <a:ext uri="{FF2B5EF4-FFF2-40B4-BE49-F238E27FC236}">
                      <a16:creationId xmlns:a16="http://schemas.microsoft.com/office/drawing/2014/main" id="{17B717CD-38BB-59EC-2972-16A0C742BD0F}"/>
                    </a:ext>
                  </a:extLst>
                </p:cNvPr>
                <p:cNvPicPr/>
                <p:nvPr/>
              </p:nvPicPr>
              <p:blipFill>
                <a:blip r:embed="rId29"/>
                <a:stretch>
                  <a:fillRect/>
                </a:stretch>
              </p:blipFill>
              <p:spPr>
                <a:xfrm>
                  <a:off x="3863740" y="2066874"/>
                  <a:ext cx="20160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xmlns="" id="{3B05E87A-B0B5-C8B4-8EC3-D90640CA7965}"/>
                    </a:ext>
                  </a:extLst>
                </p14:cNvPr>
                <p14:cNvContentPartPr/>
                <p14:nvPr/>
              </p14:nvContentPartPr>
              <p14:xfrm>
                <a:off x="3750700" y="2229954"/>
                <a:ext cx="330840" cy="102600"/>
              </p14:xfrm>
            </p:contentPart>
          </mc:Choice>
          <mc:Fallback xmlns="">
            <p:pic>
              <p:nvPicPr>
                <p:cNvPr id="23" name="Ink 22">
                  <a:extLst>
                    <a:ext uri="{FF2B5EF4-FFF2-40B4-BE49-F238E27FC236}">
                      <a16:creationId xmlns:a16="http://schemas.microsoft.com/office/drawing/2014/main" id="{3B05E87A-B0B5-C8B4-8EC3-D90640CA7965}"/>
                    </a:ext>
                  </a:extLst>
                </p:cNvPr>
                <p:cNvPicPr/>
                <p:nvPr/>
              </p:nvPicPr>
              <p:blipFill>
                <a:blip r:embed="rId31"/>
                <a:stretch>
                  <a:fillRect/>
                </a:stretch>
              </p:blipFill>
              <p:spPr>
                <a:xfrm>
                  <a:off x="3733060" y="2212314"/>
                  <a:ext cx="3664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xmlns="" id="{72D58DBD-7873-14C6-2E71-D4FD47605CAB}"/>
                    </a:ext>
                  </a:extLst>
                </p14:cNvPr>
                <p14:cNvContentPartPr/>
                <p14:nvPr/>
              </p14:nvContentPartPr>
              <p14:xfrm>
                <a:off x="3979660" y="2228154"/>
                <a:ext cx="82080" cy="264960"/>
              </p14:xfrm>
            </p:contentPart>
          </mc:Choice>
          <mc:Fallback xmlns="">
            <p:pic>
              <p:nvPicPr>
                <p:cNvPr id="25" name="Ink 24">
                  <a:extLst>
                    <a:ext uri="{FF2B5EF4-FFF2-40B4-BE49-F238E27FC236}">
                      <a16:creationId xmlns:a16="http://schemas.microsoft.com/office/drawing/2014/main" id="{72D58DBD-7873-14C6-2E71-D4FD47605CAB}"/>
                    </a:ext>
                  </a:extLst>
                </p:cNvPr>
                <p:cNvPicPr/>
                <p:nvPr/>
              </p:nvPicPr>
              <p:blipFill>
                <a:blip r:embed="rId33"/>
                <a:stretch>
                  <a:fillRect/>
                </a:stretch>
              </p:blipFill>
              <p:spPr>
                <a:xfrm>
                  <a:off x="3962020" y="2210154"/>
                  <a:ext cx="117720" cy="300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xmlns="" id="{01B4E7B4-5389-D233-5DEC-C8CEAE578E7A}"/>
                  </a:ext>
                </a:extLst>
              </p14:cNvPr>
              <p14:cNvContentPartPr/>
              <p14:nvPr/>
            </p14:nvContentPartPr>
            <p14:xfrm>
              <a:off x="8641660" y="3322914"/>
              <a:ext cx="360" cy="360"/>
            </p14:xfrm>
          </p:contentPart>
        </mc:Choice>
        <mc:Fallback xmlns="">
          <p:pic>
            <p:nvPicPr>
              <p:cNvPr id="27" name="Ink 26">
                <a:extLst>
                  <a:ext uri="{FF2B5EF4-FFF2-40B4-BE49-F238E27FC236}">
                    <a16:creationId xmlns:a16="http://schemas.microsoft.com/office/drawing/2014/main" id="{01B4E7B4-5389-D233-5DEC-C8CEAE578E7A}"/>
                  </a:ext>
                </a:extLst>
              </p:cNvPr>
              <p:cNvPicPr/>
              <p:nvPr/>
            </p:nvPicPr>
            <p:blipFill>
              <a:blip r:embed="rId21"/>
              <a:stretch>
                <a:fillRect/>
              </a:stretch>
            </p:blipFill>
            <p:spPr>
              <a:xfrm>
                <a:off x="8624020" y="3304914"/>
                <a:ext cx="36000" cy="36000"/>
              </a:xfrm>
              <a:prstGeom prst="rect">
                <a:avLst/>
              </a:prstGeom>
            </p:spPr>
          </p:pic>
        </mc:Fallback>
      </mc:AlternateContent>
    </p:spTree>
    <p:extLst>
      <p:ext uri="{BB962C8B-B14F-4D97-AF65-F5344CB8AC3E}">
        <p14:creationId xmlns:p14="http://schemas.microsoft.com/office/powerpoint/2010/main" val="2657100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172" name="Rectangle 6170">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BCCA306-84A7-74D0-C087-77C26036FA5F}"/>
              </a:ext>
            </a:extLst>
          </p:cNvPr>
          <p:cNvSpPr>
            <a:spLocks noGrp="1"/>
          </p:cNvSpPr>
          <p:nvPr>
            <p:ph type="title"/>
          </p:nvPr>
        </p:nvSpPr>
        <p:spPr>
          <a:xfrm>
            <a:off x="6411685" y="634946"/>
            <a:ext cx="5127171" cy="1450757"/>
          </a:xfrm>
        </p:spPr>
        <p:txBody>
          <a:bodyPr>
            <a:normAutofit/>
          </a:bodyPr>
          <a:lstStyle/>
          <a:p>
            <a:r>
              <a:rPr lang="en-US" sz="3400" b="1" dirty="0">
                <a:latin typeface="+mn-lt"/>
              </a:rPr>
              <a:t>Runtime Data Area: Heap, Stack, Method Area</a:t>
            </a:r>
            <a:endParaRPr lang="en-IN" sz="3400" dirty="0"/>
          </a:p>
        </p:txBody>
      </p:sp>
      <p:pic>
        <p:nvPicPr>
          <p:cNvPr id="6146" name="Picture 2" descr="Memory Management in JAVA ~ Auto Pace">
            <a:extLst>
              <a:ext uri="{FF2B5EF4-FFF2-40B4-BE49-F238E27FC236}">
                <a16:creationId xmlns:a16="http://schemas.microsoft.com/office/drawing/2014/main" xmlns="" id="{D1FE67DC-BECC-6647-2777-A1F7A35D47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69622"/>
            <a:ext cx="6094819" cy="2398715"/>
          </a:xfrm>
          <a:prstGeom prst="rect">
            <a:avLst/>
          </a:prstGeom>
          <a:noFill/>
          <a:extLst>
            <a:ext uri="{909E8E84-426E-40DD-AFC4-6F175D3DCCD1}">
              <a14:hiddenFill xmlns:a14="http://schemas.microsoft.com/office/drawing/2010/main">
                <a:solidFill>
                  <a:srgbClr val="FFFFFF"/>
                </a:solidFill>
              </a14:hiddenFill>
            </a:ext>
          </a:extLst>
        </p:spPr>
      </p:pic>
      <p:cxnSp>
        <p:nvCxnSpPr>
          <p:cNvPr id="6174" name="Straight Connector 6172">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0AE4A0CD-6137-051A-DC74-153648297124}"/>
              </a:ext>
            </a:extLst>
          </p:cNvPr>
          <p:cNvSpPr>
            <a:spLocks noGrp="1"/>
          </p:cNvSpPr>
          <p:nvPr>
            <p:ph idx="1"/>
          </p:nvPr>
        </p:nvSpPr>
        <p:spPr>
          <a:xfrm>
            <a:off x="6411683" y="2069622"/>
            <a:ext cx="5665087" cy="4153430"/>
          </a:xfrm>
        </p:spPr>
        <p:txBody>
          <a:bodyPr>
            <a:normAutofit/>
          </a:bodyPr>
          <a:lstStyle/>
          <a:p>
            <a:r>
              <a:rPr lang="en-US" sz="1300" b="1" dirty="0"/>
              <a:t>Heap</a:t>
            </a:r>
          </a:p>
          <a:p>
            <a:pPr lvl="1">
              <a:buFont typeface="Wingdings" panose="05000000000000000000" pitchFamily="2" charset="2"/>
              <a:buChar char="Ø"/>
            </a:pPr>
            <a:r>
              <a:rPr lang="en-US" sz="1300" dirty="0"/>
              <a:t>The heap is like a big storage area where objects are kept during the program's runtime.</a:t>
            </a:r>
          </a:p>
          <a:p>
            <a:pPr lvl="1">
              <a:buFont typeface="Wingdings" panose="05000000000000000000" pitchFamily="2" charset="2"/>
              <a:buChar char="Ø"/>
            </a:pPr>
            <a:r>
              <a:rPr lang="en-US" sz="1300" dirty="0"/>
              <a:t>It's where dynamically created objects (like instances of classes) are stored.</a:t>
            </a:r>
          </a:p>
          <a:p>
            <a:pPr lvl="1">
              <a:buFont typeface="Wingdings" panose="05000000000000000000" pitchFamily="2" charset="2"/>
              <a:buChar char="Ø"/>
            </a:pPr>
            <a:r>
              <a:rPr lang="en-US" sz="1300" dirty="0"/>
              <a:t>The heap is divided into two main parts: Young Generation and Old Generation.</a:t>
            </a:r>
          </a:p>
          <a:p>
            <a:pPr lvl="1">
              <a:buFont typeface="Wingdings" panose="05000000000000000000" pitchFamily="2" charset="2"/>
              <a:buChar char="Ø"/>
            </a:pPr>
            <a:r>
              <a:rPr lang="en-US" sz="1300" dirty="0"/>
              <a:t>In the Young Generation, there are areas called Eden and Survivor spaces where new objects are created.</a:t>
            </a:r>
          </a:p>
          <a:p>
            <a:pPr lvl="1">
              <a:buFont typeface="Wingdings" panose="05000000000000000000" pitchFamily="2" charset="2"/>
              <a:buChar char="Ø"/>
            </a:pPr>
            <a:r>
              <a:rPr lang="en-US" sz="1300" dirty="0"/>
              <a:t>Objects that survive multiple rounds of garbage collection in the Young Generation are moved to the Old Generation.</a:t>
            </a:r>
          </a:p>
          <a:p>
            <a:r>
              <a:rPr lang="en-US" sz="1300" b="1" dirty="0"/>
              <a:t>Stack</a:t>
            </a:r>
            <a:endParaRPr lang="en-US" sz="1300" dirty="0"/>
          </a:p>
          <a:p>
            <a:pPr lvl="1">
              <a:buFont typeface="Wingdings" panose="05000000000000000000" pitchFamily="2" charset="2"/>
              <a:buChar char="Ø"/>
            </a:pPr>
            <a:r>
              <a:rPr lang="en-US" sz="1300" dirty="0"/>
              <a:t>Imagine a stack of plates. The stack in programming is similar – it keeps track of what a program is doing.</a:t>
            </a:r>
          </a:p>
          <a:p>
            <a:pPr lvl="1">
              <a:buFont typeface="Wingdings" panose="05000000000000000000" pitchFamily="2" charset="2"/>
              <a:buChar char="Ø"/>
            </a:pPr>
            <a:r>
              <a:rPr lang="en-US" sz="1300" dirty="0"/>
              <a:t>Each time a method is called, a new "plate" is added to the stack (method call frame).</a:t>
            </a:r>
          </a:p>
          <a:p>
            <a:pPr lvl="1">
              <a:buFont typeface="Wingdings" panose="05000000000000000000" pitchFamily="2" charset="2"/>
              <a:buChar char="Ø"/>
            </a:pPr>
            <a:r>
              <a:rPr lang="en-US" sz="1300" dirty="0"/>
              <a:t>Local variables and function call information are kept on these plates.</a:t>
            </a:r>
          </a:p>
          <a:p>
            <a:pPr lvl="1">
              <a:buFont typeface="Wingdings" panose="05000000000000000000" pitchFamily="2" charset="2"/>
              <a:buChar char="Ø"/>
            </a:pPr>
            <a:r>
              <a:rPr lang="en-US" sz="1300" dirty="0"/>
              <a:t>When a method finishes, its plate is removed from the stack.</a:t>
            </a:r>
          </a:p>
        </p:txBody>
      </p:sp>
      <p:sp>
        <p:nvSpPr>
          <p:cNvPr id="6176" name="Rectangle 6174">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178" name="Rectangle 6176">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8847190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3028B08-9B85-61AD-3712-950537C65B6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Runtime Data Area: PC Register, Native Method Stack</a:t>
            </a: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4A1A1E85-A742-A8ED-1AAD-D499B8418651}"/>
              </a:ext>
            </a:extLst>
          </p:cNvPr>
          <p:cNvSpPr>
            <a:spLocks noGrp="1"/>
          </p:cNvSpPr>
          <p:nvPr>
            <p:ph idx="1"/>
          </p:nvPr>
        </p:nvSpPr>
        <p:spPr>
          <a:xfrm>
            <a:off x="4301791" y="0"/>
            <a:ext cx="7397839" cy="5973325"/>
          </a:xfrm>
        </p:spPr>
        <p:txBody>
          <a:bodyPr anchor="ctr">
            <a:normAutofit/>
          </a:bodyPr>
          <a:lstStyle/>
          <a:p>
            <a:r>
              <a:rPr lang="en-US" sz="1600" b="1" dirty="0"/>
              <a:t>Method Area</a:t>
            </a:r>
            <a:endParaRPr lang="en-US" sz="1600" dirty="0"/>
          </a:p>
          <a:p>
            <a:pPr lvl="1">
              <a:buFont typeface="Wingdings" panose="05000000000000000000" pitchFamily="2" charset="2"/>
              <a:buChar char="Ø"/>
            </a:pPr>
            <a:r>
              <a:rPr lang="en-US" sz="1600" dirty="0"/>
              <a:t>Think of this as a library where the JVM stores information about classes and methods.</a:t>
            </a:r>
          </a:p>
          <a:p>
            <a:pPr lvl="1">
              <a:buFont typeface="Wingdings" panose="05000000000000000000" pitchFamily="2" charset="2"/>
              <a:buChar char="Ø"/>
            </a:pPr>
            <a:r>
              <a:rPr lang="en-US" sz="1600" dirty="0"/>
              <a:t>It stores class-level data, like method code (instructions), field information, and a constant pool (special values used by methods).</a:t>
            </a:r>
          </a:p>
          <a:p>
            <a:pPr lvl="1">
              <a:buFont typeface="Wingdings" panose="05000000000000000000" pitchFamily="2" charset="2"/>
              <a:buChar char="Ø"/>
            </a:pPr>
            <a:r>
              <a:rPr lang="en-US" sz="1600" dirty="0"/>
              <a:t>This area is shared among all threads in the program.</a:t>
            </a:r>
            <a:endParaRPr lang="en-US" sz="1600" b="1" dirty="0"/>
          </a:p>
          <a:p>
            <a:pPr>
              <a:lnSpc>
                <a:spcPct val="100000"/>
              </a:lnSpc>
            </a:pPr>
            <a:r>
              <a:rPr lang="en-US" sz="1600" b="1" dirty="0"/>
              <a:t>PC Register (Program Counter Register)</a:t>
            </a:r>
          </a:p>
          <a:p>
            <a:pPr lvl="1">
              <a:lnSpc>
                <a:spcPct val="100000"/>
              </a:lnSpc>
              <a:buFont typeface="Wingdings" panose="05000000000000000000" pitchFamily="2" charset="2"/>
              <a:buChar char="Ø"/>
            </a:pPr>
            <a:r>
              <a:rPr lang="en-US" sz="1600" dirty="0"/>
              <a:t>Imagine you're reading a book and want to remember the page you're on – that's the PC Register.</a:t>
            </a:r>
          </a:p>
          <a:p>
            <a:pPr lvl="1">
              <a:lnSpc>
                <a:spcPct val="100000"/>
              </a:lnSpc>
              <a:buFont typeface="Wingdings" panose="05000000000000000000" pitchFamily="2" charset="2"/>
              <a:buChar char="Ø"/>
            </a:pPr>
            <a:r>
              <a:rPr lang="en-US" sz="1600" dirty="0"/>
              <a:t>It keeps track of which instruction the CPU should execute next.</a:t>
            </a:r>
          </a:p>
          <a:p>
            <a:pPr lvl="1">
              <a:lnSpc>
                <a:spcPct val="100000"/>
              </a:lnSpc>
              <a:buFont typeface="Wingdings" panose="05000000000000000000" pitchFamily="2" charset="2"/>
              <a:buChar char="Ø"/>
            </a:pPr>
            <a:r>
              <a:rPr lang="en-US" sz="1600" dirty="0"/>
              <a:t>Each thread has its own PC Register.</a:t>
            </a:r>
          </a:p>
          <a:p>
            <a:pPr>
              <a:lnSpc>
                <a:spcPct val="100000"/>
              </a:lnSpc>
            </a:pPr>
            <a:r>
              <a:rPr lang="en-US" sz="1600" b="1" dirty="0"/>
              <a:t>Native Method Stack</a:t>
            </a:r>
          </a:p>
          <a:p>
            <a:pPr lvl="1">
              <a:lnSpc>
                <a:spcPct val="100000"/>
              </a:lnSpc>
              <a:buFont typeface="Wingdings" panose="05000000000000000000" pitchFamily="2" charset="2"/>
              <a:buChar char="Ø"/>
            </a:pPr>
            <a:r>
              <a:rPr lang="en-US" sz="1600" dirty="0"/>
              <a:t>This is like a special area for methods written in other programming languages (not Java).</a:t>
            </a:r>
          </a:p>
          <a:p>
            <a:pPr lvl="1">
              <a:lnSpc>
                <a:spcPct val="100000"/>
              </a:lnSpc>
              <a:buFont typeface="Wingdings" panose="05000000000000000000" pitchFamily="2" charset="2"/>
              <a:buChar char="Ø"/>
            </a:pPr>
            <a:r>
              <a:rPr lang="en-US" sz="1600" dirty="0"/>
              <a:t>It's used when Java code calls a method written in a different language.</a:t>
            </a:r>
          </a:p>
          <a:p>
            <a:pPr lvl="1">
              <a:lnSpc>
                <a:spcPct val="100000"/>
              </a:lnSpc>
              <a:buFont typeface="Wingdings" panose="05000000000000000000" pitchFamily="2" charset="2"/>
              <a:buChar char="Ø"/>
            </a:pPr>
            <a:r>
              <a:rPr lang="en-US" sz="1600" dirty="0"/>
              <a:t>The data related to these non-Java methods is stored here.</a:t>
            </a:r>
            <a:endParaRPr lang="en-IN" sz="1600" dirty="0"/>
          </a:p>
        </p:txBody>
      </p:sp>
    </p:spTree>
    <p:extLst>
      <p:ext uri="{BB962C8B-B14F-4D97-AF65-F5344CB8AC3E}">
        <p14:creationId xmlns:p14="http://schemas.microsoft.com/office/powerpoint/2010/main" val="1729131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DC1CB8-8C47-D421-FF53-591C4C22512B}"/>
              </a:ext>
            </a:extLst>
          </p:cNvPr>
          <p:cNvSpPr>
            <a:spLocks noGrp="1"/>
          </p:cNvSpPr>
          <p:nvPr>
            <p:ph type="title"/>
          </p:nvPr>
        </p:nvSpPr>
        <p:spPr>
          <a:xfrm>
            <a:off x="1097280" y="286604"/>
            <a:ext cx="10058400" cy="1067184"/>
          </a:xfrm>
        </p:spPr>
        <p:txBody>
          <a:bodyPr>
            <a:normAutofit/>
          </a:bodyPr>
          <a:lstStyle/>
          <a:p>
            <a:r>
              <a:rPr lang="en-US" b="1" dirty="0">
                <a:latin typeface="+mn-lt"/>
              </a:rPr>
              <a:t>How JVM executes Java programs</a:t>
            </a:r>
            <a:endParaRPr lang="en-IN" dirty="0"/>
          </a:p>
        </p:txBody>
      </p:sp>
      <p:sp>
        <p:nvSpPr>
          <p:cNvPr id="3" name="Content Placeholder 2">
            <a:extLst>
              <a:ext uri="{FF2B5EF4-FFF2-40B4-BE49-F238E27FC236}">
                <a16:creationId xmlns:a16="http://schemas.microsoft.com/office/drawing/2014/main" xmlns="" id="{CEF9BC9D-BD78-78ED-F05A-27AC073E35DC}"/>
              </a:ext>
            </a:extLst>
          </p:cNvPr>
          <p:cNvSpPr>
            <a:spLocks noGrp="1"/>
          </p:cNvSpPr>
          <p:nvPr>
            <p:ph idx="1"/>
          </p:nvPr>
        </p:nvSpPr>
        <p:spPr>
          <a:xfrm>
            <a:off x="332509" y="1733797"/>
            <a:ext cx="7688061" cy="4643251"/>
          </a:xfrm>
        </p:spPr>
        <p:txBody>
          <a:bodyPr>
            <a:normAutofit/>
          </a:bodyPr>
          <a:lstStyle/>
          <a:p>
            <a:r>
              <a:rPr lang="en-US" sz="1350" b="1" dirty="0"/>
              <a:t>Class Loading</a:t>
            </a:r>
          </a:p>
          <a:p>
            <a:pPr lvl="1">
              <a:buFont typeface="Wingdings" panose="05000000000000000000" pitchFamily="2" charset="2"/>
              <a:buChar char="Ø"/>
            </a:pPr>
            <a:r>
              <a:rPr lang="en-US" sz="1350" dirty="0"/>
              <a:t>The JVM starts by loading the classes that your program uses. These classes are found in the classpath.</a:t>
            </a:r>
          </a:p>
          <a:p>
            <a:pPr lvl="1">
              <a:buFont typeface="Wingdings" panose="05000000000000000000" pitchFamily="2" charset="2"/>
              <a:buChar char="Ø"/>
            </a:pPr>
            <a:r>
              <a:rPr lang="en-US" sz="1350" dirty="0"/>
              <a:t>The Class Loader subsystem finds and loads the class files into memory. It verifies them to make sure they're safe to use.</a:t>
            </a:r>
          </a:p>
          <a:p>
            <a:r>
              <a:rPr lang="en-US" sz="1350" b="1" dirty="0"/>
              <a:t>Memory Allocation (Heap)</a:t>
            </a:r>
          </a:p>
          <a:p>
            <a:pPr lvl="1">
              <a:buFont typeface="Wingdings" panose="05000000000000000000" pitchFamily="2" charset="2"/>
              <a:buChar char="Ø"/>
            </a:pPr>
            <a:r>
              <a:rPr lang="en-US" sz="1350" dirty="0"/>
              <a:t>The JVM uses a part of memory called the Heap to store objects created by your program.</a:t>
            </a:r>
          </a:p>
          <a:p>
            <a:pPr lvl="1">
              <a:buFont typeface="Wingdings" panose="05000000000000000000" pitchFamily="2" charset="2"/>
              <a:buChar char="Ø"/>
            </a:pPr>
            <a:r>
              <a:rPr lang="en-US" sz="1350" dirty="0"/>
              <a:t>When you create objects using new, the JVM sets aside memory for them in the Heap.</a:t>
            </a:r>
          </a:p>
          <a:p>
            <a:pPr lvl="1">
              <a:buFont typeface="Wingdings" panose="05000000000000000000" pitchFamily="2" charset="2"/>
              <a:buChar char="Ø"/>
            </a:pPr>
            <a:r>
              <a:rPr lang="en-US" sz="1350" dirty="0"/>
              <a:t>The Heap is divided into two parts: Young Generation and Old Generation.</a:t>
            </a:r>
          </a:p>
          <a:p>
            <a:r>
              <a:rPr lang="en-US" sz="1350" b="1" dirty="0"/>
              <a:t>Method Execution</a:t>
            </a:r>
          </a:p>
          <a:p>
            <a:pPr lvl="1">
              <a:buFont typeface="Wingdings" panose="05000000000000000000" pitchFamily="2" charset="2"/>
              <a:buChar char="Ø"/>
            </a:pPr>
            <a:r>
              <a:rPr lang="en-US" sz="1350" dirty="0"/>
              <a:t>When you call a method in your program, the JVM creates a special area in memory called the stack frame.</a:t>
            </a:r>
          </a:p>
          <a:p>
            <a:pPr lvl="1">
              <a:buFont typeface="Wingdings" panose="05000000000000000000" pitchFamily="2" charset="2"/>
              <a:buChar char="Ø"/>
            </a:pPr>
            <a:r>
              <a:rPr lang="en-US" sz="1350" dirty="0"/>
              <a:t>The stack frame holds all the information about the method call, like local variables and method parameters.</a:t>
            </a:r>
          </a:p>
          <a:p>
            <a:pPr lvl="1">
              <a:buFont typeface="Wingdings" panose="05000000000000000000" pitchFamily="2" charset="2"/>
              <a:buChar char="Ø"/>
            </a:pPr>
            <a:r>
              <a:rPr lang="en-US" sz="1350" dirty="0"/>
              <a:t>Each method call gets its own stack frame, like a stack of plates, where each plate holds the information for one method</a:t>
            </a:r>
            <a:r>
              <a:rPr lang="en-US" sz="1350" dirty="0" smtClean="0"/>
              <a:t>.</a:t>
            </a:r>
            <a:endParaRPr lang="en-US" sz="1000" dirty="0"/>
          </a:p>
          <a:p>
            <a:pPr marL="201168" lvl="1" indent="0">
              <a:buNone/>
            </a:pPr>
            <a:endParaRPr lang="en-IN" sz="1000" dirty="0"/>
          </a:p>
        </p:txBody>
      </p:sp>
      <p:pic>
        <p:nvPicPr>
          <p:cNvPr id="9218" name="Picture 2" descr="How JVM Works - JVM Architecture? - GeeksforGeeks">
            <a:extLst>
              <a:ext uri="{FF2B5EF4-FFF2-40B4-BE49-F238E27FC236}">
                <a16:creationId xmlns:a16="http://schemas.microsoft.com/office/drawing/2014/main" xmlns="" id="{517CA6E7-D349-4728-7D97-39983E23A6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265226" y="2770074"/>
            <a:ext cx="3594265" cy="203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308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9FDC1CB8-8C47-D421-FF53-591C4C22512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How JVM </a:t>
            </a:r>
            <a:r>
              <a:rPr lang="en-US" sz="3600" b="1" dirty="0" smtClean="0">
                <a:solidFill>
                  <a:srgbClr val="FFFFFF"/>
                </a:solidFill>
                <a:latin typeface="+mn-lt"/>
              </a:rPr>
              <a:t>Executes </a:t>
            </a:r>
            <a:r>
              <a:rPr lang="en-US" sz="3600" b="1" dirty="0">
                <a:solidFill>
                  <a:srgbClr val="FFFFFF"/>
                </a:solidFill>
                <a:latin typeface="+mn-lt"/>
              </a:rPr>
              <a:t>Java </a:t>
            </a:r>
            <a:r>
              <a:rPr lang="en-US" sz="3600" b="1" dirty="0" smtClean="0">
                <a:solidFill>
                  <a:srgbClr val="FFFFFF"/>
                </a:solidFill>
                <a:latin typeface="+mn-lt"/>
              </a:rPr>
              <a:t>Programs</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16"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CEF9BC9D-BD78-78ED-F05A-27AC073E35DC}"/>
              </a:ext>
            </a:extLst>
          </p:cNvPr>
          <p:cNvSpPr>
            <a:spLocks noGrp="1"/>
          </p:cNvSpPr>
          <p:nvPr>
            <p:ph idx="1"/>
          </p:nvPr>
        </p:nvSpPr>
        <p:spPr>
          <a:xfrm>
            <a:off x="4742016" y="245326"/>
            <a:ext cx="6413663" cy="6445406"/>
          </a:xfrm>
        </p:spPr>
        <p:txBody>
          <a:bodyPr anchor="ctr">
            <a:normAutofit fontScale="92500" lnSpcReduction="10000"/>
          </a:bodyPr>
          <a:lstStyle/>
          <a:p>
            <a:pPr>
              <a:lnSpc>
                <a:spcPct val="120000"/>
              </a:lnSpc>
            </a:pPr>
            <a:r>
              <a:rPr lang="en-US" sz="1700" b="1" dirty="0"/>
              <a:t>Memory Allocation (Heap)</a:t>
            </a:r>
          </a:p>
          <a:p>
            <a:pPr lvl="1">
              <a:lnSpc>
                <a:spcPct val="120000"/>
              </a:lnSpc>
              <a:buFont typeface="Wingdings" panose="05000000000000000000" pitchFamily="2" charset="2"/>
              <a:buChar char="Ø"/>
            </a:pPr>
            <a:r>
              <a:rPr lang="en-US" sz="1700" dirty="0"/>
              <a:t>The JVM uses a part of memory called the Heap to store objects created by your program.</a:t>
            </a:r>
          </a:p>
          <a:p>
            <a:pPr lvl="1">
              <a:lnSpc>
                <a:spcPct val="120000"/>
              </a:lnSpc>
              <a:buFont typeface="Wingdings" panose="05000000000000000000" pitchFamily="2" charset="2"/>
              <a:buChar char="Ø"/>
            </a:pPr>
            <a:r>
              <a:rPr lang="en-US" sz="1700" dirty="0"/>
              <a:t>When you create objects using new, the JVM sets aside memory for them in the Heap.</a:t>
            </a:r>
          </a:p>
          <a:p>
            <a:pPr>
              <a:lnSpc>
                <a:spcPct val="120000"/>
              </a:lnSpc>
            </a:pPr>
            <a:r>
              <a:rPr lang="en-US" sz="1700" b="1" dirty="0"/>
              <a:t>Method Execution</a:t>
            </a:r>
          </a:p>
          <a:p>
            <a:pPr lvl="1">
              <a:lnSpc>
                <a:spcPct val="120000"/>
              </a:lnSpc>
              <a:buFont typeface="Wingdings" panose="05000000000000000000" pitchFamily="2" charset="2"/>
              <a:buChar char="Ø"/>
            </a:pPr>
            <a:r>
              <a:rPr lang="en-US" sz="1700" dirty="0"/>
              <a:t>When you call a method in your program, the JVM creates a special area in memory called the stack frame.</a:t>
            </a:r>
          </a:p>
          <a:p>
            <a:pPr lvl="1">
              <a:lnSpc>
                <a:spcPct val="120000"/>
              </a:lnSpc>
              <a:buFont typeface="Wingdings" panose="05000000000000000000" pitchFamily="2" charset="2"/>
              <a:buChar char="Ø"/>
            </a:pPr>
            <a:r>
              <a:rPr lang="en-US" sz="1700" dirty="0"/>
              <a:t>The stack frame holds all the information about the method call, like local variables and method parameters.</a:t>
            </a:r>
          </a:p>
          <a:p>
            <a:pPr>
              <a:lnSpc>
                <a:spcPct val="120000"/>
              </a:lnSpc>
            </a:pPr>
            <a:r>
              <a:rPr lang="en-US" sz="1700" b="1" i="0" dirty="0">
                <a:effectLst/>
              </a:rPr>
              <a:t>Execution Engine</a:t>
            </a:r>
            <a:endParaRPr lang="en-US" sz="1700" b="0" i="0" dirty="0">
              <a:effectLst/>
            </a:endParaRPr>
          </a:p>
          <a:p>
            <a:pPr lvl="1">
              <a:lnSpc>
                <a:spcPct val="120000"/>
              </a:lnSpc>
              <a:buFont typeface="Wingdings" panose="05000000000000000000" pitchFamily="2" charset="2"/>
              <a:buChar char="Ø"/>
            </a:pPr>
            <a:r>
              <a:rPr lang="en-US" sz="1700" b="0" i="0" dirty="0">
                <a:effectLst/>
              </a:rPr>
              <a:t>The Execution Engine takes the bytecode (special instructions) generated by the Java Compiler and executes them.</a:t>
            </a:r>
          </a:p>
          <a:p>
            <a:pPr lvl="1">
              <a:lnSpc>
                <a:spcPct val="120000"/>
              </a:lnSpc>
              <a:buFont typeface="Wingdings" panose="05000000000000000000" pitchFamily="2" charset="2"/>
              <a:buChar char="Ø"/>
            </a:pPr>
            <a:r>
              <a:rPr lang="en-US" sz="1700" b="0" i="0" dirty="0">
                <a:effectLst/>
              </a:rPr>
              <a:t>It can do this in two ways:</a:t>
            </a:r>
          </a:p>
          <a:p>
            <a:pPr marL="925830" lvl="2" indent="-285750">
              <a:lnSpc>
                <a:spcPct val="120000"/>
              </a:lnSpc>
              <a:buFont typeface="Wingdings" panose="05000000000000000000" pitchFamily="2" charset="2"/>
              <a:buChar char="Ø"/>
            </a:pPr>
            <a:r>
              <a:rPr lang="en-US" sz="1700" b="0" i="0" dirty="0">
                <a:effectLst/>
              </a:rPr>
              <a:t>It can read each bytecode instruction one by one and do what it says (this is called interpreting).</a:t>
            </a:r>
          </a:p>
          <a:p>
            <a:pPr marL="925830" lvl="2" indent="-285750">
              <a:lnSpc>
                <a:spcPct val="120000"/>
              </a:lnSpc>
              <a:buFont typeface="Wingdings" panose="05000000000000000000" pitchFamily="2" charset="2"/>
              <a:buChar char="Ø"/>
            </a:pPr>
            <a:r>
              <a:rPr lang="en-US" sz="1700" dirty="0"/>
              <a:t>I</a:t>
            </a:r>
            <a:r>
              <a:rPr lang="en-US" sz="1700" b="0" i="0" dirty="0">
                <a:effectLst/>
              </a:rPr>
              <a:t>t can turn groups of bytecode instructions into super-fast machine code (using the JIT Compiler), which is then executed directly by the computer's hardware.</a:t>
            </a:r>
          </a:p>
          <a:p>
            <a:pPr marL="201168" lvl="1" indent="0">
              <a:buNone/>
            </a:pPr>
            <a:endParaRPr lang="en-US" sz="1100" dirty="0"/>
          </a:p>
          <a:p>
            <a:pPr marL="201168" lvl="1" indent="0">
              <a:buNone/>
            </a:pPr>
            <a:endParaRPr lang="en-IN" sz="1100" dirty="0"/>
          </a:p>
        </p:txBody>
      </p:sp>
    </p:spTree>
    <p:extLst>
      <p:ext uri="{BB962C8B-B14F-4D97-AF65-F5344CB8AC3E}">
        <p14:creationId xmlns:p14="http://schemas.microsoft.com/office/powerpoint/2010/main" val="1032291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Memory Management</a:t>
            </a:r>
            <a:endParaRPr lang="en-IN" dirty="0"/>
          </a:p>
        </p:txBody>
      </p:sp>
    </p:spTree>
    <p:extLst>
      <p:ext uri="{BB962C8B-B14F-4D97-AF65-F5344CB8AC3E}">
        <p14:creationId xmlns:p14="http://schemas.microsoft.com/office/powerpoint/2010/main" val="4124627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2DE5D23F-473C-F517-BDD9-1612BB4BA0B8}"/>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    Exceptions</a:t>
            </a:r>
            <a:endParaRPr lang="en-IN" sz="3600" b="1" dirty="0">
              <a:solidFill>
                <a:srgbClr val="FFFFFF"/>
              </a:solidFill>
              <a:latin typeface="+mn-lt"/>
            </a:endParaRPr>
          </a:p>
        </p:txBody>
      </p:sp>
      <p:sp>
        <p:nvSpPr>
          <p:cNvPr id="21" name="Rectangle 20">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1D02918-1358-1E84-2836-CC240FA9B370}"/>
              </a:ext>
            </a:extLst>
          </p:cNvPr>
          <p:cNvSpPr>
            <a:spLocks noGrp="1"/>
          </p:cNvSpPr>
          <p:nvPr>
            <p:ph idx="1"/>
          </p:nvPr>
        </p:nvSpPr>
        <p:spPr>
          <a:xfrm>
            <a:off x="4742016" y="605896"/>
            <a:ext cx="6413663" cy="5646208"/>
          </a:xfrm>
        </p:spPr>
        <p:txBody>
          <a:bodyPr anchor="ctr">
            <a:normAutofit fontScale="92500" lnSpcReduction="10000"/>
          </a:bodyPr>
          <a:lstStyle/>
          <a:p>
            <a:pPr>
              <a:buFont typeface="Wingdings" panose="05000000000000000000" pitchFamily="2" charset="2"/>
              <a:buChar char="Ø"/>
            </a:pPr>
            <a:r>
              <a:rPr lang="en-US" sz="1600" b="0" i="0" dirty="0">
                <a:effectLst/>
              </a:rPr>
              <a:t>In programming, an exception is an </a:t>
            </a:r>
            <a:r>
              <a:rPr lang="en-US" sz="1600" b="1" i="0" dirty="0">
                <a:effectLst/>
              </a:rPr>
              <a:t>event that disrupts the normal flow </a:t>
            </a:r>
            <a:r>
              <a:rPr lang="en-US" sz="1600" b="0" i="0" dirty="0">
                <a:effectLst/>
              </a:rPr>
              <a:t>of program execution</a:t>
            </a:r>
            <a:r>
              <a:rPr lang="en-US" sz="1600" b="0" i="0" dirty="0" smtClean="0">
                <a:effectLst/>
              </a:rPr>
              <a:t>.</a:t>
            </a:r>
          </a:p>
          <a:p>
            <a:pPr>
              <a:buFont typeface="Wingdings" panose="05000000000000000000" pitchFamily="2" charset="2"/>
              <a:buChar char="Ø"/>
            </a:pPr>
            <a:r>
              <a:rPr lang="en-US" sz="1600" b="0" i="0" dirty="0" smtClean="0">
                <a:effectLst/>
              </a:rPr>
              <a:t> </a:t>
            </a:r>
            <a:r>
              <a:rPr lang="en-US" sz="1600" b="0" i="0" dirty="0">
                <a:effectLst/>
              </a:rPr>
              <a:t>It occurs when an </a:t>
            </a:r>
            <a:r>
              <a:rPr lang="en-US" sz="1600" b="1" i="0" dirty="0">
                <a:effectLst/>
              </a:rPr>
              <a:t>unexpected situation </a:t>
            </a:r>
            <a:r>
              <a:rPr lang="en-US" sz="1600" b="0" i="0" dirty="0">
                <a:effectLst/>
              </a:rPr>
              <a:t>or </a:t>
            </a:r>
            <a:r>
              <a:rPr lang="en-US" sz="1600" b="1" i="0" dirty="0">
                <a:effectLst/>
              </a:rPr>
              <a:t>error</a:t>
            </a:r>
            <a:r>
              <a:rPr lang="en-US" sz="1600" b="0" i="0" dirty="0">
                <a:effectLst/>
              </a:rPr>
              <a:t> occurs that </a:t>
            </a:r>
            <a:r>
              <a:rPr lang="en-US" sz="1600" b="1" i="0" dirty="0">
                <a:effectLst/>
              </a:rPr>
              <a:t>prevents a program </a:t>
            </a:r>
            <a:r>
              <a:rPr lang="en-US" sz="1600" b="0" i="0" dirty="0">
                <a:effectLst/>
              </a:rPr>
              <a:t>from continuing its execution in the usual way. </a:t>
            </a:r>
          </a:p>
          <a:p>
            <a:pPr>
              <a:buFont typeface="Wingdings" panose="05000000000000000000" pitchFamily="2" charset="2"/>
              <a:buChar char="Ø"/>
            </a:pPr>
            <a:r>
              <a:rPr lang="en-US" sz="1600" b="0" i="0" dirty="0">
                <a:effectLst/>
              </a:rPr>
              <a:t>Exceptions can include </a:t>
            </a:r>
            <a:r>
              <a:rPr lang="en-US" sz="1600" b="1" i="0" dirty="0">
                <a:effectLst/>
              </a:rPr>
              <a:t>errors</a:t>
            </a:r>
            <a:r>
              <a:rPr lang="en-US" sz="1600" b="0" i="0" dirty="0">
                <a:effectLst/>
              </a:rPr>
              <a:t> such as </a:t>
            </a:r>
            <a:r>
              <a:rPr lang="en-US" sz="1600" b="1" i="0" dirty="0">
                <a:effectLst/>
              </a:rPr>
              <a:t>division by zero, accessing</a:t>
            </a:r>
            <a:r>
              <a:rPr lang="en-US" sz="1600" b="0" i="0" dirty="0">
                <a:effectLst/>
              </a:rPr>
              <a:t> an array index </a:t>
            </a:r>
            <a:r>
              <a:rPr lang="en-US" sz="1600" b="1" i="0" dirty="0">
                <a:effectLst/>
              </a:rPr>
              <a:t>out of bounds</a:t>
            </a:r>
            <a:r>
              <a:rPr lang="en-US" sz="1600" b="0" i="0" dirty="0">
                <a:effectLst/>
              </a:rPr>
              <a:t>, </a:t>
            </a:r>
            <a:r>
              <a:rPr lang="en-US" sz="1600" b="1" i="0" dirty="0">
                <a:effectLst/>
              </a:rPr>
              <a:t>file not found</a:t>
            </a:r>
            <a:r>
              <a:rPr lang="en-US" sz="1600" b="0" i="0" dirty="0">
                <a:effectLst/>
              </a:rPr>
              <a:t>, and more.</a:t>
            </a:r>
          </a:p>
          <a:p>
            <a:r>
              <a:rPr lang="en-US" sz="1600" b="1" i="0" dirty="0">
                <a:effectLst/>
              </a:rPr>
              <a:t>Purpose of Exception Handling in Programming:</a:t>
            </a:r>
            <a:r>
              <a:rPr lang="en-US" sz="1600" b="0" i="0" dirty="0">
                <a:effectLst/>
              </a:rPr>
              <a:t> Exception handling is a mechanism in programming that allows you to </a:t>
            </a:r>
            <a:r>
              <a:rPr lang="en-US" sz="1600" b="1" i="0" dirty="0">
                <a:effectLst/>
              </a:rPr>
              <a:t>gracefully handle unexpected </a:t>
            </a:r>
            <a:r>
              <a:rPr lang="en-US" sz="1600" b="0" i="0" dirty="0">
                <a:effectLst/>
              </a:rPr>
              <a:t>errors or </a:t>
            </a:r>
            <a:r>
              <a:rPr lang="en-US" sz="1600" b="1" i="0" dirty="0">
                <a:effectLst/>
              </a:rPr>
              <a:t>exceptional situations </a:t>
            </a:r>
            <a:r>
              <a:rPr lang="en-US" sz="1600" b="0" i="0" dirty="0">
                <a:effectLst/>
              </a:rPr>
              <a:t>that may occur during the execution of a program. </a:t>
            </a:r>
          </a:p>
          <a:p>
            <a:r>
              <a:rPr lang="en-US" sz="1600" b="0" i="0" dirty="0">
                <a:effectLst/>
              </a:rPr>
              <a:t>The primary purposes of exception handling are:</a:t>
            </a:r>
          </a:p>
          <a:p>
            <a:endParaRPr lang="en-US" sz="1600" b="0" i="0" dirty="0">
              <a:effectLst/>
            </a:endParaRPr>
          </a:p>
          <a:p>
            <a:pPr lvl="1">
              <a:buFont typeface="Wingdings" panose="05000000000000000000" pitchFamily="2" charset="2"/>
              <a:buChar char="Ø"/>
            </a:pPr>
            <a:r>
              <a:rPr lang="en-US" sz="1600" b="1" i="0" dirty="0">
                <a:effectLst/>
              </a:rPr>
              <a:t>Error Reporting:</a:t>
            </a:r>
            <a:r>
              <a:rPr lang="en-US" sz="1600" b="0" i="0" dirty="0">
                <a:effectLst/>
              </a:rPr>
              <a:t> Exception handling helps identify and report errors in a structured manner, making it easier to diagnose and fix issues in the code.</a:t>
            </a:r>
          </a:p>
          <a:p>
            <a:pPr lvl="1">
              <a:buFont typeface="Wingdings" panose="05000000000000000000" pitchFamily="2" charset="2"/>
              <a:buChar char="Ø"/>
            </a:pPr>
            <a:r>
              <a:rPr lang="en-US" sz="1600" b="1" i="0" dirty="0">
                <a:effectLst/>
              </a:rPr>
              <a:t>Program Robustness:</a:t>
            </a:r>
            <a:r>
              <a:rPr lang="en-US" sz="1600" b="0" i="0" dirty="0">
                <a:effectLst/>
              </a:rPr>
              <a:t> By handling exceptions, you prevent your program from crashing abruptly when an error occurs. Instead, it can recover gracefully or provide helpful feedback to the user.</a:t>
            </a:r>
          </a:p>
          <a:p>
            <a:pPr lvl="1">
              <a:buFont typeface="Wingdings" panose="05000000000000000000" pitchFamily="2" charset="2"/>
              <a:buChar char="Ø"/>
            </a:pPr>
            <a:r>
              <a:rPr lang="en-US" sz="1600" b="1" i="0" dirty="0">
                <a:effectLst/>
              </a:rPr>
              <a:t>Maintainability:</a:t>
            </a:r>
            <a:r>
              <a:rPr lang="en-US" sz="1600" b="0" i="0" dirty="0">
                <a:effectLst/>
              </a:rPr>
              <a:t> Well-handled exceptions improve the overall code quality and maintainability by separating error-handling logic from the regular program logic.</a:t>
            </a:r>
          </a:p>
          <a:p>
            <a:pPr lvl="1">
              <a:buFont typeface="Wingdings" panose="05000000000000000000" pitchFamily="2" charset="2"/>
              <a:buChar char="Ø"/>
            </a:pPr>
            <a:r>
              <a:rPr lang="en-US" sz="1600" b="1" i="0" dirty="0">
                <a:effectLst/>
              </a:rPr>
              <a:t>User-Friendly:</a:t>
            </a:r>
            <a:r>
              <a:rPr lang="en-US" sz="1600" b="0" i="0" dirty="0">
                <a:effectLst/>
              </a:rPr>
              <a:t> Exception handling allows you to display meaningful error messages to users, guiding them on how to proceed when an error occurs.</a:t>
            </a:r>
          </a:p>
          <a:p>
            <a:pPr>
              <a:buFont typeface="Wingdings" panose="05000000000000000000" pitchFamily="2" charset="2"/>
              <a:buChar char="Ø"/>
            </a:pPr>
            <a:endParaRPr lang="en-IN" sz="1400" dirty="0"/>
          </a:p>
        </p:txBody>
      </p:sp>
    </p:spTree>
    <p:extLst>
      <p:ext uri="{BB962C8B-B14F-4D97-AF65-F5344CB8AC3E}">
        <p14:creationId xmlns:p14="http://schemas.microsoft.com/office/powerpoint/2010/main" val="4190579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Memory Management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Overview of Java Memory Management</a:t>
            </a:r>
          </a:p>
          <a:p>
            <a:pPr>
              <a:buFont typeface="Wingdings" panose="05000000000000000000" pitchFamily="2" charset="2"/>
              <a:buChar char="Ø"/>
            </a:pPr>
            <a:r>
              <a:rPr lang="en-US" dirty="0"/>
              <a:t>Stack vs. Heap Memory</a:t>
            </a:r>
          </a:p>
          <a:p>
            <a:pPr>
              <a:buFont typeface="Wingdings" panose="05000000000000000000" pitchFamily="2" charset="2"/>
              <a:buChar char="Ø"/>
            </a:pPr>
            <a:r>
              <a:rPr lang="en-US" dirty="0"/>
              <a:t>Java Objects and Memory Allocation</a:t>
            </a:r>
          </a:p>
          <a:p>
            <a:pPr>
              <a:buFont typeface="Wingdings" panose="05000000000000000000" pitchFamily="2" charset="2"/>
              <a:buChar char="Ø"/>
            </a:pPr>
            <a:r>
              <a:rPr lang="en-US" dirty="0"/>
              <a:t>Object Creation and Initialization in Heap</a:t>
            </a:r>
          </a:p>
          <a:p>
            <a:pPr>
              <a:buFont typeface="Wingdings" panose="05000000000000000000" pitchFamily="2" charset="2"/>
              <a:buChar char="Ø"/>
            </a:pPr>
            <a:r>
              <a:rPr lang="en-US" dirty="0"/>
              <a:t>Reference Variables and Object Lifetimes</a:t>
            </a:r>
          </a:p>
          <a:p>
            <a:endParaRPr lang="en-IN" dirty="0"/>
          </a:p>
        </p:txBody>
      </p:sp>
    </p:spTree>
    <p:extLst>
      <p:ext uri="{BB962C8B-B14F-4D97-AF65-F5344CB8AC3E}">
        <p14:creationId xmlns:p14="http://schemas.microsoft.com/office/powerpoint/2010/main" val="15902871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00A0EDD6-FCFE-A79C-8E1B-55C245FA4479}"/>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Overview of Java Memory Management</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6"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6F5F3F30-08D6-3A1F-5852-B7093E880848}"/>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700" dirty="0"/>
              <a:t>Java memory management involves allocating and managing memory resources for objects and data used by Java programs. </a:t>
            </a:r>
          </a:p>
          <a:p>
            <a:pPr>
              <a:buFont typeface="Wingdings" panose="05000000000000000000" pitchFamily="2" charset="2"/>
              <a:buChar char="Ø"/>
            </a:pPr>
            <a:r>
              <a:rPr lang="en-US" sz="1700" dirty="0"/>
              <a:t>The Java Virtual Machine (JVM) handles memory management, ensuring that memory is efficiently used and objects are properly allocated and reclaimed.</a:t>
            </a:r>
          </a:p>
          <a:p>
            <a:pPr marL="0" indent="0">
              <a:buNone/>
            </a:pPr>
            <a:r>
              <a:rPr lang="en-US" sz="1700" b="1" dirty="0"/>
              <a:t>Stack vs. Heap Memory</a:t>
            </a:r>
            <a:endParaRPr lang="en-US" sz="1700" dirty="0"/>
          </a:p>
          <a:p>
            <a:pPr marL="292608" lvl="1" indent="0">
              <a:buNone/>
            </a:pPr>
            <a:r>
              <a:rPr lang="en-US" sz="1700" b="1" dirty="0"/>
              <a:t>Stack Memory: </a:t>
            </a:r>
          </a:p>
          <a:p>
            <a:pPr marL="761238" lvl="2" indent="-285750">
              <a:buFont typeface="Wingdings" panose="05000000000000000000" pitchFamily="2" charset="2"/>
              <a:buChar char="Ø"/>
            </a:pPr>
            <a:r>
              <a:rPr lang="en-US" sz="1700" dirty="0"/>
              <a:t>It's like a stack of plates, where each plate represents a method call. </a:t>
            </a:r>
          </a:p>
          <a:p>
            <a:pPr marL="761238" lvl="2" indent="-285750">
              <a:buFont typeface="Wingdings" panose="05000000000000000000" pitchFamily="2" charset="2"/>
              <a:buChar char="Ø"/>
            </a:pPr>
            <a:r>
              <a:rPr lang="en-US" sz="1700" dirty="0"/>
              <a:t>Local variables, method parameters, and method call information are stored here. </a:t>
            </a:r>
          </a:p>
          <a:p>
            <a:pPr marL="761238" lvl="2" indent="-285750">
              <a:buFont typeface="Wingdings" panose="05000000000000000000" pitchFamily="2" charset="2"/>
              <a:buChar char="Ø"/>
            </a:pPr>
            <a:r>
              <a:rPr lang="en-US" sz="1700" dirty="0"/>
              <a:t>The memory is automatically managed, and when a method call finishes, its plate is removed.</a:t>
            </a:r>
          </a:p>
          <a:p>
            <a:pPr marL="292608" lvl="1" indent="0">
              <a:buNone/>
            </a:pPr>
            <a:r>
              <a:rPr lang="en-US" sz="1700" b="1" dirty="0"/>
              <a:t>Heap Memory: </a:t>
            </a:r>
          </a:p>
          <a:p>
            <a:pPr marL="761238" lvl="2" indent="-285750">
              <a:buFont typeface="Wingdings" panose="05000000000000000000" pitchFamily="2" charset="2"/>
              <a:buChar char="Ø"/>
            </a:pPr>
            <a:r>
              <a:rPr lang="en-US" sz="1700" dirty="0"/>
              <a:t>It's a large storage area where objects are stored. </a:t>
            </a:r>
          </a:p>
          <a:p>
            <a:pPr marL="761238" lvl="2" indent="-285750">
              <a:buFont typeface="Wingdings" panose="05000000000000000000" pitchFamily="2" charset="2"/>
              <a:buChar char="Ø"/>
            </a:pPr>
            <a:r>
              <a:rPr lang="en-US" sz="1700" dirty="0"/>
              <a:t>Objects created using the new keyword are allocated memory here. </a:t>
            </a:r>
          </a:p>
          <a:p>
            <a:pPr marL="761238" lvl="2" indent="-285750">
              <a:buFont typeface="Wingdings" panose="05000000000000000000" pitchFamily="2" charset="2"/>
              <a:buChar char="Ø"/>
            </a:pPr>
            <a:r>
              <a:rPr lang="en-US" sz="1700" dirty="0"/>
              <a:t>The memory needs to be manually managed, and the Java Garbage Collector helps remove objects that are no longer used.</a:t>
            </a:r>
            <a:endParaRPr lang="en-IN" sz="1700" dirty="0"/>
          </a:p>
        </p:txBody>
      </p:sp>
    </p:spTree>
    <p:extLst>
      <p:ext uri="{BB962C8B-B14F-4D97-AF65-F5344CB8AC3E}">
        <p14:creationId xmlns:p14="http://schemas.microsoft.com/office/powerpoint/2010/main" val="525543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398300E0-83B4-7B05-FDFA-BBF34CADCBFF}"/>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latin typeface="+mn-lt"/>
              </a:rPr>
              <a:t>Java Objects and Memory Allocation</a:t>
            </a:r>
            <a:endParaRPr lang="en-IN" sz="3600" b="1">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14AC2C12-DDF9-C9F5-934E-9583F2C75EA8}"/>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700" dirty="0"/>
              <a:t>Java objects are instances of classes. They have data (fields) and methods associated with them.</a:t>
            </a:r>
          </a:p>
          <a:p>
            <a:pPr>
              <a:buFont typeface="Wingdings" panose="05000000000000000000" pitchFamily="2" charset="2"/>
              <a:buChar char="Ø"/>
            </a:pPr>
            <a:r>
              <a:rPr lang="en-US" sz="1700" dirty="0"/>
              <a:t>Memory is allocated for objects in the heap when they are created using the new keyword.</a:t>
            </a:r>
          </a:p>
          <a:p>
            <a:pPr marL="0" indent="0">
              <a:buNone/>
            </a:pPr>
            <a:r>
              <a:rPr lang="en-US" sz="1700" b="1" dirty="0"/>
              <a:t>Object Creation and Initialization in Heap:</a:t>
            </a:r>
          </a:p>
          <a:p>
            <a:pPr marL="578358" lvl="1" indent="-285750">
              <a:buFont typeface="Wingdings" panose="05000000000000000000" pitchFamily="2" charset="2"/>
              <a:buChar char="Ø"/>
            </a:pPr>
            <a:r>
              <a:rPr lang="en-US" sz="1700" dirty="0"/>
              <a:t>When an object is created using new, the JVM allocates memory for the object in the heap.</a:t>
            </a:r>
          </a:p>
          <a:p>
            <a:pPr marL="578358" lvl="1" indent="-285750">
              <a:buFont typeface="Wingdings" panose="05000000000000000000" pitchFamily="2" charset="2"/>
              <a:buChar char="Ø"/>
            </a:pPr>
            <a:r>
              <a:rPr lang="en-US" sz="1700" dirty="0"/>
              <a:t>The memory is used to store the object's data (fields) and a reference to the object's class.</a:t>
            </a:r>
          </a:p>
          <a:p>
            <a:pPr marL="0" indent="0">
              <a:buNone/>
            </a:pPr>
            <a:r>
              <a:rPr lang="en-US" sz="1700" b="1" dirty="0"/>
              <a:t>Reference Variables and Object Lifetimes:</a:t>
            </a:r>
          </a:p>
          <a:p>
            <a:pPr marL="578358" lvl="1" indent="-285750">
              <a:buFont typeface="Wingdings" panose="05000000000000000000" pitchFamily="2" charset="2"/>
              <a:buChar char="Ø"/>
            </a:pPr>
            <a:r>
              <a:rPr lang="en-US" sz="1700" dirty="0"/>
              <a:t>A reference variable is like a pointer that points to an object in memory.</a:t>
            </a:r>
          </a:p>
          <a:p>
            <a:pPr marL="578358" lvl="1" indent="-285750">
              <a:buFont typeface="Wingdings" panose="05000000000000000000" pitchFamily="2" charset="2"/>
              <a:buChar char="Ø"/>
            </a:pPr>
            <a:r>
              <a:rPr lang="en-US" sz="1700" dirty="0"/>
              <a:t>Objects exist in the heap until they are no longer reachable.</a:t>
            </a:r>
          </a:p>
          <a:p>
            <a:pPr marL="578358" lvl="1" indent="-285750">
              <a:buFont typeface="Wingdings" panose="05000000000000000000" pitchFamily="2" charset="2"/>
              <a:buChar char="Ø"/>
            </a:pPr>
            <a:r>
              <a:rPr lang="en-US" sz="1700" dirty="0"/>
              <a:t> An object becomes unreachable when there are no reference variables pointing to it. When an object becomes unreachable, the Garbage Collector will eventually reclaim its memory.</a:t>
            </a:r>
            <a:endParaRPr lang="en-IN" sz="1700" dirty="0"/>
          </a:p>
        </p:txBody>
      </p:sp>
    </p:spTree>
    <p:extLst>
      <p:ext uri="{BB962C8B-B14F-4D97-AF65-F5344CB8AC3E}">
        <p14:creationId xmlns:p14="http://schemas.microsoft.com/office/powerpoint/2010/main" val="3583993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Garbage Collection</a:t>
            </a:r>
          </a:p>
        </p:txBody>
      </p:sp>
    </p:spTree>
    <p:extLst>
      <p:ext uri="{BB962C8B-B14F-4D97-AF65-F5344CB8AC3E}">
        <p14:creationId xmlns:p14="http://schemas.microsoft.com/office/powerpoint/2010/main" val="254999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Garbage Collection Basics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Introduction to Garbage Collection</a:t>
            </a:r>
          </a:p>
          <a:p>
            <a:pPr>
              <a:buFont typeface="Wingdings" panose="05000000000000000000" pitchFamily="2" charset="2"/>
              <a:buChar char="Ø"/>
            </a:pPr>
            <a:r>
              <a:rPr lang="en-US" dirty="0"/>
              <a:t>Purpose and Benefits of Garbage Collection</a:t>
            </a:r>
          </a:p>
          <a:p>
            <a:pPr>
              <a:buFont typeface="Wingdings" panose="05000000000000000000" pitchFamily="2" charset="2"/>
              <a:buChar char="Ø"/>
            </a:pPr>
            <a:r>
              <a:rPr lang="en-IN" dirty="0"/>
              <a:t>How Garbage Collection Works</a:t>
            </a:r>
          </a:p>
          <a:p>
            <a:pPr>
              <a:buFont typeface="Wingdings" panose="05000000000000000000" pitchFamily="2" charset="2"/>
              <a:buChar char="Ø"/>
            </a:pPr>
            <a:r>
              <a:rPr lang="en-IN" dirty="0"/>
              <a:t>Mark-and-Sweep Algorithm and other </a:t>
            </a:r>
            <a:r>
              <a:rPr lang="en-US" dirty="0"/>
              <a:t>Garbage Collection Algorithms</a:t>
            </a:r>
          </a:p>
          <a:p>
            <a:pPr>
              <a:buFont typeface="Wingdings" panose="05000000000000000000" pitchFamily="2" charset="2"/>
              <a:buChar char="Ø"/>
            </a:pPr>
            <a:r>
              <a:rPr lang="en-US" dirty="0"/>
              <a:t>Generational Garbage Collection (Young and Old Generation)</a:t>
            </a:r>
          </a:p>
          <a:p>
            <a:endParaRPr lang="en-US" dirty="0"/>
          </a:p>
          <a:p>
            <a:endParaRPr lang="en-IN" dirty="0"/>
          </a:p>
        </p:txBody>
      </p:sp>
    </p:spTree>
    <p:extLst>
      <p:ext uri="{BB962C8B-B14F-4D97-AF65-F5344CB8AC3E}">
        <p14:creationId xmlns:p14="http://schemas.microsoft.com/office/powerpoint/2010/main" val="4012060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0816CAF-D414-09A8-5086-1ECD401FC10F}"/>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Introduction to Garbage Collection</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31B3A88-2674-AE10-E964-3D2747C4E249}"/>
              </a:ext>
            </a:extLst>
          </p:cNvPr>
          <p:cNvSpPr>
            <a:spLocks noGrp="1"/>
          </p:cNvSpPr>
          <p:nvPr>
            <p:ph idx="1"/>
          </p:nvPr>
        </p:nvSpPr>
        <p:spPr>
          <a:xfrm>
            <a:off x="4697411" y="750862"/>
            <a:ext cx="6413663" cy="5646208"/>
          </a:xfrm>
        </p:spPr>
        <p:txBody>
          <a:bodyPr anchor="ctr">
            <a:normAutofit/>
          </a:bodyPr>
          <a:lstStyle/>
          <a:p>
            <a:pPr>
              <a:buFont typeface="Wingdings" panose="05000000000000000000" pitchFamily="2" charset="2"/>
              <a:buChar char="Ø"/>
            </a:pPr>
            <a:r>
              <a:rPr lang="en-US" sz="1700" b="0" i="0" dirty="0">
                <a:effectLst/>
              </a:rPr>
              <a:t>Garbage Collection is an integral part of the Java Virtual Machine (JVM) responsible for handling memory automatically.</a:t>
            </a:r>
          </a:p>
          <a:p>
            <a:pPr>
              <a:buFont typeface="Wingdings" panose="05000000000000000000" pitchFamily="2" charset="2"/>
              <a:buChar char="Ø"/>
            </a:pPr>
            <a:r>
              <a:rPr lang="en-US" sz="1700" b="0" i="0" dirty="0">
                <a:effectLst/>
              </a:rPr>
              <a:t>Its primary purpose is to prevent memory leaks and improve memory utilization by reclaiming memory occupied by objects that are no longer needed or accessible.</a:t>
            </a:r>
          </a:p>
          <a:p>
            <a:pPr>
              <a:buFont typeface="Wingdings" panose="05000000000000000000" pitchFamily="2" charset="2"/>
              <a:buChar char="Ø"/>
            </a:pPr>
            <a:r>
              <a:rPr lang="en-US" sz="1700" b="0" i="0" dirty="0">
                <a:effectLst/>
              </a:rPr>
              <a:t>By automating memory management, Garbage Collection reduces the burden on developers to manually release memory resources.</a:t>
            </a:r>
          </a:p>
          <a:p>
            <a:r>
              <a:rPr lang="en-US" sz="1700" b="1" i="0" dirty="0">
                <a:effectLst/>
              </a:rPr>
              <a:t>Purpose and Benefits of Garbage Collection:</a:t>
            </a:r>
            <a:endParaRPr lang="en-US" sz="1700" b="0" i="0" dirty="0">
              <a:effectLst/>
            </a:endParaRPr>
          </a:p>
          <a:p>
            <a:pPr lvl="1">
              <a:buFont typeface="Wingdings" panose="05000000000000000000" pitchFamily="2" charset="2"/>
              <a:buChar char="Ø"/>
            </a:pPr>
            <a:r>
              <a:rPr lang="en-US" sz="1700" b="1" i="0" dirty="0">
                <a:effectLst/>
              </a:rPr>
              <a:t>Prevent Memory Leaks:</a:t>
            </a:r>
            <a:r>
              <a:rPr lang="en-US" sz="1700" b="0" i="0" dirty="0">
                <a:effectLst/>
              </a:rPr>
              <a:t> Garbage Collection ensures that memory used by unreachable objects is released, preventing memory leaks and allowing resources to be properly managed.</a:t>
            </a:r>
          </a:p>
          <a:p>
            <a:pPr lvl="1">
              <a:buFont typeface="Wingdings" panose="05000000000000000000" pitchFamily="2" charset="2"/>
              <a:buChar char="Ø"/>
            </a:pPr>
            <a:r>
              <a:rPr lang="en-US" sz="1700" b="1" i="0" dirty="0">
                <a:effectLst/>
              </a:rPr>
              <a:t>Automatic Memory Management:</a:t>
            </a:r>
            <a:r>
              <a:rPr lang="en-US" sz="1700" b="0" i="0" dirty="0">
                <a:effectLst/>
              </a:rPr>
              <a:t> Developers don't need to manually free memory, reducing programming complexity and human errors.</a:t>
            </a:r>
          </a:p>
          <a:p>
            <a:pPr lvl="1">
              <a:buFont typeface="Wingdings" panose="05000000000000000000" pitchFamily="2" charset="2"/>
              <a:buChar char="Ø"/>
            </a:pPr>
            <a:r>
              <a:rPr lang="en-US" sz="1700" b="1" i="0" dirty="0">
                <a:effectLst/>
              </a:rPr>
              <a:t>Enhance Productivity:</a:t>
            </a:r>
            <a:r>
              <a:rPr lang="en-US" sz="1700" b="0" i="0" dirty="0">
                <a:effectLst/>
              </a:rPr>
              <a:t> Focus shifts from memory management to application logic, increasing developer productivity.</a:t>
            </a:r>
          </a:p>
          <a:p>
            <a:pPr lvl="1">
              <a:buFont typeface="Wingdings" panose="05000000000000000000" pitchFamily="2" charset="2"/>
              <a:buChar char="Ø"/>
            </a:pPr>
            <a:r>
              <a:rPr lang="en-US" sz="1700" b="1" i="0" dirty="0">
                <a:effectLst/>
              </a:rPr>
              <a:t>Optimized Memory Usage:</a:t>
            </a:r>
            <a:r>
              <a:rPr lang="en-US" sz="1700" b="0" i="0" dirty="0">
                <a:effectLst/>
              </a:rPr>
              <a:t> Garbage Collection optimizes memory usage by removing unused objects, making efficient use of available memory.</a:t>
            </a:r>
          </a:p>
          <a:p>
            <a:pPr marL="0" indent="0">
              <a:buNone/>
            </a:pPr>
            <a:endParaRPr lang="en-US" sz="1500" b="0" i="0" dirty="0">
              <a:effectLst/>
              <a:latin typeface="Calibri "/>
            </a:endParaRPr>
          </a:p>
          <a:p>
            <a:endParaRPr lang="en-IN" sz="1500" dirty="0"/>
          </a:p>
        </p:txBody>
      </p:sp>
    </p:spTree>
    <p:extLst>
      <p:ext uri="{BB962C8B-B14F-4D97-AF65-F5344CB8AC3E}">
        <p14:creationId xmlns:p14="http://schemas.microsoft.com/office/powerpoint/2010/main" val="39517275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Söhne"/>
              </a:rPr>
              <a:t>How Garbage Collection Works</a:t>
            </a:r>
            <a:r>
              <a:rPr lang="en-US" sz="3600" b="0" i="0" dirty="0">
                <a:solidFill>
                  <a:srgbClr val="FFFFFF"/>
                </a:solidFill>
                <a:effectLst/>
                <a:latin typeface="Söhne"/>
              </a:rPr>
              <a:t/>
            </a:r>
            <a:br>
              <a:rPr lang="en-US" sz="3600" b="0" i="0" dirty="0">
                <a:solidFill>
                  <a:srgbClr val="FFFFFF"/>
                </a:solidFill>
                <a:effectLst/>
                <a:latin typeface="Söhne"/>
              </a:rPr>
            </a:b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FF2B6B3-DEDA-0C16-992B-832B2E5F3FA2}"/>
              </a:ext>
            </a:extLst>
          </p:cNvPr>
          <p:cNvSpPr>
            <a:spLocks noGrp="1"/>
          </p:cNvSpPr>
          <p:nvPr>
            <p:ph idx="1"/>
          </p:nvPr>
        </p:nvSpPr>
        <p:spPr>
          <a:xfrm>
            <a:off x="4742016" y="605896"/>
            <a:ext cx="6413663" cy="5646208"/>
          </a:xfrm>
        </p:spPr>
        <p:txBody>
          <a:bodyPr anchor="ctr">
            <a:normAutofit/>
          </a:bodyPr>
          <a:lstStyle/>
          <a:p>
            <a:pPr>
              <a:lnSpc>
                <a:spcPct val="100000"/>
              </a:lnSpc>
              <a:buFont typeface="Wingdings" panose="05000000000000000000" pitchFamily="2" charset="2"/>
              <a:buChar char="Ø"/>
            </a:pPr>
            <a:r>
              <a:rPr lang="en-US" sz="1800" b="1" i="0" dirty="0">
                <a:effectLst/>
              </a:rPr>
              <a:t>Identifying Unreachable Objects:</a:t>
            </a:r>
            <a:r>
              <a:rPr lang="en-US" sz="1800" b="0" i="0" dirty="0">
                <a:effectLst/>
              </a:rPr>
              <a:t> The Garbage Collector identifies objects that are no longer reachable from any reference variable in the program.</a:t>
            </a:r>
          </a:p>
          <a:p>
            <a:pPr>
              <a:lnSpc>
                <a:spcPct val="100000"/>
              </a:lnSpc>
              <a:buFont typeface="Wingdings" panose="05000000000000000000" pitchFamily="2" charset="2"/>
              <a:buChar char="Ø"/>
            </a:pPr>
            <a:r>
              <a:rPr lang="en-US" sz="1800" b="1" i="0" dirty="0">
                <a:effectLst/>
              </a:rPr>
              <a:t>Mark-and-Sweep Algorithm:</a:t>
            </a:r>
            <a:endParaRPr lang="en-US" sz="1800" b="0" i="0" dirty="0">
              <a:effectLst/>
            </a:endParaRPr>
          </a:p>
          <a:p>
            <a:pPr marL="742950" lvl="1" indent="-285750">
              <a:lnSpc>
                <a:spcPct val="100000"/>
              </a:lnSpc>
              <a:buFont typeface="Wingdings" panose="05000000000000000000" pitchFamily="2" charset="2"/>
              <a:buChar char="Ø"/>
            </a:pPr>
            <a:r>
              <a:rPr lang="en-US" b="0" i="0" dirty="0">
                <a:effectLst/>
              </a:rPr>
              <a:t>This algorithm involves two phases: marking and sweeping.</a:t>
            </a:r>
          </a:p>
          <a:p>
            <a:pPr marL="742950" lvl="1" indent="-285750">
              <a:lnSpc>
                <a:spcPct val="100000"/>
              </a:lnSpc>
              <a:buFont typeface="Wingdings" panose="05000000000000000000" pitchFamily="2" charset="2"/>
              <a:buChar char="Ø"/>
            </a:pPr>
            <a:r>
              <a:rPr lang="en-US" b="0" i="0" dirty="0">
                <a:effectLst/>
              </a:rPr>
              <a:t>During marking, the Garbage Collector traverses through all reachable objects, marking them as "alive."</a:t>
            </a:r>
          </a:p>
          <a:p>
            <a:pPr marL="742950" lvl="1" indent="-285750">
              <a:lnSpc>
                <a:spcPct val="100000"/>
              </a:lnSpc>
              <a:buFont typeface="Wingdings" panose="05000000000000000000" pitchFamily="2" charset="2"/>
              <a:buChar char="Ø"/>
            </a:pPr>
            <a:r>
              <a:rPr lang="en-US" b="0" i="0" dirty="0">
                <a:effectLst/>
              </a:rPr>
              <a:t>In the sweeping phase, the collector scans the memory and reclaims memory occupied by unmarked (dead) objects.</a:t>
            </a:r>
          </a:p>
          <a:p>
            <a:pPr>
              <a:lnSpc>
                <a:spcPct val="100000"/>
              </a:lnSpc>
              <a:buFont typeface="Wingdings" panose="05000000000000000000" pitchFamily="2" charset="2"/>
              <a:buChar char="Ø"/>
            </a:pPr>
            <a:r>
              <a:rPr lang="en-US" sz="1800" b="1" i="0" dirty="0">
                <a:effectLst/>
              </a:rPr>
              <a:t>Generational Garbage Collection (Young and Old Generation):</a:t>
            </a:r>
            <a:endParaRPr lang="en-US" sz="1800" b="0" i="0" dirty="0">
              <a:effectLst/>
            </a:endParaRPr>
          </a:p>
          <a:p>
            <a:pPr marL="742950" lvl="1" indent="-285750">
              <a:lnSpc>
                <a:spcPct val="100000"/>
              </a:lnSpc>
              <a:buFont typeface="Wingdings" panose="05000000000000000000" pitchFamily="2" charset="2"/>
              <a:buChar char="Ø"/>
            </a:pPr>
            <a:r>
              <a:rPr lang="en-US" b="0" i="0" dirty="0">
                <a:effectLst/>
              </a:rPr>
              <a:t>This approach divides objects into different generations based on their age and usage patterns.</a:t>
            </a:r>
          </a:p>
          <a:p>
            <a:pPr marL="742950" lvl="1" indent="-285750">
              <a:lnSpc>
                <a:spcPct val="100000"/>
              </a:lnSpc>
              <a:buFont typeface="Wingdings" panose="05000000000000000000" pitchFamily="2" charset="2"/>
              <a:buChar char="Ø"/>
            </a:pPr>
            <a:r>
              <a:rPr lang="en-US" b="0" i="0" dirty="0">
                <a:effectLst/>
              </a:rPr>
              <a:t>The heap is typically divided into two main parts: </a:t>
            </a:r>
            <a:r>
              <a:rPr lang="en-US" b="1" i="0" dirty="0">
                <a:effectLst/>
              </a:rPr>
              <a:t>Young Generation</a:t>
            </a:r>
            <a:r>
              <a:rPr lang="en-US" b="0" i="0" dirty="0">
                <a:effectLst/>
              </a:rPr>
              <a:t> (where new objects are created) and </a:t>
            </a:r>
            <a:r>
              <a:rPr lang="en-US" b="1" i="0" dirty="0">
                <a:effectLst/>
              </a:rPr>
              <a:t>Old Generation</a:t>
            </a:r>
            <a:r>
              <a:rPr lang="en-US" b="0" i="0" dirty="0">
                <a:effectLst/>
              </a:rPr>
              <a:t> (where long-lived objects reside).</a:t>
            </a:r>
          </a:p>
          <a:p>
            <a:endParaRPr lang="en-IN" dirty="0"/>
          </a:p>
        </p:txBody>
      </p:sp>
    </p:spTree>
    <p:extLst>
      <p:ext uri="{BB962C8B-B14F-4D97-AF65-F5344CB8AC3E}">
        <p14:creationId xmlns:p14="http://schemas.microsoft.com/office/powerpoint/2010/main" val="5196056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Generational Garbage Collection</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FF2B6B3-DEDA-0C16-992B-832B2E5F3FA2}"/>
              </a:ext>
            </a:extLst>
          </p:cNvPr>
          <p:cNvSpPr>
            <a:spLocks noGrp="1"/>
          </p:cNvSpPr>
          <p:nvPr>
            <p:ph idx="1"/>
          </p:nvPr>
        </p:nvSpPr>
        <p:spPr>
          <a:xfrm>
            <a:off x="4742016" y="605896"/>
            <a:ext cx="6413663" cy="5646208"/>
          </a:xfrm>
        </p:spPr>
        <p:txBody>
          <a:bodyPr anchor="ctr">
            <a:normAutofit/>
          </a:bodyPr>
          <a:lstStyle/>
          <a:p>
            <a:pPr>
              <a:lnSpc>
                <a:spcPct val="100000"/>
              </a:lnSpc>
            </a:pPr>
            <a:r>
              <a:rPr lang="en-US" b="1" i="0" dirty="0">
                <a:effectLst/>
              </a:rPr>
              <a:t>Young Generation:</a:t>
            </a:r>
            <a:endParaRPr lang="en-US" b="0" i="0" dirty="0">
              <a:effectLst/>
            </a:endParaRPr>
          </a:p>
          <a:p>
            <a:pPr lvl="1">
              <a:lnSpc>
                <a:spcPct val="100000"/>
              </a:lnSpc>
              <a:buFont typeface="Wingdings" panose="05000000000000000000" pitchFamily="2" charset="2"/>
              <a:buChar char="Ø"/>
            </a:pPr>
            <a:r>
              <a:rPr lang="en-US" b="0" i="0" dirty="0">
                <a:effectLst/>
              </a:rPr>
              <a:t>New objects are created in the Young Generation.</a:t>
            </a:r>
          </a:p>
          <a:p>
            <a:pPr lvl="1">
              <a:lnSpc>
                <a:spcPct val="100000"/>
              </a:lnSpc>
              <a:buFont typeface="Wingdings" panose="05000000000000000000" pitchFamily="2" charset="2"/>
              <a:buChar char="Ø"/>
            </a:pPr>
            <a:r>
              <a:rPr lang="en-US" b="0" i="0" dirty="0">
                <a:effectLst/>
              </a:rPr>
              <a:t>A portion of the Young Generation is used as an Eden space.</a:t>
            </a:r>
          </a:p>
          <a:p>
            <a:pPr lvl="1">
              <a:lnSpc>
                <a:spcPct val="100000"/>
              </a:lnSpc>
              <a:buFont typeface="Wingdings" panose="05000000000000000000" pitchFamily="2" charset="2"/>
              <a:buChar char="Ø"/>
            </a:pPr>
            <a:r>
              <a:rPr lang="en-US" b="0" i="0" dirty="0">
                <a:effectLst/>
              </a:rPr>
              <a:t>Objects that survive a garbage collection in the Young Generation are moved to Survivor spaces (usually two).</a:t>
            </a:r>
          </a:p>
          <a:p>
            <a:pPr lvl="1">
              <a:lnSpc>
                <a:spcPct val="100000"/>
              </a:lnSpc>
              <a:buFont typeface="Wingdings" panose="05000000000000000000" pitchFamily="2" charset="2"/>
              <a:buChar char="Ø"/>
            </a:pPr>
            <a:r>
              <a:rPr lang="en-US" b="0" i="0" dirty="0">
                <a:effectLst/>
              </a:rPr>
              <a:t>After several rounds of survival, objects are promoted to the Old Generation.</a:t>
            </a:r>
          </a:p>
          <a:p>
            <a:pPr>
              <a:lnSpc>
                <a:spcPct val="100000"/>
              </a:lnSpc>
            </a:pPr>
            <a:r>
              <a:rPr lang="en-US" b="1" i="0" dirty="0">
                <a:effectLst/>
              </a:rPr>
              <a:t>Old Generation:</a:t>
            </a:r>
            <a:endParaRPr lang="en-US" b="0" i="0" dirty="0">
              <a:effectLst/>
            </a:endParaRPr>
          </a:p>
          <a:p>
            <a:pPr lvl="1">
              <a:lnSpc>
                <a:spcPct val="100000"/>
              </a:lnSpc>
              <a:buFont typeface="Wingdings" panose="05000000000000000000" pitchFamily="2" charset="2"/>
              <a:buChar char="Ø"/>
            </a:pPr>
            <a:r>
              <a:rPr lang="en-US" b="0" i="0" dirty="0">
                <a:effectLst/>
              </a:rPr>
              <a:t>The Old Generation contains long-lived objects that survived multiple collections in the Young Generation.</a:t>
            </a:r>
          </a:p>
          <a:p>
            <a:pPr lvl="1">
              <a:lnSpc>
                <a:spcPct val="100000"/>
              </a:lnSpc>
              <a:buFont typeface="Wingdings" panose="05000000000000000000" pitchFamily="2" charset="2"/>
              <a:buChar char="Ø"/>
            </a:pPr>
            <a:r>
              <a:rPr lang="en-US" b="0" i="0" dirty="0">
                <a:effectLst/>
              </a:rPr>
              <a:t>Since objects in the Old Generation are less likely to become unreachable, garbage collection in this generation is less frequent.</a:t>
            </a:r>
          </a:p>
          <a:p>
            <a:endParaRPr lang="en-IN" dirty="0"/>
          </a:p>
        </p:txBody>
      </p:sp>
    </p:spTree>
    <p:extLst>
      <p:ext uri="{BB962C8B-B14F-4D97-AF65-F5344CB8AC3E}">
        <p14:creationId xmlns:p14="http://schemas.microsoft.com/office/powerpoint/2010/main" val="33656814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Algorithms</a:t>
            </a: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FF2B6B3-DEDA-0C16-992B-832B2E5F3FA2}"/>
              </a:ext>
            </a:extLst>
          </p:cNvPr>
          <p:cNvSpPr>
            <a:spLocks noGrp="1"/>
          </p:cNvSpPr>
          <p:nvPr>
            <p:ph idx="1"/>
          </p:nvPr>
        </p:nvSpPr>
        <p:spPr>
          <a:xfrm>
            <a:off x="4742016" y="605896"/>
            <a:ext cx="6413663" cy="5646208"/>
          </a:xfrm>
        </p:spPr>
        <p:txBody>
          <a:bodyPr anchor="ctr">
            <a:normAutofit/>
          </a:bodyPr>
          <a:lstStyle/>
          <a:p>
            <a:pPr marL="0" indent="0">
              <a:buNone/>
            </a:pPr>
            <a:r>
              <a:rPr lang="en-US" sz="1800" b="1" dirty="0"/>
              <a:t>Mark-and-Sweep Algorithm</a:t>
            </a:r>
          </a:p>
          <a:p>
            <a:pPr lvl="1">
              <a:buFont typeface="Wingdings" panose="05000000000000000000" pitchFamily="2" charset="2"/>
              <a:buChar char="Ø"/>
            </a:pPr>
            <a:r>
              <a:rPr lang="en-US" dirty="0"/>
              <a:t>Simple two-phase process: marking live objects and sweeping memory for dead objects.</a:t>
            </a:r>
          </a:p>
          <a:p>
            <a:pPr lvl="1">
              <a:buFont typeface="Wingdings" panose="05000000000000000000" pitchFamily="2" charset="2"/>
              <a:buChar char="Ø"/>
            </a:pPr>
            <a:r>
              <a:rPr lang="en-US" dirty="0"/>
              <a:t>Reclaims memory occupied by unreachable objects.</a:t>
            </a:r>
          </a:p>
          <a:p>
            <a:pPr lvl="1">
              <a:buFont typeface="Wingdings" panose="05000000000000000000" pitchFamily="2" charset="2"/>
              <a:buChar char="Ø"/>
            </a:pPr>
            <a:r>
              <a:rPr lang="en-US" dirty="0"/>
              <a:t>May lead to memory fragmentation.</a:t>
            </a:r>
          </a:p>
          <a:p>
            <a:pPr marL="0" indent="0">
              <a:buNone/>
            </a:pPr>
            <a:r>
              <a:rPr lang="en-US" sz="1800" b="1" dirty="0"/>
              <a:t>Copying Algorithm (Young Generation)</a:t>
            </a:r>
          </a:p>
          <a:p>
            <a:pPr lvl="1">
              <a:buFont typeface="Wingdings" panose="05000000000000000000" pitchFamily="2" charset="2"/>
              <a:buChar char="Ø"/>
            </a:pPr>
            <a:r>
              <a:rPr lang="en-US" dirty="0"/>
              <a:t>Divides memory into two equal parts: one for object allocation and one for copying live objects.</a:t>
            </a:r>
          </a:p>
          <a:p>
            <a:pPr lvl="1">
              <a:buFont typeface="Wingdings" panose="05000000000000000000" pitchFamily="2" charset="2"/>
              <a:buChar char="Ø"/>
            </a:pPr>
            <a:r>
              <a:rPr lang="en-US" dirty="0"/>
              <a:t>Surviving objects are moved to the other space.</a:t>
            </a:r>
          </a:p>
          <a:p>
            <a:pPr lvl="1">
              <a:buFont typeface="Wingdings" panose="05000000000000000000" pitchFamily="2" charset="2"/>
              <a:buChar char="Ø"/>
            </a:pPr>
            <a:r>
              <a:rPr lang="en-US" dirty="0"/>
              <a:t>Efficient for collecting short-lived objects, prevents fragmentation.</a:t>
            </a:r>
          </a:p>
          <a:p>
            <a:pPr marL="0" indent="0">
              <a:buNone/>
            </a:pPr>
            <a:r>
              <a:rPr lang="en-US" sz="1800" b="1" dirty="0"/>
              <a:t>Mark-Compact Algorithm</a:t>
            </a:r>
          </a:p>
          <a:p>
            <a:pPr lvl="1">
              <a:buFont typeface="Wingdings" panose="05000000000000000000" pitchFamily="2" charset="2"/>
              <a:buChar char="Ø"/>
            </a:pPr>
            <a:r>
              <a:rPr lang="en-US" dirty="0"/>
              <a:t>Mark-and-Sweep with compaction: moves live objects together to reduce fragmentation.</a:t>
            </a:r>
          </a:p>
          <a:p>
            <a:pPr lvl="1">
              <a:buFont typeface="Wingdings" panose="05000000000000000000" pitchFamily="2" charset="2"/>
              <a:buChar char="Ø"/>
            </a:pPr>
            <a:r>
              <a:rPr lang="en-US" dirty="0"/>
              <a:t>Objects are marked, then memory is compacted to reclaim space.</a:t>
            </a:r>
          </a:p>
          <a:p>
            <a:pPr lvl="1">
              <a:buFont typeface="Wingdings" panose="05000000000000000000" pitchFamily="2" charset="2"/>
              <a:buChar char="Ø"/>
            </a:pPr>
            <a:r>
              <a:rPr lang="en-US" dirty="0"/>
              <a:t>Effective for long-lived objects, minimizes fragmentation.</a:t>
            </a:r>
          </a:p>
          <a:p>
            <a:endParaRPr lang="en-IN" dirty="0"/>
          </a:p>
        </p:txBody>
      </p:sp>
    </p:spTree>
    <p:extLst>
      <p:ext uri="{BB962C8B-B14F-4D97-AF65-F5344CB8AC3E}">
        <p14:creationId xmlns:p14="http://schemas.microsoft.com/office/powerpoint/2010/main" val="30457260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Algorithms</a:t>
            </a:r>
            <a:endParaRPr lang="en-IN" sz="3600" dirty="0">
              <a:solidFill>
                <a:srgbClr val="FFFFFF"/>
              </a:solidFill>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FF2B6B3-DEDA-0C16-992B-832B2E5F3FA2}"/>
              </a:ext>
            </a:extLst>
          </p:cNvPr>
          <p:cNvSpPr>
            <a:spLocks noGrp="1"/>
          </p:cNvSpPr>
          <p:nvPr>
            <p:ph idx="1"/>
          </p:nvPr>
        </p:nvSpPr>
        <p:spPr>
          <a:xfrm>
            <a:off x="4742016" y="605896"/>
            <a:ext cx="6413663" cy="5646208"/>
          </a:xfrm>
        </p:spPr>
        <p:txBody>
          <a:bodyPr anchor="ctr">
            <a:normAutofit/>
          </a:bodyPr>
          <a:lstStyle/>
          <a:p>
            <a:pPr marL="0" indent="0" algn="l">
              <a:buNone/>
            </a:pPr>
            <a:r>
              <a:rPr lang="en-US" sz="1800" b="1" i="0" dirty="0">
                <a:solidFill>
                  <a:srgbClr val="374151"/>
                </a:solidFill>
                <a:effectLst/>
              </a:rPr>
              <a:t>Generational Garbage Collection</a:t>
            </a:r>
            <a:endParaRPr lang="en-US" sz="1800" b="0" i="0" dirty="0">
              <a:solidFill>
                <a:srgbClr val="374151"/>
              </a:solidFill>
              <a:effectLst/>
            </a:endParaRPr>
          </a:p>
          <a:p>
            <a:pPr marL="742950" lvl="1" indent="-285750" algn="l">
              <a:buFont typeface="Wingdings" panose="05000000000000000000" pitchFamily="2" charset="2"/>
              <a:buChar char="Ø"/>
            </a:pPr>
            <a:r>
              <a:rPr lang="en-US" b="0" i="0" dirty="0">
                <a:solidFill>
                  <a:srgbClr val="374151"/>
                </a:solidFill>
                <a:effectLst/>
              </a:rPr>
              <a:t>Divides objects by age and usage patterns.</a:t>
            </a:r>
          </a:p>
          <a:p>
            <a:pPr marL="742950" lvl="1" indent="-285750" algn="l">
              <a:buFont typeface="Wingdings" panose="05000000000000000000" pitchFamily="2" charset="2"/>
              <a:buChar char="Ø"/>
            </a:pPr>
            <a:r>
              <a:rPr lang="en-US" b="0" i="0" dirty="0">
                <a:solidFill>
                  <a:srgbClr val="374151"/>
                </a:solidFill>
                <a:effectLst/>
              </a:rPr>
              <a:t>Young Generation for new objects, frequent collection.</a:t>
            </a:r>
          </a:p>
          <a:p>
            <a:pPr marL="742950" lvl="1" indent="-285750" algn="l">
              <a:buFont typeface="Wingdings" panose="05000000000000000000" pitchFamily="2" charset="2"/>
              <a:buChar char="Ø"/>
            </a:pPr>
            <a:r>
              <a:rPr lang="en-US" b="0" i="0" dirty="0">
                <a:solidFill>
                  <a:srgbClr val="374151"/>
                </a:solidFill>
                <a:effectLst/>
              </a:rPr>
              <a:t>Old Generation for long-lived objects, less frequent collection.</a:t>
            </a:r>
          </a:p>
          <a:p>
            <a:pPr marL="0" indent="0" algn="l">
              <a:buNone/>
            </a:pPr>
            <a:r>
              <a:rPr lang="en-US" sz="1800" b="1" i="0" dirty="0">
                <a:solidFill>
                  <a:srgbClr val="374151"/>
                </a:solidFill>
                <a:effectLst/>
              </a:rPr>
              <a:t>Concurrent Mark-Sweep (CMS) Algorithm</a:t>
            </a:r>
            <a:endParaRPr lang="en-US" sz="1800" b="0" i="0" dirty="0">
              <a:solidFill>
                <a:srgbClr val="374151"/>
              </a:solidFill>
              <a:effectLst/>
            </a:endParaRPr>
          </a:p>
          <a:p>
            <a:pPr marL="742950" lvl="1" indent="-285750" algn="l">
              <a:buFont typeface="Wingdings" panose="05000000000000000000" pitchFamily="2" charset="2"/>
              <a:buChar char="Ø"/>
            </a:pPr>
            <a:r>
              <a:rPr lang="en-US" b="0" i="0" dirty="0">
                <a:solidFill>
                  <a:srgbClr val="374151"/>
                </a:solidFill>
                <a:effectLst/>
              </a:rPr>
              <a:t>Concurrent marking and sweeping to reduce pause times.</a:t>
            </a:r>
          </a:p>
          <a:p>
            <a:pPr marL="742950" lvl="1" indent="-285750" algn="l">
              <a:buFont typeface="Wingdings" panose="05000000000000000000" pitchFamily="2" charset="2"/>
              <a:buChar char="Ø"/>
            </a:pPr>
            <a:r>
              <a:rPr lang="en-US" b="0" i="0" dirty="0">
                <a:solidFill>
                  <a:srgbClr val="374151"/>
                </a:solidFill>
                <a:effectLst/>
              </a:rPr>
              <a:t>Identifies live objects while allowing application execution.</a:t>
            </a:r>
          </a:p>
          <a:p>
            <a:pPr marL="742950" lvl="1" indent="-285750" algn="l">
              <a:buFont typeface="Wingdings" panose="05000000000000000000" pitchFamily="2" charset="2"/>
              <a:buChar char="Ø"/>
            </a:pPr>
            <a:r>
              <a:rPr lang="en-US" b="0" i="0" dirty="0">
                <a:solidFill>
                  <a:srgbClr val="374151"/>
                </a:solidFill>
                <a:effectLst/>
              </a:rPr>
              <a:t>Complex due to concurrent nature.</a:t>
            </a:r>
          </a:p>
          <a:p>
            <a:pPr marL="0" indent="0" algn="l">
              <a:buNone/>
            </a:pPr>
            <a:r>
              <a:rPr lang="en-US" sz="1800" b="1" i="0" dirty="0">
                <a:solidFill>
                  <a:srgbClr val="374151"/>
                </a:solidFill>
                <a:effectLst/>
              </a:rPr>
              <a:t>G1 (Garbage First) Algorithm</a:t>
            </a:r>
            <a:endParaRPr lang="en-US" sz="1800" b="0" i="0" dirty="0">
              <a:solidFill>
                <a:srgbClr val="374151"/>
              </a:solidFill>
              <a:effectLst/>
            </a:endParaRPr>
          </a:p>
          <a:p>
            <a:pPr marL="742950" lvl="1" indent="-285750" algn="l">
              <a:buFont typeface="Wingdings" panose="05000000000000000000" pitchFamily="2" charset="2"/>
              <a:buChar char="Ø"/>
            </a:pPr>
            <a:r>
              <a:rPr lang="en-US" b="0" i="0" dirty="0">
                <a:solidFill>
                  <a:srgbClr val="374151"/>
                </a:solidFill>
                <a:effectLst/>
              </a:rPr>
              <a:t>Divides heap into regions, collects with minimized pause times.</a:t>
            </a:r>
          </a:p>
          <a:p>
            <a:pPr marL="742950" lvl="1" indent="-285750" algn="l">
              <a:buFont typeface="Wingdings" panose="05000000000000000000" pitchFamily="2" charset="2"/>
              <a:buChar char="Ø"/>
            </a:pPr>
            <a:r>
              <a:rPr lang="en-US" b="0" i="0" dirty="0">
                <a:solidFill>
                  <a:srgbClr val="374151"/>
                </a:solidFill>
                <a:effectLst/>
              </a:rPr>
              <a:t>Adapts collection strategy based on heap state.</a:t>
            </a:r>
          </a:p>
          <a:p>
            <a:pPr marL="742950" lvl="1" indent="-285750" algn="l">
              <a:buFont typeface="Wingdings" panose="05000000000000000000" pitchFamily="2" charset="2"/>
              <a:buChar char="Ø"/>
            </a:pPr>
            <a:r>
              <a:rPr lang="en-US" b="0" i="0" dirty="0">
                <a:solidFill>
                  <a:srgbClr val="374151"/>
                </a:solidFill>
                <a:effectLst/>
              </a:rPr>
              <a:t>Balances pause times and memory utilization.</a:t>
            </a:r>
          </a:p>
          <a:p>
            <a:endParaRPr lang="en-IN" dirty="0"/>
          </a:p>
        </p:txBody>
      </p:sp>
    </p:spTree>
    <p:extLst>
      <p:ext uri="{BB962C8B-B14F-4D97-AF65-F5344CB8AC3E}">
        <p14:creationId xmlns:p14="http://schemas.microsoft.com/office/powerpoint/2010/main" val="366329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try-catch Block</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Syntax of the try-catch block</a:t>
            </a:r>
          </a:p>
          <a:p>
            <a:pPr>
              <a:buFont typeface="Wingdings" panose="05000000000000000000" pitchFamily="2" charset="2"/>
              <a:buChar char="Ø"/>
            </a:pPr>
            <a:r>
              <a:rPr lang="en-US" dirty="0"/>
              <a:t>Handling exceptions with catch blocks</a:t>
            </a:r>
          </a:p>
          <a:p>
            <a:pPr>
              <a:buFont typeface="Wingdings" panose="05000000000000000000" pitchFamily="2" charset="2"/>
              <a:buChar char="Ø"/>
            </a:pPr>
            <a:r>
              <a:rPr lang="en-US" dirty="0"/>
              <a:t>Multiple Catch Blocks</a:t>
            </a:r>
          </a:p>
          <a:p>
            <a:pPr>
              <a:buFont typeface="Wingdings" panose="05000000000000000000" pitchFamily="2" charset="2"/>
              <a:buChar char="Ø"/>
            </a:pPr>
            <a:r>
              <a:rPr lang="en-US" dirty="0"/>
              <a:t>Catching different types of exceptions</a:t>
            </a:r>
          </a:p>
          <a:p>
            <a:pPr>
              <a:buFont typeface="Wingdings" panose="05000000000000000000" pitchFamily="2" charset="2"/>
              <a:buChar char="Ø"/>
            </a:pPr>
            <a:r>
              <a:rPr lang="en-US" dirty="0"/>
              <a:t>Handling multiple exceptions in separate catch blocks</a:t>
            </a:r>
          </a:p>
          <a:p>
            <a:pPr>
              <a:buFont typeface="Wingdings" panose="05000000000000000000" pitchFamily="2" charset="2"/>
              <a:buChar char="Ø"/>
            </a:pPr>
            <a:r>
              <a:rPr lang="en-US" dirty="0"/>
              <a:t>Try with resources</a:t>
            </a:r>
          </a:p>
          <a:p>
            <a:endParaRPr lang="en-IN" b="1" dirty="0"/>
          </a:p>
        </p:txBody>
      </p:sp>
    </p:spTree>
    <p:extLst>
      <p:ext uri="{BB962C8B-B14F-4D97-AF65-F5344CB8AC3E}">
        <p14:creationId xmlns:p14="http://schemas.microsoft.com/office/powerpoint/2010/main" val="35309870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1C2D-8006-9E1E-8816-F670ECBC56DB}"/>
              </a:ext>
            </a:extLst>
          </p:cNvPr>
          <p:cNvSpPr>
            <a:spLocks noGrp="1"/>
          </p:cNvSpPr>
          <p:nvPr>
            <p:ph type="title"/>
          </p:nvPr>
        </p:nvSpPr>
        <p:spPr/>
        <p:txBody>
          <a:bodyPr/>
          <a:lstStyle/>
          <a:p>
            <a:r>
              <a:rPr lang="en-US" dirty="0"/>
              <a:t>Interview Questions</a:t>
            </a:r>
            <a:endParaRPr lang="en-IN" dirty="0"/>
          </a:p>
        </p:txBody>
      </p:sp>
    </p:spTree>
    <p:extLst>
      <p:ext uri="{BB962C8B-B14F-4D97-AF65-F5344CB8AC3E}">
        <p14:creationId xmlns:p14="http://schemas.microsoft.com/office/powerpoint/2010/main" val="35762124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Package Interview Questions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dirty="0"/>
              <a:t>What is a package in Java and what purpose does it serve?</a:t>
            </a:r>
          </a:p>
          <a:p>
            <a:pPr>
              <a:buFont typeface="Wingdings" panose="05000000000000000000" pitchFamily="2" charset="2"/>
              <a:buChar char="Ø"/>
            </a:pPr>
            <a:r>
              <a:rPr lang="en-US" sz="1600" dirty="0"/>
              <a:t>How do packages help in organizing classes in Java?</a:t>
            </a:r>
          </a:p>
          <a:p>
            <a:pPr>
              <a:buFont typeface="Wingdings" panose="05000000000000000000" pitchFamily="2" charset="2"/>
              <a:buChar char="Ø"/>
            </a:pPr>
            <a:r>
              <a:rPr lang="en-US" sz="1600" dirty="0"/>
              <a:t>What is the purpose of a package declaration at the beginning of a Java source file?</a:t>
            </a:r>
          </a:p>
          <a:p>
            <a:pPr>
              <a:buFont typeface="Wingdings" panose="05000000000000000000" pitchFamily="2" charset="2"/>
              <a:buChar char="Ø"/>
            </a:pPr>
            <a:r>
              <a:rPr lang="en-US" sz="1600" dirty="0"/>
              <a:t>How are naming conflicts avoided using packages in Java? How can you create a package in Java?</a:t>
            </a:r>
          </a:p>
          <a:p>
            <a:pPr>
              <a:buFont typeface="Wingdings" panose="05000000000000000000" pitchFamily="2" charset="2"/>
              <a:buChar char="Ø"/>
            </a:pPr>
            <a:r>
              <a:rPr lang="en-US" sz="1600" dirty="0"/>
              <a:t>What is the default package in Java, and why is it discouraged to use?</a:t>
            </a:r>
          </a:p>
          <a:p>
            <a:pPr>
              <a:buFont typeface="Wingdings" panose="05000000000000000000" pitchFamily="2" charset="2"/>
              <a:buChar char="Ø"/>
            </a:pPr>
            <a:r>
              <a:rPr lang="en-US" sz="1600" dirty="0"/>
              <a:t>How can you access a class from a different package in Java?</a:t>
            </a:r>
          </a:p>
          <a:p>
            <a:pPr>
              <a:buFont typeface="Wingdings" panose="05000000000000000000" pitchFamily="2" charset="2"/>
              <a:buChar char="Ø"/>
            </a:pPr>
            <a:r>
              <a:rPr lang="en-US" sz="1600" dirty="0"/>
              <a:t>What is the difference between importing a specific class and importing an entire package?</a:t>
            </a:r>
          </a:p>
          <a:p>
            <a:pPr>
              <a:buFont typeface="Wingdings" panose="05000000000000000000" pitchFamily="2" charset="2"/>
              <a:buChar char="Ø"/>
            </a:pPr>
            <a:r>
              <a:rPr lang="en-US" sz="1600" dirty="0"/>
              <a:t>How does the concept of packages contribute to encapsulation and access control in Java?</a:t>
            </a:r>
          </a:p>
          <a:p>
            <a:pPr>
              <a:buFont typeface="Wingdings" panose="05000000000000000000" pitchFamily="2" charset="2"/>
              <a:buChar char="Ø"/>
            </a:pPr>
            <a:r>
              <a:rPr lang="en-US" sz="1600" dirty="0"/>
              <a:t>What is the role of access modifiers (public, protected, private, default) in packages?</a:t>
            </a:r>
            <a:endParaRPr lang="en-IN" sz="1600" dirty="0"/>
          </a:p>
        </p:txBody>
      </p:sp>
    </p:spTree>
    <p:extLst>
      <p:ext uri="{BB962C8B-B14F-4D97-AF65-F5344CB8AC3E}">
        <p14:creationId xmlns:p14="http://schemas.microsoft.com/office/powerpoint/2010/main" val="27098342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Package Interview Questions</a:t>
            </a:r>
            <a:endParaRPr lang="en-IN" sz="3600" b="1" dirty="0">
              <a:solidFill>
                <a:srgbClr val="FFFFFF"/>
              </a:solidFill>
              <a:latin typeface="+mn-lt"/>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rmAutofit/>
          </a:bodyPr>
          <a:lstStyle/>
          <a:p>
            <a:pPr algn="l">
              <a:buFont typeface="Wingdings" panose="05000000000000000000" pitchFamily="2" charset="2"/>
              <a:buChar char="Ø"/>
            </a:pPr>
            <a:r>
              <a:rPr lang="en-US" sz="1700" b="0" i="0" dirty="0">
                <a:solidFill>
                  <a:srgbClr val="374151"/>
                </a:solidFill>
                <a:effectLst/>
              </a:rPr>
              <a:t>What is a fully qualified class name, and when is it used?</a:t>
            </a:r>
          </a:p>
          <a:p>
            <a:pPr algn="l">
              <a:buFont typeface="Wingdings" panose="05000000000000000000" pitchFamily="2" charset="2"/>
              <a:buChar char="Ø"/>
            </a:pPr>
            <a:r>
              <a:rPr lang="en-US" sz="1700" b="0" i="0" dirty="0">
                <a:solidFill>
                  <a:srgbClr val="374151"/>
                </a:solidFill>
                <a:effectLst/>
              </a:rPr>
              <a:t>Can classes in the same package have package-private access to each other's members?</a:t>
            </a:r>
          </a:p>
          <a:p>
            <a:pPr algn="l">
              <a:buFont typeface="Wingdings" panose="05000000000000000000" pitchFamily="2" charset="2"/>
              <a:buChar char="Ø"/>
            </a:pPr>
            <a:r>
              <a:rPr lang="en-US" sz="1700" b="0" i="0" dirty="0">
                <a:solidFill>
                  <a:srgbClr val="374151"/>
                </a:solidFill>
                <a:effectLst/>
              </a:rPr>
              <a:t>What is the purpose of the import statement in Java?</a:t>
            </a:r>
          </a:p>
          <a:p>
            <a:pPr algn="l">
              <a:buFont typeface="Wingdings" panose="05000000000000000000" pitchFamily="2" charset="2"/>
              <a:buChar char="Ø"/>
            </a:pPr>
            <a:r>
              <a:rPr lang="en-US" sz="1700" b="0" i="0" dirty="0">
                <a:solidFill>
                  <a:srgbClr val="374151"/>
                </a:solidFill>
                <a:effectLst/>
              </a:rPr>
              <a:t>How does the JVM locate classes within packages during compilation and execution?</a:t>
            </a:r>
          </a:p>
          <a:p>
            <a:pPr algn="l">
              <a:buFont typeface="Wingdings" panose="05000000000000000000" pitchFamily="2" charset="2"/>
              <a:buChar char="Ø"/>
            </a:pPr>
            <a:r>
              <a:rPr lang="en-US" sz="1700" b="0" i="0" dirty="0">
                <a:solidFill>
                  <a:srgbClr val="374151"/>
                </a:solidFill>
                <a:effectLst/>
              </a:rPr>
              <a:t>Explain the concept of hierarchical organization of packages in Java.</a:t>
            </a:r>
          </a:p>
          <a:p>
            <a:pPr algn="l">
              <a:buFont typeface="Wingdings" panose="05000000000000000000" pitchFamily="2" charset="2"/>
              <a:buChar char="Ø"/>
            </a:pPr>
            <a:r>
              <a:rPr lang="en-US" sz="1700" b="0" i="0" dirty="0">
                <a:solidFill>
                  <a:srgbClr val="374151"/>
                </a:solidFill>
                <a:effectLst/>
              </a:rPr>
              <a:t>How can you organize sub-packages within a larger package? What is the difference between the classpath and the package name in Java?</a:t>
            </a:r>
          </a:p>
          <a:p>
            <a:pPr algn="l">
              <a:buFont typeface="Wingdings" panose="05000000000000000000" pitchFamily="2" charset="2"/>
              <a:buChar char="Ø"/>
            </a:pPr>
            <a:r>
              <a:rPr lang="en-US" sz="1700" b="0" i="0" dirty="0">
                <a:solidFill>
                  <a:srgbClr val="374151"/>
                </a:solidFill>
                <a:effectLst/>
              </a:rPr>
              <a:t>Can multiple classes have the same name if they belong to different packages?</a:t>
            </a:r>
          </a:p>
          <a:p>
            <a:pPr algn="l">
              <a:buFont typeface="Wingdings" panose="05000000000000000000" pitchFamily="2" charset="2"/>
              <a:buChar char="Ø"/>
            </a:pPr>
            <a:r>
              <a:rPr lang="en-US" sz="1700" b="0" i="0" dirty="0">
                <a:solidFill>
                  <a:srgbClr val="374151"/>
                </a:solidFill>
                <a:effectLst/>
              </a:rPr>
              <a:t>What are some best practices for naming packages and classes in Java?</a:t>
            </a:r>
          </a:p>
        </p:txBody>
      </p:sp>
    </p:spTree>
    <p:extLst>
      <p:ext uri="{BB962C8B-B14F-4D97-AF65-F5344CB8AC3E}">
        <p14:creationId xmlns:p14="http://schemas.microsoft.com/office/powerpoint/2010/main" val="41195445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JVM Architecture Interview Questions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Autofit/>
          </a:bodyPr>
          <a:lstStyle/>
          <a:p>
            <a:pPr>
              <a:lnSpc>
                <a:spcPct val="120000"/>
              </a:lnSpc>
              <a:buFont typeface="Wingdings" panose="05000000000000000000" pitchFamily="2" charset="2"/>
              <a:buChar char="Ø"/>
            </a:pPr>
            <a:r>
              <a:rPr lang="en-US" sz="1450" b="0" i="0" dirty="0">
                <a:effectLst/>
              </a:rPr>
              <a:t>What is the Java Virtual Machine (JVM), and what role does it play in Java programming?</a:t>
            </a:r>
          </a:p>
          <a:p>
            <a:pPr>
              <a:lnSpc>
                <a:spcPct val="120000"/>
              </a:lnSpc>
              <a:buFont typeface="Wingdings" panose="05000000000000000000" pitchFamily="2" charset="2"/>
              <a:buChar char="Ø"/>
            </a:pPr>
            <a:r>
              <a:rPr lang="en-US" sz="1450" b="0" i="0" dirty="0">
                <a:effectLst/>
              </a:rPr>
              <a:t>Explain the concept of "Write Once, Run Anywhere" in the context of JVM.</a:t>
            </a:r>
          </a:p>
          <a:p>
            <a:pPr>
              <a:lnSpc>
                <a:spcPct val="120000"/>
              </a:lnSpc>
              <a:buFont typeface="Wingdings" panose="05000000000000000000" pitchFamily="2" charset="2"/>
              <a:buChar char="Ø"/>
            </a:pPr>
            <a:r>
              <a:rPr lang="en-US" sz="1450" b="0" i="0" dirty="0">
                <a:effectLst/>
              </a:rPr>
              <a:t>What are the main components of the JVM architecture?</a:t>
            </a:r>
          </a:p>
          <a:p>
            <a:pPr>
              <a:lnSpc>
                <a:spcPct val="120000"/>
              </a:lnSpc>
              <a:buFont typeface="Wingdings" panose="05000000000000000000" pitchFamily="2" charset="2"/>
              <a:buChar char="Ø"/>
            </a:pPr>
            <a:r>
              <a:rPr lang="en-US" sz="1450" b="0" i="0" dirty="0">
                <a:effectLst/>
              </a:rPr>
              <a:t>Describe the process of compiling and executing a Java program using the JVM.</a:t>
            </a:r>
          </a:p>
          <a:p>
            <a:pPr>
              <a:lnSpc>
                <a:spcPct val="120000"/>
              </a:lnSpc>
              <a:buFont typeface="Wingdings" panose="05000000000000000000" pitchFamily="2" charset="2"/>
              <a:buChar char="Ø"/>
            </a:pPr>
            <a:r>
              <a:rPr lang="en-US" sz="1450" b="0" i="0" dirty="0">
                <a:effectLst/>
              </a:rPr>
              <a:t>What is the purpose of the Class Loader subsystem in the JVM?</a:t>
            </a:r>
          </a:p>
          <a:p>
            <a:pPr>
              <a:lnSpc>
                <a:spcPct val="120000"/>
              </a:lnSpc>
              <a:buFont typeface="Wingdings" panose="05000000000000000000" pitchFamily="2" charset="2"/>
              <a:buChar char="Ø"/>
            </a:pPr>
            <a:r>
              <a:rPr lang="en-US" sz="1450" b="0" i="0" dirty="0">
                <a:effectLst/>
              </a:rPr>
              <a:t>Explain the roles of the Bootstrap Class Loader, Extension Class Loader, and Application Class Loader.</a:t>
            </a:r>
          </a:p>
          <a:p>
            <a:pPr>
              <a:lnSpc>
                <a:spcPct val="120000"/>
              </a:lnSpc>
              <a:buFont typeface="Wingdings" panose="05000000000000000000" pitchFamily="2" charset="2"/>
              <a:buChar char="Ø"/>
            </a:pPr>
            <a:r>
              <a:rPr lang="en-US" sz="1450" b="0" i="0" dirty="0">
                <a:effectLst/>
              </a:rPr>
              <a:t>How does the JVM handle memory management during program execution? What are the memory areas in the JVM?</a:t>
            </a:r>
          </a:p>
          <a:p>
            <a:pPr>
              <a:lnSpc>
                <a:spcPct val="120000"/>
              </a:lnSpc>
              <a:buFont typeface="Wingdings" panose="05000000000000000000" pitchFamily="2" charset="2"/>
              <a:buChar char="Ø"/>
            </a:pPr>
            <a:r>
              <a:rPr lang="en-US" sz="1450" b="0" i="0" dirty="0">
                <a:effectLst/>
              </a:rPr>
              <a:t>What is the purpose of the Method Area (Permanent Generation) in the JVM's memory structure?</a:t>
            </a:r>
          </a:p>
          <a:p>
            <a:pPr>
              <a:lnSpc>
                <a:spcPct val="120000"/>
              </a:lnSpc>
              <a:buFont typeface="Wingdings" panose="05000000000000000000" pitchFamily="2" charset="2"/>
              <a:buChar char="Ø"/>
            </a:pPr>
            <a:r>
              <a:rPr lang="en-US" sz="1450" b="0" i="0" dirty="0">
                <a:effectLst/>
              </a:rPr>
              <a:t>Describe the function of the Java Stack and its relation to method calls in the JVM.</a:t>
            </a:r>
          </a:p>
          <a:p>
            <a:pPr>
              <a:lnSpc>
                <a:spcPct val="120000"/>
              </a:lnSpc>
              <a:buFont typeface="Wingdings" panose="05000000000000000000" pitchFamily="2" charset="2"/>
              <a:buChar char="Ø"/>
            </a:pPr>
            <a:r>
              <a:rPr lang="en-US" sz="1450" b="0" i="0" dirty="0">
                <a:effectLst/>
              </a:rPr>
              <a:t>What is the Native Method Stack, and how does it differ from the Java Stack?</a:t>
            </a:r>
          </a:p>
          <a:p>
            <a:pPr>
              <a:lnSpc>
                <a:spcPct val="120000"/>
              </a:lnSpc>
              <a:buFont typeface="Wingdings" panose="05000000000000000000" pitchFamily="2" charset="2"/>
              <a:buChar char="Ø"/>
            </a:pPr>
            <a:r>
              <a:rPr lang="en-US" sz="1450" b="0" i="0" dirty="0">
                <a:effectLst/>
              </a:rPr>
              <a:t>How does the JVM manage the execution of Java bytecode? What are the roles of the Interpreter and JIT Compiler?</a:t>
            </a:r>
          </a:p>
        </p:txBody>
      </p:sp>
    </p:spTree>
    <p:extLst>
      <p:ext uri="{BB962C8B-B14F-4D97-AF65-F5344CB8AC3E}">
        <p14:creationId xmlns:p14="http://schemas.microsoft.com/office/powerpoint/2010/main" val="16702777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JVM Architecture Interview</a:t>
            </a:r>
            <a:br>
              <a:rPr lang="en-US" sz="3600" b="1" dirty="0">
                <a:solidFill>
                  <a:srgbClr val="FFFFFF"/>
                </a:solidFill>
                <a:latin typeface="+mn-lt"/>
              </a:rPr>
            </a:br>
            <a:r>
              <a:rPr lang="en-US" sz="3600" b="1" dirty="0">
                <a:solidFill>
                  <a:srgbClr val="FFFFFF"/>
                </a:solidFill>
                <a:latin typeface="+mn-lt"/>
              </a:rPr>
              <a:t>Questions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Autofit/>
          </a:bodyPr>
          <a:lstStyle/>
          <a:p>
            <a:pPr>
              <a:lnSpc>
                <a:spcPct val="100000"/>
              </a:lnSpc>
              <a:buFont typeface="Wingdings" panose="05000000000000000000" pitchFamily="2" charset="2"/>
              <a:buChar char="Ø"/>
            </a:pPr>
            <a:r>
              <a:rPr lang="en-US" sz="1600" b="0" i="0" dirty="0">
                <a:effectLst/>
              </a:rPr>
              <a:t>What is the significance of the PC Register (Program Counter) in the JVM?</a:t>
            </a:r>
            <a:endParaRPr lang="en-US" sz="1600" b="0" i="0" dirty="0">
              <a:solidFill>
                <a:srgbClr val="374151"/>
              </a:solidFill>
              <a:effectLst/>
            </a:endParaRPr>
          </a:p>
          <a:p>
            <a:pPr algn="l">
              <a:lnSpc>
                <a:spcPct val="100000"/>
              </a:lnSpc>
              <a:buFont typeface="Wingdings" panose="05000000000000000000" pitchFamily="2" charset="2"/>
              <a:buChar char="Ø"/>
            </a:pPr>
            <a:r>
              <a:rPr lang="en-US" sz="1600" b="0" i="0" dirty="0">
                <a:solidFill>
                  <a:srgbClr val="374151"/>
                </a:solidFill>
                <a:effectLst/>
              </a:rPr>
              <a:t>How does the JVM handle exceptions during program execution?</a:t>
            </a:r>
          </a:p>
          <a:p>
            <a:pPr algn="l">
              <a:lnSpc>
                <a:spcPct val="100000"/>
              </a:lnSpc>
              <a:buFont typeface="Wingdings" panose="05000000000000000000" pitchFamily="2" charset="2"/>
              <a:buChar char="Ø"/>
            </a:pPr>
            <a:r>
              <a:rPr lang="en-US" sz="1600" b="0" i="0" dirty="0">
                <a:solidFill>
                  <a:srgbClr val="374151"/>
                </a:solidFill>
                <a:effectLst/>
              </a:rPr>
              <a:t>What is the purpose of the Classpath in the JVM's execution environment?</a:t>
            </a:r>
          </a:p>
          <a:p>
            <a:pPr algn="l">
              <a:lnSpc>
                <a:spcPct val="100000"/>
              </a:lnSpc>
              <a:buFont typeface="Wingdings" panose="05000000000000000000" pitchFamily="2" charset="2"/>
              <a:buChar char="Ø"/>
            </a:pPr>
            <a:r>
              <a:rPr lang="en-US" sz="1600" b="0" i="0" dirty="0">
                <a:solidFill>
                  <a:srgbClr val="374151"/>
                </a:solidFill>
                <a:effectLst/>
              </a:rPr>
              <a:t>Explain the significance of the "java" command when launching a Java program.</a:t>
            </a:r>
          </a:p>
          <a:p>
            <a:pPr algn="l">
              <a:lnSpc>
                <a:spcPct val="100000"/>
              </a:lnSpc>
              <a:buFont typeface="Wingdings" panose="05000000000000000000" pitchFamily="2" charset="2"/>
              <a:buChar char="Ø"/>
            </a:pPr>
            <a:r>
              <a:rPr lang="en-US" sz="1600" b="0" i="0" dirty="0">
                <a:solidFill>
                  <a:srgbClr val="374151"/>
                </a:solidFill>
                <a:effectLst/>
              </a:rPr>
              <a:t>How does the JVM handle multithreading and synchronization?</a:t>
            </a:r>
          </a:p>
          <a:p>
            <a:pPr algn="l">
              <a:lnSpc>
                <a:spcPct val="100000"/>
              </a:lnSpc>
              <a:buFont typeface="Wingdings" panose="05000000000000000000" pitchFamily="2" charset="2"/>
              <a:buChar char="Ø"/>
            </a:pPr>
            <a:r>
              <a:rPr lang="en-US" sz="1600" b="0" i="0" dirty="0">
                <a:solidFill>
                  <a:srgbClr val="374151"/>
                </a:solidFill>
                <a:effectLst/>
              </a:rPr>
              <a:t>Describe the significance of the "native" keyword in Java and how the JVM interacts with native methods.</a:t>
            </a:r>
          </a:p>
          <a:p>
            <a:pPr algn="l">
              <a:lnSpc>
                <a:spcPct val="100000"/>
              </a:lnSpc>
              <a:buFont typeface="Wingdings" panose="05000000000000000000" pitchFamily="2" charset="2"/>
              <a:buChar char="Ø"/>
            </a:pPr>
            <a:r>
              <a:rPr lang="en-US" sz="1600" b="0" i="0" dirty="0">
                <a:solidFill>
                  <a:srgbClr val="374151"/>
                </a:solidFill>
                <a:effectLst/>
              </a:rPr>
              <a:t>What is the role of the Security Manager in the JVM's security architecture?</a:t>
            </a:r>
          </a:p>
          <a:p>
            <a:pPr algn="l">
              <a:lnSpc>
                <a:spcPct val="100000"/>
              </a:lnSpc>
              <a:buFont typeface="Wingdings" panose="05000000000000000000" pitchFamily="2" charset="2"/>
              <a:buChar char="Ø"/>
            </a:pPr>
            <a:r>
              <a:rPr lang="en-US" sz="1600" b="0" i="0" dirty="0">
                <a:solidFill>
                  <a:srgbClr val="374151"/>
                </a:solidFill>
                <a:effectLst/>
              </a:rPr>
              <a:t>How does Just-In-Time (JIT) compilation improve the performance of Java programs?</a:t>
            </a:r>
          </a:p>
          <a:p>
            <a:pPr algn="l">
              <a:lnSpc>
                <a:spcPct val="100000"/>
              </a:lnSpc>
              <a:buFont typeface="Wingdings" panose="05000000000000000000" pitchFamily="2" charset="2"/>
              <a:buChar char="Ø"/>
            </a:pPr>
            <a:r>
              <a:rPr lang="en-US" sz="1600" b="0" i="0" dirty="0">
                <a:solidFill>
                  <a:srgbClr val="374151"/>
                </a:solidFill>
                <a:effectLst/>
              </a:rPr>
              <a:t>Explain the concept of "HotSpot" in the context of JVM optimization.</a:t>
            </a:r>
          </a:p>
          <a:p>
            <a:pPr algn="l">
              <a:lnSpc>
                <a:spcPct val="100000"/>
              </a:lnSpc>
              <a:buFont typeface="Wingdings" panose="05000000000000000000" pitchFamily="2" charset="2"/>
              <a:buChar char="Ø"/>
            </a:pPr>
            <a:r>
              <a:rPr lang="en-US" sz="1600" b="0" i="0" dirty="0">
                <a:solidFill>
                  <a:srgbClr val="374151"/>
                </a:solidFill>
                <a:effectLst/>
              </a:rPr>
              <a:t>Describe the JVM's ability to dynamically load and link classes during program execution.</a:t>
            </a:r>
          </a:p>
          <a:p>
            <a:pPr algn="l">
              <a:lnSpc>
                <a:spcPct val="100000"/>
              </a:lnSpc>
              <a:buFont typeface="Wingdings" panose="05000000000000000000" pitchFamily="2" charset="2"/>
              <a:buChar char="Ø"/>
            </a:pPr>
            <a:r>
              <a:rPr lang="en-US" sz="1600" b="0" i="0" dirty="0">
                <a:solidFill>
                  <a:srgbClr val="374151"/>
                </a:solidFill>
                <a:effectLst/>
              </a:rPr>
              <a:t>How does the JVM ensure platform independence while executing Java programs?</a:t>
            </a:r>
          </a:p>
        </p:txBody>
      </p:sp>
    </p:spTree>
    <p:extLst>
      <p:ext uri="{BB962C8B-B14F-4D97-AF65-F5344CB8AC3E}">
        <p14:creationId xmlns:p14="http://schemas.microsoft.com/office/powerpoint/2010/main" val="2285629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Interview Questions</a:t>
            </a:r>
            <a:endParaRPr lang="en-IN" sz="3600" b="1" dirty="0">
              <a:solidFill>
                <a:srgbClr val="FFFFFF"/>
              </a:solidFill>
              <a:latin typeface="+mn-lt"/>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rmAutofit/>
          </a:bodyPr>
          <a:lstStyle/>
          <a:p>
            <a:pPr algn="l">
              <a:buFont typeface="Wingdings" panose="05000000000000000000" pitchFamily="2" charset="2"/>
              <a:buChar char="Ø"/>
            </a:pPr>
            <a:r>
              <a:rPr lang="en-US" sz="1500" b="0" i="0" dirty="0">
                <a:solidFill>
                  <a:srgbClr val="374151"/>
                </a:solidFill>
                <a:effectLst/>
              </a:rPr>
              <a:t>What is garbage collection in Java, and why is it important?</a:t>
            </a:r>
          </a:p>
          <a:p>
            <a:pPr algn="l">
              <a:buFont typeface="Wingdings" panose="05000000000000000000" pitchFamily="2" charset="2"/>
              <a:buChar char="Ø"/>
            </a:pPr>
            <a:r>
              <a:rPr lang="en-US" sz="1500" b="0" i="0" dirty="0">
                <a:solidFill>
                  <a:srgbClr val="374151"/>
                </a:solidFill>
                <a:effectLst/>
              </a:rPr>
              <a:t>How does garbage collection contribute to memory management in Java?</a:t>
            </a:r>
          </a:p>
          <a:p>
            <a:pPr algn="l">
              <a:buFont typeface="Wingdings" panose="05000000000000000000" pitchFamily="2" charset="2"/>
              <a:buChar char="Ø"/>
            </a:pPr>
            <a:r>
              <a:rPr lang="en-US" sz="1500" b="0" i="0" dirty="0">
                <a:solidFill>
                  <a:srgbClr val="374151"/>
                </a:solidFill>
                <a:effectLst/>
              </a:rPr>
              <a:t>Describe the process of identifying and reclaiming memory occupied by unreachable objects.</a:t>
            </a:r>
          </a:p>
          <a:p>
            <a:pPr algn="l">
              <a:buFont typeface="Wingdings" panose="05000000000000000000" pitchFamily="2" charset="2"/>
              <a:buChar char="Ø"/>
            </a:pPr>
            <a:r>
              <a:rPr lang="en-US" sz="1500" b="0" i="0" dirty="0">
                <a:solidFill>
                  <a:srgbClr val="374151"/>
                </a:solidFill>
                <a:effectLst/>
              </a:rPr>
              <a:t>What is the difference between the Young Generation and the Old Generation in garbage collection?</a:t>
            </a:r>
          </a:p>
          <a:p>
            <a:pPr algn="l">
              <a:buFont typeface="Wingdings" panose="05000000000000000000" pitchFamily="2" charset="2"/>
              <a:buChar char="Ø"/>
            </a:pPr>
            <a:r>
              <a:rPr lang="en-US" sz="1500" b="0" i="0" dirty="0">
                <a:solidFill>
                  <a:srgbClr val="374151"/>
                </a:solidFill>
                <a:effectLst/>
              </a:rPr>
              <a:t>Explain the concept of Generational Garbage Collection and how it works.</a:t>
            </a:r>
          </a:p>
          <a:p>
            <a:pPr algn="l">
              <a:buFont typeface="Wingdings" panose="05000000000000000000" pitchFamily="2" charset="2"/>
              <a:buChar char="Ø"/>
            </a:pPr>
            <a:r>
              <a:rPr lang="en-US" sz="1500" b="0" i="0" dirty="0">
                <a:solidFill>
                  <a:srgbClr val="374151"/>
                </a:solidFill>
                <a:effectLst/>
              </a:rPr>
              <a:t>How does the Mark-and-Sweep algorithm work for garbage collection?</a:t>
            </a:r>
          </a:p>
          <a:p>
            <a:pPr algn="l">
              <a:buFont typeface="Wingdings" panose="05000000000000000000" pitchFamily="2" charset="2"/>
              <a:buChar char="Ø"/>
            </a:pPr>
            <a:r>
              <a:rPr lang="en-US" sz="1500" b="0" i="0" dirty="0">
                <a:solidFill>
                  <a:srgbClr val="374151"/>
                </a:solidFill>
                <a:effectLst/>
              </a:rPr>
              <a:t>What is memory fragmentation, and how do garbage collection algorithms address it?</a:t>
            </a:r>
          </a:p>
          <a:p>
            <a:pPr algn="l">
              <a:buFont typeface="Wingdings" panose="05000000000000000000" pitchFamily="2" charset="2"/>
              <a:buChar char="Ø"/>
            </a:pPr>
            <a:r>
              <a:rPr lang="en-US" sz="1500" b="0" i="0" dirty="0">
                <a:solidFill>
                  <a:srgbClr val="374151"/>
                </a:solidFill>
                <a:effectLst/>
              </a:rPr>
              <a:t>How does the Copying Algorithm optimize memory usage in the Young Generation?</a:t>
            </a:r>
          </a:p>
          <a:p>
            <a:pPr algn="l">
              <a:buFont typeface="Wingdings" panose="05000000000000000000" pitchFamily="2" charset="2"/>
              <a:buChar char="Ø"/>
            </a:pPr>
            <a:r>
              <a:rPr lang="en-US" sz="1500" b="0" i="0" dirty="0">
                <a:solidFill>
                  <a:srgbClr val="374151"/>
                </a:solidFill>
                <a:effectLst/>
              </a:rPr>
              <a:t>What is the purpose of the Mark-Compact algorithm in garbage collection?</a:t>
            </a:r>
          </a:p>
          <a:p>
            <a:pPr algn="l">
              <a:buFont typeface="Wingdings" panose="05000000000000000000" pitchFamily="2" charset="2"/>
              <a:buChar char="Ø"/>
            </a:pPr>
            <a:r>
              <a:rPr lang="en-US" sz="1500" b="0" i="0" dirty="0">
                <a:solidFill>
                  <a:srgbClr val="374151"/>
                </a:solidFill>
                <a:effectLst/>
              </a:rPr>
              <a:t>Explain the advantages of using the Concurrent Mark-Sweep (CMS) algorithm.</a:t>
            </a:r>
          </a:p>
        </p:txBody>
      </p:sp>
    </p:spTree>
    <p:extLst>
      <p:ext uri="{BB962C8B-B14F-4D97-AF65-F5344CB8AC3E}">
        <p14:creationId xmlns:p14="http://schemas.microsoft.com/office/powerpoint/2010/main" val="24901734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Interview Questions</a:t>
            </a:r>
            <a:endParaRPr lang="en-IN" sz="3600" b="1" dirty="0">
              <a:solidFill>
                <a:srgbClr val="FFFFFF"/>
              </a:solidFill>
              <a:latin typeface="+mn-lt"/>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rmAutofit/>
          </a:bodyPr>
          <a:lstStyle/>
          <a:p>
            <a:pPr algn="l">
              <a:buFont typeface="Wingdings" panose="05000000000000000000" pitchFamily="2" charset="2"/>
              <a:buChar char="Ø"/>
            </a:pPr>
            <a:r>
              <a:rPr lang="en-US" sz="1400" b="0" i="0" dirty="0">
                <a:solidFill>
                  <a:srgbClr val="374151"/>
                </a:solidFill>
                <a:effectLst/>
              </a:rPr>
              <a:t>How does the G1 (Garbage First) garbage collection algorithm optimize memory management?</a:t>
            </a:r>
          </a:p>
          <a:p>
            <a:pPr algn="l">
              <a:buFont typeface="Wingdings" panose="05000000000000000000" pitchFamily="2" charset="2"/>
              <a:buChar char="Ø"/>
            </a:pPr>
            <a:r>
              <a:rPr lang="en-US" sz="1400" b="0" i="0" dirty="0">
                <a:solidFill>
                  <a:srgbClr val="374151"/>
                </a:solidFill>
                <a:effectLst/>
              </a:rPr>
              <a:t>How does garbage collection interact with objects that have different lifetimes?</a:t>
            </a:r>
          </a:p>
          <a:p>
            <a:pPr algn="l">
              <a:buFont typeface="Wingdings" panose="05000000000000000000" pitchFamily="2" charset="2"/>
              <a:buChar char="Ø"/>
            </a:pPr>
            <a:r>
              <a:rPr lang="en-US" sz="1400" b="0" i="0" dirty="0">
                <a:solidFill>
                  <a:srgbClr val="374151"/>
                </a:solidFill>
                <a:effectLst/>
              </a:rPr>
              <a:t>What are the trade-offs between pause times and efficiency in garbage collection algorithms?</a:t>
            </a:r>
          </a:p>
          <a:p>
            <a:pPr algn="l">
              <a:buFont typeface="Wingdings" panose="05000000000000000000" pitchFamily="2" charset="2"/>
              <a:buChar char="Ø"/>
            </a:pPr>
            <a:r>
              <a:rPr lang="en-US" sz="1400" b="0" i="0" dirty="0">
                <a:solidFill>
                  <a:srgbClr val="374151"/>
                </a:solidFill>
                <a:effectLst/>
              </a:rPr>
              <a:t>What are the challenges of managing memory in long-lived objects during garbage collection?</a:t>
            </a:r>
          </a:p>
          <a:p>
            <a:pPr algn="l">
              <a:buFont typeface="Wingdings" panose="05000000000000000000" pitchFamily="2" charset="2"/>
              <a:buChar char="Ø"/>
            </a:pPr>
            <a:r>
              <a:rPr lang="en-US" sz="1400" b="0" i="0" dirty="0">
                <a:solidFill>
                  <a:srgbClr val="374151"/>
                </a:solidFill>
                <a:effectLst/>
              </a:rPr>
              <a:t>Explain how garbage collection contributes to the "Stop-the-World" phenomenon and its implications.</a:t>
            </a:r>
          </a:p>
          <a:p>
            <a:pPr algn="l">
              <a:buFont typeface="Wingdings" panose="05000000000000000000" pitchFamily="2" charset="2"/>
              <a:buChar char="Ø"/>
            </a:pPr>
            <a:r>
              <a:rPr lang="en-US" sz="1400" b="0" i="0" dirty="0">
                <a:solidFill>
                  <a:srgbClr val="374151"/>
                </a:solidFill>
                <a:effectLst/>
              </a:rPr>
              <a:t>What strategies can developers employ to optimize memory usage and minimize the impact of garbage collection?</a:t>
            </a:r>
          </a:p>
          <a:p>
            <a:pPr algn="l">
              <a:buFont typeface="Wingdings" panose="05000000000000000000" pitchFamily="2" charset="2"/>
              <a:buChar char="Ø"/>
            </a:pPr>
            <a:r>
              <a:rPr lang="en-US" sz="1400" b="0" i="0" dirty="0">
                <a:solidFill>
                  <a:srgbClr val="374151"/>
                </a:solidFill>
                <a:effectLst/>
              </a:rPr>
              <a:t>How does understanding the principles of garbage collection impact the design of Java applications?</a:t>
            </a:r>
          </a:p>
          <a:p>
            <a:pPr algn="l">
              <a:buFont typeface="Wingdings" panose="05000000000000000000" pitchFamily="2" charset="2"/>
              <a:buChar char="Ø"/>
            </a:pPr>
            <a:r>
              <a:rPr lang="en-US" sz="1400" b="0" i="0" dirty="0">
                <a:solidFill>
                  <a:srgbClr val="374151"/>
                </a:solidFill>
                <a:effectLst/>
              </a:rPr>
              <a:t>Describe scenarios where using specific garbage collection algorithms would be advantageous.</a:t>
            </a:r>
          </a:p>
          <a:p>
            <a:pPr algn="l">
              <a:buFont typeface="Wingdings" panose="05000000000000000000" pitchFamily="2" charset="2"/>
              <a:buChar char="Ø"/>
            </a:pPr>
            <a:r>
              <a:rPr lang="en-US" sz="1400" b="0" i="0" dirty="0">
                <a:solidFill>
                  <a:srgbClr val="374151"/>
                </a:solidFill>
                <a:effectLst/>
              </a:rPr>
              <a:t>What are some common memory-related issues that developers might encounter in Java applications?</a:t>
            </a:r>
          </a:p>
          <a:p>
            <a:pPr algn="l">
              <a:buFont typeface="Wingdings" panose="05000000000000000000" pitchFamily="2" charset="2"/>
              <a:buChar char="Ø"/>
            </a:pPr>
            <a:r>
              <a:rPr lang="en-US" sz="1400" b="0" i="0" dirty="0">
                <a:solidFill>
                  <a:srgbClr val="374151"/>
                </a:solidFill>
                <a:effectLst/>
              </a:rPr>
              <a:t>How can monitoring and tuning garbage collection settings improve application performance?</a:t>
            </a:r>
          </a:p>
        </p:txBody>
      </p:sp>
    </p:spTree>
    <p:extLst>
      <p:ext uri="{BB962C8B-B14F-4D97-AF65-F5344CB8AC3E}">
        <p14:creationId xmlns:p14="http://schemas.microsoft.com/office/powerpoint/2010/main" val="35663406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4004A3-EA13-212D-9211-834078FFCBF6}"/>
              </a:ext>
            </a:extLst>
          </p:cNvPr>
          <p:cNvSpPr>
            <a:spLocks noGrp="1"/>
          </p:cNvSpPr>
          <p:nvPr>
            <p:ph type="title"/>
          </p:nvPr>
        </p:nvSpPr>
        <p:spPr/>
        <p:txBody>
          <a:bodyPr/>
          <a:lstStyle/>
          <a:p>
            <a:r>
              <a:rPr lang="en-US" dirty="0"/>
              <a:t>Assignments</a:t>
            </a:r>
            <a:endParaRPr lang="en-IN" dirty="0"/>
          </a:p>
        </p:txBody>
      </p:sp>
    </p:spTree>
    <p:extLst>
      <p:ext uri="{BB962C8B-B14F-4D97-AF65-F5344CB8AC3E}">
        <p14:creationId xmlns:p14="http://schemas.microsoft.com/office/powerpoint/2010/main" val="37520348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Assignments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rmAutofit/>
          </a:bodyPr>
          <a:lstStyle/>
          <a:p>
            <a:pPr algn="l">
              <a:lnSpc>
                <a:spcPct val="100000"/>
              </a:lnSpc>
            </a:pPr>
            <a:r>
              <a:rPr lang="en-US" sz="1600" b="1" i="0" dirty="0">
                <a:solidFill>
                  <a:srgbClr val="374151"/>
                </a:solidFill>
                <a:effectLst/>
              </a:rPr>
              <a:t>Assignment 1: Creating Packages and Importing Classes</a:t>
            </a:r>
            <a:endParaRPr lang="en-US" sz="1600" b="0" i="0" dirty="0">
              <a:solidFill>
                <a:srgbClr val="374151"/>
              </a:solidFill>
              <a:effectLst/>
            </a:endParaRPr>
          </a:p>
          <a:p>
            <a:pPr lvl="1">
              <a:lnSpc>
                <a:spcPct val="100000"/>
              </a:lnSpc>
              <a:buFont typeface="Wingdings" panose="05000000000000000000" pitchFamily="2" charset="2"/>
              <a:buChar char="Ø"/>
            </a:pPr>
            <a:r>
              <a:rPr lang="en-US" sz="1600" b="0" i="0" dirty="0">
                <a:solidFill>
                  <a:srgbClr val="374151"/>
                </a:solidFill>
                <a:effectLst/>
              </a:rPr>
              <a:t>Create a package named "com.myapp.util".</a:t>
            </a:r>
          </a:p>
          <a:p>
            <a:pPr lvl="1">
              <a:lnSpc>
                <a:spcPct val="100000"/>
              </a:lnSpc>
              <a:buFont typeface="Wingdings" panose="05000000000000000000" pitchFamily="2" charset="2"/>
              <a:buChar char="Ø"/>
            </a:pPr>
            <a:r>
              <a:rPr lang="en-US" sz="1600" b="0" i="0" dirty="0">
                <a:solidFill>
                  <a:srgbClr val="374151"/>
                </a:solidFill>
                <a:effectLst/>
              </a:rPr>
              <a:t>Inside the package, create a class named "MathUtils" with methods to calculate addition, subtraction, multiplication, and division.</a:t>
            </a:r>
          </a:p>
          <a:p>
            <a:pPr lvl="1">
              <a:lnSpc>
                <a:spcPct val="100000"/>
              </a:lnSpc>
              <a:buFont typeface="Wingdings" panose="05000000000000000000" pitchFamily="2" charset="2"/>
              <a:buChar char="Ø"/>
            </a:pPr>
            <a:r>
              <a:rPr lang="en-US" sz="1600" b="0" i="0" dirty="0">
                <a:solidFill>
                  <a:srgbClr val="374151"/>
                </a:solidFill>
                <a:effectLst/>
              </a:rPr>
              <a:t>In a separate class, import and use the "MathUtils" class to perform mathematical operations.</a:t>
            </a:r>
          </a:p>
          <a:p>
            <a:pPr algn="l">
              <a:lnSpc>
                <a:spcPct val="100000"/>
              </a:lnSpc>
            </a:pPr>
            <a:r>
              <a:rPr lang="en-US" sz="1600" b="1" i="0" dirty="0">
                <a:solidFill>
                  <a:srgbClr val="374151"/>
                </a:solidFill>
                <a:effectLst/>
              </a:rPr>
              <a:t>Assignment 2: Organizing Code Using Packages</a:t>
            </a:r>
            <a:endParaRPr lang="en-US" sz="1600" b="0" i="0" dirty="0">
              <a:solidFill>
                <a:srgbClr val="374151"/>
              </a:solidFill>
              <a:effectLst/>
            </a:endParaRPr>
          </a:p>
          <a:p>
            <a:pPr lvl="1">
              <a:lnSpc>
                <a:spcPct val="100000"/>
              </a:lnSpc>
              <a:buFont typeface="Wingdings" panose="05000000000000000000" pitchFamily="2" charset="2"/>
              <a:buChar char="Ø"/>
            </a:pPr>
            <a:r>
              <a:rPr lang="en-US" sz="1600" b="0" i="0" dirty="0">
                <a:solidFill>
                  <a:srgbClr val="374151"/>
                </a:solidFill>
                <a:effectLst/>
              </a:rPr>
              <a:t>Create a package structure for a simple address book application.</a:t>
            </a:r>
          </a:p>
          <a:p>
            <a:pPr lvl="1">
              <a:lnSpc>
                <a:spcPct val="100000"/>
              </a:lnSpc>
              <a:buFont typeface="Wingdings" panose="05000000000000000000" pitchFamily="2" charset="2"/>
              <a:buChar char="Ø"/>
            </a:pPr>
            <a:r>
              <a:rPr lang="en-US" sz="1600" b="0" i="0" dirty="0">
                <a:solidFill>
                  <a:srgbClr val="374151"/>
                </a:solidFill>
                <a:effectLst/>
              </a:rPr>
              <a:t>Inside the package, create classes for "Person" and "Address" with relevant attributes and methods.</a:t>
            </a:r>
          </a:p>
          <a:p>
            <a:pPr lvl="1">
              <a:lnSpc>
                <a:spcPct val="100000"/>
              </a:lnSpc>
              <a:buFont typeface="Wingdings" panose="05000000000000000000" pitchFamily="2" charset="2"/>
              <a:buChar char="Ø"/>
            </a:pPr>
            <a:r>
              <a:rPr lang="en-US" sz="1600" b="0" i="0" dirty="0">
                <a:solidFill>
                  <a:srgbClr val="374151"/>
                </a:solidFill>
                <a:effectLst/>
              </a:rPr>
              <a:t>Use these classes in a main class to simulate adding and searching for people in the address book.</a:t>
            </a:r>
          </a:p>
          <a:p>
            <a:pPr algn="l">
              <a:lnSpc>
                <a:spcPct val="100000"/>
              </a:lnSpc>
            </a:pPr>
            <a:r>
              <a:rPr lang="en-US" sz="1600" b="1" i="0" dirty="0">
                <a:solidFill>
                  <a:srgbClr val="374151"/>
                </a:solidFill>
                <a:effectLst/>
              </a:rPr>
              <a:t>Assignment 5: Package Naming Conventions and Best Practices</a:t>
            </a:r>
            <a:endParaRPr lang="en-US" sz="1600" b="0" i="0" dirty="0">
              <a:solidFill>
                <a:srgbClr val="374151"/>
              </a:solidFill>
              <a:effectLst/>
            </a:endParaRPr>
          </a:p>
          <a:p>
            <a:pPr lvl="1">
              <a:lnSpc>
                <a:spcPct val="100000"/>
              </a:lnSpc>
              <a:buFont typeface="Wingdings" panose="05000000000000000000" pitchFamily="2" charset="2"/>
              <a:buChar char="Ø"/>
            </a:pPr>
            <a:r>
              <a:rPr lang="en-US" sz="1600" b="0" i="0" dirty="0">
                <a:solidFill>
                  <a:srgbClr val="374151"/>
                </a:solidFill>
                <a:effectLst/>
              </a:rPr>
              <a:t>Choose a domain name in reverse order, like "com.example.myapp".</a:t>
            </a:r>
          </a:p>
          <a:p>
            <a:pPr lvl="1">
              <a:lnSpc>
                <a:spcPct val="100000"/>
              </a:lnSpc>
              <a:buFont typeface="Wingdings" panose="05000000000000000000" pitchFamily="2" charset="2"/>
              <a:buChar char="Ø"/>
            </a:pPr>
            <a:r>
              <a:rPr lang="en-US" sz="1600" b="0" i="0" dirty="0">
                <a:solidFill>
                  <a:srgbClr val="374151"/>
                </a:solidFill>
                <a:effectLst/>
              </a:rPr>
              <a:t>Create a package structure for a small e-commerce application with categories such as "product", "order", and "user".</a:t>
            </a:r>
          </a:p>
          <a:p>
            <a:pPr lvl="1">
              <a:lnSpc>
                <a:spcPct val="100000"/>
              </a:lnSpc>
              <a:buFont typeface="Wingdings" panose="05000000000000000000" pitchFamily="2" charset="2"/>
              <a:buChar char="Ø"/>
            </a:pPr>
            <a:r>
              <a:rPr lang="en-US" sz="1600" b="0" i="0" dirty="0">
                <a:solidFill>
                  <a:srgbClr val="374151"/>
                </a:solidFill>
                <a:effectLst/>
              </a:rPr>
              <a:t>Inside each package, create relevant classes following naming conventions.</a:t>
            </a:r>
          </a:p>
          <a:p>
            <a:pPr marL="0" indent="0">
              <a:buNone/>
            </a:pPr>
            <a:endParaRPr lang="en-US" sz="1400" b="0" i="0" dirty="0">
              <a:effectLst/>
            </a:endParaRPr>
          </a:p>
        </p:txBody>
      </p:sp>
    </p:spTree>
    <p:extLst>
      <p:ext uri="{BB962C8B-B14F-4D97-AF65-F5344CB8AC3E}">
        <p14:creationId xmlns:p14="http://schemas.microsoft.com/office/powerpoint/2010/main" val="30845677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7FA6B-F5CA-15A7-4DB9-FB8D30FA294E}"/>
              </a:ext>
            </a:extLst>
          </p:cNvPr>
          <p:cNvSpPr>
            <a:spLocks noGrp="1"/>
          </p:cNvSpPr>
          <p:nvPr>
            <p:ph type="title"/>
          </p:nvPr>
        </p:nvSpPr>
        <p:spPr/>
        <p:txBody>
          <a:bodyPr/>
          <a:lstStyle/>
          <a:p>
            <a:r>
              <a:rPr lang="en-US" dirty="0"/>
              <a:t>Q&amp;A</a:t>
            </a:r>
            <a:endParaRPr lang="en-IN" dirty="0"/>
          </a:p>
        </p:txBody>
      </p:sp>
      <p:sp>
        <p:nvSpPr>
          <p:cNvPr id="3" name="Text Placeholder 2">
            <a:extLst>
              <a:ext uri="{FF2B5EF4-FFF2-40B4-BE49-F238E27FC236}">
                <a16:creationId xmlns:a16="http://schemas.microsoft.com/office/drawing/2014/main" xmlns="" id="{60F1E61B-45B8-5945-BC2D-024B9AC16B1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42395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9135B47-17E3-DB3F-B207-343C57A53652}"/>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Overview of the try-catch Block</a:t>
            </a:r>
            <a:endParaRPr lang="en-IN" sz="3600"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CCD9FE7C-0DE1-72D4-5052-E8903742A55B}"/>
              </a:ext>
            </a:extLst>
          </p:cNvPr>
          <p:cNvSpPr>
            <a:spLocks noGrp="1"/>
          </p:cNvSpPr>
          <p:nvPr>
            <p:ph idx="1"/>
          </p:nvPr>
        </p:nvSpPr>
        <p:spPr>
          <a:xfrm>
            <a:off x="4742016" y="605896"/>
            <a:ext cx="6413663" cy="5646208"/>
          </a:xfrm>
        </p:spPr>
        <p:txBody>
          <a:bodyPr anchor="ctr">
            <a:normAutofit lnSpcReduction="10000"/>
          </a:bodyPr>
          <a:lstStyle/>
          <a:p>
            <a:pPr>
              <a:buFont typeface="Wingdings" panose="05000000000000000000" pitchFamily="2" charset="2"/>
              <a:buChar char="Ø"/>
            </a:pPr>
            <a:r>
              <a:rPr lang="en-US" sz="1700" b="0" i="0" dirty="0">
                <a:effectLst/>
              </a:rPr>
              <a:t>In Java and many other programming languages, the try-catch block is used for structured exception handling. </a:t>
            </a:r>
          </a:p>
          <a:p>
            <a:pPr>
              <a:buFont typeface="Wingdings" panose="05000000000000000000" pitchFamily="2" charset="2"/>
              <a:buChar char="Ø"/>
            </a:pPr>
            <a:r>
              <a:rPr lang="en-US" sz="1700" b="0" i="0" dirty="0">
                <a:effectLst/>
              </a:rPr>
              <a:t>It allows you to isolate a block of code that might raise exceptions and handle those exceptions gracefully.</a:t>
            </a:r>
          </a:p>
          <a:p>
            <a:r>
              <a:rPr lang="en-US" sz="1700" b="1" i="0" dirty="0">
                <a:effectLst/>
              </a:rPr>
              <a:t>Example:</a:t>
            </a:r>
          </a:p>
          <a:p>
            <a:pPr marL="292608" lvl="2" indent="0">
              <a:spcBef>
                <a:spcPts val="0"/>
              </a:spcBef>
              <a:spcAft>
                <a:spcPts val="0"/>
              </a:spcAft>
              <a:buNone/>
            </a:pPr>
            <a:r>
              <a:rPr lang="en-IN" sz="1700" dirty="0"/>
              <a:t>try {</a:t>
            </a:r>
          </a:p>
          <a:p>
            <a:pPr marL="292608" lvl="2" indent="0">
              <a:spcBef>
                <a:spcPts val="0"/>
              </a:spcBef>
              <a:spcAft>
                <a:spcPts val="0"/>
              </a:spcAft>
              <a:buNone/>
            </a:pPr>
            <a:r>
              <a:rPr lang="en-US" sz="1700" dirty="0"/>
              <a:t>    // Code that may cause an exception</a:t>
            </a:r>
          </a:p>
          <a:p>
            <a:pPr marL="292608" lvl="2" indent="0">
              <a:spcBef>
                <a:spcPts val="0"/>
              </a:spcBef>
              <a:spcAft>
                <a:spcPts val="0"/>
              </a:spcAft>
              <a:buNone/>
            </a:pPr>
            <a:r>
              <a:rPr lang="en-IN" sz="1700" dirty="0"/>
              <a:t>} catch (ExceptionType exceptionVariable) {</a:t>
            </a:r>
          </a:p>
          <a:p>
            <a:pPr marL="292608" lvl="2" indent="0">
              <a:spcBef>
                <a:spcPts val="0"/>
              </a:spcBef>
              <a:spcAft>
                <a:spcPts val="0"/>
              </a:spcAft>
              <a:buNone/>
            </a:pPr>
            <a:r>
              <a:rPr lang="en-US" sz="1700" dirty="0"/>
              <a:t>    // Code to handle the exception</a:t>
            </a:r>
          </a:p>
          <a:p>
            <a:pPr marL="292608" lvl="2" indent="0">
              <a:spcBef>
                <a:spcPts val="0"/>
              </a:spcBef>
              <a:spcAft>
                <a:spcPts val="0"/>
              </a:spcAft>
              <a:buNone/>
            </a:pPr>
            <a:r>
              <a:rPr lang="en-IN" sz="1700" dirty="0"/>
              <a:t>}</a:t>
            </a:r>
          </a:p>
          <a:p>
            <a:endParaRPr lang="en-IN" sz="1700" u="sng" dirty="0"/>
          </a:p>
          <a:p>
            <a:pPr marL="0" marR="0" lvl="0" indent="0" defTabSz="914400" rtl="0" eaLnBrk="0" fontAlgn="base" latinLnBrk="0" hangingPunct="0">
              <a:spcBef>
                <a:spcPct val="0"/>
              </a:spcBef>
              <a:spcAft>
                <a:spcPct val="0"/>
              </a:spcAft>
              <a:buClrTx/>
              <a:buSzTx/>
              <a:buFontTx/>
              <a:buNone/>
              <a:tabLst/>
            </a:pPr>
            <a:r>
              <a:rPr kumimoji="0" lang="en-US" altLang="en-US" sz="1700" b="0" i="0" u="none" strike="noStrike" cap="none" normalizeH="0" baseline="0" dirty="0">
                <a:ln>
                  <a:noFill/>
                </a:ln>
                <a:effectLst/>
              </a:rPr>
              <a:t>Here's how the try-catch block works:</a:t>
            </a:r>
          </a:p>
          <a:p>
            <a:pPr marL="0" marR="0" lvl="0" indent="0" defTabSz="914400" rtl="0" eaLnBrk="0" fontAlgn="base" latinLnBrk="0" hangingPunct="0">
              <a:spcBef>
                <a:spcPct val="0"/>
              </a:spcBef>
              <a:spcAft>
                <a:spcPct val="0"/>
              </a:spcAft>
              <a:buClrTx/>
              <a:buSzTx/>
              <a:buFontTx/>
              <a:buNone/>
              <a:tabLst/>
            </a:pPr>
            <a:endParaRPr kumimoji="0" lang="en-US" altLang="en-US" sz="1700" b="0" i="0" u="none" strike="noStrike" cap="none" normalizeH="0" baseline="0" dirty="0">
              <a:ln>
                <a:noFill/>
              </a:ln>
              <a:effectLst/>
            </a:endParaRP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The code within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is executed.</a:t>
            </a: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If an exception occurs within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the corresponding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is executed.</a:t>
            </a: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The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specifies the type of exception it can handle. If the type of exception matches the one thrown 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the code inside the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is executed.</a:t>
            </a: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After handling the exception, the program continues executing from the point immediately after the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a:t>
            </a:r>
          </a:p>
          <a:p>
            <a:endParaRPr lang="en-IN" sz="1700" dirty="0"/>
          </a:p>
        </p:txBody>
      </p:sp>
      <p:sp>
        <p:nvSpPr>
          <p:cNvPr id="4" name="Rectangle 1">
            <a:extLst>
              <a:ext uri="{FF2B5EF4-FFF2-40B4-BE49-F238E27FC236}">
                <a16:creationId xmlns="" xmlns:a16="http://schemas.microsoft.com/office/drawing/2014/main" id="{4DE2C69D-09FC-CAEB-7702-BAC4F157AD28}"/>
              </a:ext>
            </a:extLst>
          </p:cNvPr>
          <p:cNvSpPr>
            <a:spLocks noChangeArrowheads="1"/>
          </p:cNvSpPr>
          <p:nvPr/>
        </p:nvSpPr>
        <p:spPr bwMode="auto">
          <a:xfrm>
            <a:off x="0" y="-1102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4439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1DBB926-8447-AFA8-F777-AA54AB236F47}"/>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Syntax of the try-catch block</a:t>
            </a:r>
            <a:endParaRPr lang="en-IN" sz="3600"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8CFDDED2-6FE0-4A0F-DA78-5F5AB3ABA653}"/>
              </a:ext>
            </a:extLst>
          </p:cNvPr>
          <p:cNvSpPr>
            <a:spLocks noGrp="1"/>
          </p:cNvSpPr>
          <p:nvPr>
            <p:ph idx="1"/>
          </p:nvPr>
        </p:nvSpPr>
        <p:spPr>
          <a:xfrm>
            <a:off x="4742016" y="605896"/>
            <a:ext cx="6413663" cy="5646208"/>
          </a:xfrm>
        </p:spPr>
        <p:txBody>
          <a:bodyPr anchor="ctr">
            <a:normAutofit/>
          </a:bodyPr>
          <a:lstStyle/>
          <a:p>
            <a:r>
              <a:rPr lang="en-IN" b="1" dirty="0">
                <a:latin typeface="Consolas" panose="020B0609020204030204" pitchFamily="49" charset="0"/>
              </a:rPr>
              <a:t>try {</a:t>
            </a:r>
          </a:p>
          <a:p>
            <a:r>
              <a:rPr lang="en-US" dirty="0">
                <a:latin typeface="Consolas" panose="020B0609020204030204" pitchFamily="49" charset="0"/>
              </a:rPr>
              <a:t>    // Code that may cause an exception</a:t>
            </a:r>
          </a:p>
          <a:p>
            <a:r>
              <a:rPr lang="en-IN" dirty="0">
                <a:latin typeface="Consolas" panose="020B0609020204030204" pitchFamily="49" charset="0"/>
              </a:rPr>
              <a:t>} </a:t>
            </a:r>
            <a:r>
              <a:rPr lang="en-IN" b="1" dirty="0">
                <a:latin typeface="Consolas" panose="020B0609020204030204" pitchFamily="49" charset="0"/>
              </a:rPr>
              <a:t>catch (ExceptionType1 exception1) {</a:t>
            </a:r>
          </a:p>
          <a:p>
            <a:r>
              <a:rPr lang="en-IN" dirty="0">
                <a:latin typeface="Consolas" panose="020B0609020204030204" pitchFamily="49" charset="0"/>
              </a:rPr>
              <a:t>    // Code to handle exception1</a:t>
            </a:r>
          </a:p>
          <a:p>
            <a:r>
              <a:rPr lang="en-IN" dirty="0">
                <a:latin typeface="Consolas" panose="020B0609020204030204" pitchFamily="49" charset="0"/>
              </a:rPr>
              <a:t>} </a:t>
            </a:r>
            <a:r>
              <a:rPr lang="en-IN" b="1" dirty="0">
                <a:latin typeface="Consolas" panose="020B0609020204030204" pitchFamily="49" charset="0"/>
              </a:rPr>
              <a:t>catch (ExceptionType2 exception2) {</a:t>
            </a:r>
          </a:p>
          <a:p>
            <a:r>
              <a:rPr lang="en-IN" dirty="0">
                <a:latin typeface="Consolas" panose="020B0609020204030204" pitchFamily="49" charset="0"/>
              </a:rPr>
              <a:t>    // Code to handle exception2</a:t>
            </a:r>
          </a:p>
          <a:p>
            <a:r>
              <a:rPr lang="en-IN" dirty="0">
                <a:latin typeface="Consolas" panose="020B0609020204030204" pitchFamily="49" charset="0"/>
              </a:rPr>
              <a:t>} </a:t>
            </a:r>
            <a:r>
              <a:rPr lang="en-IN" b="1" dirty="0">
                <a:latin typeface="Consolas" panose="020B0609020204030204" pitchFamily="49" charset="0"/>
              </a:rPr>
              <a:t>catch (ExceptionType3 exception3) {</a:t>
            </a:r>
          </a:p>
          <a:p>
            <a:r>
              <a:rPr lang="en-IN" dirty="0">
                <a:latin typeface="Consolas" panose="020B0609020204030204" pitchFamily="49" charset="0"/>
              </a:rPr>
              <a:t>    // Code to handle exception3</a:t>
            </a:r>
          </a:p>
          <a:p>
            <a:r>
              <a:rPr lang="en-US" dirty="0">
                <a:latin typeface="Consolas" panose="020B0609020204030204" pitchFamily="49" charset="0"/>
              </a:rPr>
              <a:t>} // ... more catch blocks as needed</a:t>
            </a:r>
          </a:p>
          <a:p>
            <a:endParaRPr lang="en-IN" dirty="0"/>
          </a:p>
        </p:txBody>
      </p:sp>
    </p:spTree>
    <p:extLst>
      <p:ext uri="{BB962C8B-B14F-4D97-AF65-F5344CB8AC3E}">
        <p14:creationId xmlns:p14="http://schemas.microsoft.com/office/powerpoint/2010/main" val="1036846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catch Examples</a:t>
            </a:r>
            <a:endParaRPr lang="en-IN" dirty="0"/>
          </a:p>
        </p:txBody>
      </p:sp>
    </p:spTree>
    <p:extLst>
      <p:ext uri="{BB962C8B-B14F-4D97-AF65-F5344CB8AC3E}">
        <p14:creationId xmlns:p14="http://schemas.microsoft.com/office/powerpoint/2010/main" val="2730127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5121</TotalTime>
  <Words>6324</Words>
  <Application>Microsoft Office PowerPoint</Application>
  <PresentationFormat>Widescreen</PresentationFormat>
  <Paragraphs>565</Paragraphs>
  <Slides>69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Calibri</vt:lpstr>
      <vt:lpstr>Calibri </vt:lpstr>
      <vt:lpstr>Calibri Light</vt:lpstr>
      <vt:lpstr>Consolas</vt:lpstr>
      <vt:lpstr>Söhne</vt:lpstr>
      <vt:lpstr>Wingdings</vt:lpstr>
      <vt:lpstr>Retrospect</vt:lpstr>
      <vt:lpstr>Java Programming Essentials: A Comprehensive Journey into Core Java and Beyond</vt:lpstr>
      <vt:lpstr>Day 7</vt:lpstr>
      <vt:lpstr>Day 7: Agenda</vt:lpstr>
      <vt:lpstr>Exception Handling</vt:lpstr>
      <vt:lpstr>    Exceptions</vt:lpstr>
      <vt:lpstr>The try-catch Block</vt:lpstr>
      <vt:lpstr>Overview of the try-catch Block</vt:lpstr>
      <vt:lpstr>Syntax of the try-catch block</vt:lpstr>
      <vt:lpstr>Try catch Examples</vt:lpstr>
      <vt:lpstr>Try with resources</vt:lpstr>
      <vt:lpstr>Try with Resources Examples</vt:lpstr>
      <vt:lpstr>The finally Block</vt:lpstr>
      <vt:lpstr>The finally Block</vt:lpstr>
      <vt:lpstr>Finally Examples</vt:lpstr>
      <vt:lpstr>Throwing Exceptions</vt:lpstr>
      <vt:lpstr>Throwing Exceptions</vt:lpstr>
      <vt:lpstr>Creating and Throwing Custom Exceptions</vt:lpstr>
      <vt:lpstr>Propagating Exceptions to Higher Levels</vt:lpstr>
      <vt:lpstr>Chained Exceptions</vt:lpstr>
      <vt:lpstr>Nested Exception Examples</vt:lpstr>
      <vt:lpstr>The Throwable Class Hierarchy</vt:lpstr>
      <vt:lpstr>Understanding the hierarchy of exceptions</vt:lpstr>
      <vt:lpstr>Checked Exceptions</vt:lpstr>
      <vt:lpstr>Unchecked Exceptions</vt:lpstr>
      <vt:lpstr>Exception Handling Best Practices</vt:lpstr>
      <vt:lpstr>Exception hands-on</vt:lpstr>
      <vt:lpstr>Interview Questions</vt:lpstr>
      <vt:lpstr>Exceptions Interview Questions</vt:lpstr>
      <vt:lpstr>Exceptions Interview Questions</vt:lpstr>
      <vt:lpstr>Assignments</vt:lpstr>
      <vt:lpstr>Exception Assignments</vt:lpstr>
      <vt:lpstr>Exception Assignments</vt:lpstr>
      <vt:lpstr>Java Packages</vt:lpstr>
      <vt:lpstr>Java Packages</vt:lpstr>
      <vt:lpstr>Java Packages</vt:lpstr>
      <vt:lpstr>Java Packages</vt:lpstr>
      <vt:lpstr>Java Packages</vt:lpstr>
      <vt:lpstr>JVM Architecture</vt:lpstr>
      <vt:lpstr>Introduction to JVM and Java Architecture</vt:lpstr>
      <vt:lpstr>JVM</vt:lpstr>
      <vt:lpstr>Role of JVM in Java Programming </vt:lpstr>
      <vt:lpstr>JVM Components</vt:lpstr>
      <vt:lpstr>Overview of Java Architecture: Compilation and Execution</vt:lpstr>
      <vt:lpstr>Class Loader Subsystem</vt:lpstr>
      <vt:lpstr>Runtime Data Area: Heap, Stack, Method Area</vt:lpstr>
      <vt:lpstr>Runtime Data Area: PC Register, Native Method Stack</vt:lpstr>
      <vt:lpstr>How JVM executes Java programs</vt:lpstr>
      <vt:lpstr>How JVM Executes Java Programs </vt:lpstr>
      <vt:lpstr>Java Memory Management</vt:lpstr>
      <vt:lpstr>Java Memory Management</vt:lpstr>
      <vt:lpstr>Overview of Java Memory Management </vt:lpstr>
      <vt:lpstr>Java Objects and Memory Allocation</vt:lpstr>
      <vt:lpstr>Garbage Collection</vt:lpstr>
      <vt:lpstr>Garbage Collection Basics</vt:lpstr>
      <vt:lpstr>Introduction to Garbage Collection </vt:lpstr>
      <vt:lpstr>How Garbage Collection Works </vt:lpstr>
      <vt:lpstr>Generational Garbage Collection</vt:lpstr>
      <vt:lpstr>Garbage Collection Algorithms</vt:lpstr>
      <vt:lpstr>Garbage Collection Algorithms</vt:lpstr>
      <vt:lpstr>Interview Questions</vt:lpstr>
      <vt:lpstr>Package Interview Questions</vt:lpstr>
      <vt:lpstr>Package Interview Questions</vt:lpstr>
      <vt:lpstr>JVM Architecture Interview Questions</vt:lpstr>
      <vt:lpstr>JVM Architecture Interview Questions</vt:lpstr>
      <vt:lpstr>Garbage Collection Interview Questions</vt:lpstr>
      <vt:lpstr>Garbage Collection Interview Questions</vt:lpstr>
      <vt:lpstr>Assignments</vt:lpstr>
      <vt:lpstr>Assignments</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74</cp:revision>
  <dcterms:created xsi:type="dcterms:W3CDTF">2023-08-03T13:19:55Z</dcterms:created>
  <dcterms:modified xsi:type="dcterms:W3CDTF">2023-08-16T19:00:14Z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