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45"/>
  </p:notesMasterIdLst>
  <p:sldIdLst>
    <p:sldId id="259" r:id="rId2"/>
    <p:sldId id="442" r:id="rId3"/>
    <p:sldId id="443" r:id="rId4"/>
    <p:sldId id="524" r:id="rId5"/>
    <p:sldId id="520" r:id="rId6"/>
    <p:sldId id="521" r:id="rId7"/>
    <p:sldId id="522" r:id="rId8"/>
    <p:sldId id="523" r:id="rId9"/>
    <p:sldId id="488" r:id="rId10"/>
    <p:sldId id="489" r:id="rId11"/>
    <p:sldId id="490" r:id="rId12"/>
    <p:sldId id="530" r:id="rId13"/>
    <p:sldId id="491" r:id="rId14"/>
    <p:sldId id="492" r:id="rId15"/>
    <p:sldId id="529" r:id="rId16"/>
    <p:sldId id="493" r:id="rId17"/>
    <p:sldId id="494" r:id="rId18"/>
    <p:sldId id="495" r:id="rId19"/>
    <p:sldId id="526" r:id="rId20"/>
    <p:sldId id="528" r:id="rId21"/>
    <p:sldId id="496" r:id="rId22"/>
    <p:sldId id="497" r:id="rId23"/>
    <p:sldId id="498" r:id="rId24"/>
    <p:sldId id="500" r:id="rId25"/>
    <p:sldId id="501" r:id="rId26"/>
    <p:sldId id="502" r:id="rId27"/>
    <p:sldId id="503" r:id="rId28"/>
    <p:sldId id="504" r:id="rId29"/>
    <p:sldId id="505" r:id="rId30"/>
    <p:sldId id="506" r:id="rId31"/>
    <p:sldId id="507" r:id="rId32"/>
    <p:sldId id="508" r:id="rId33"/>
    <p:sldId id="510" r:id="rId34"/>
    <p:sldId id="511" r:id="rId35"/>
    <p:sldId id="512" r:id="rId36"/>
    <p:sldId id="513" r:id="rId37"/>
    <p:sldId id="514" r:id="rId38"/>
    <p:sldId id="515" r:id="rId39"/>
    <p:sldId id="516" r:id="rId40"/>
    <p:sldId id="517" r:id="rId41"/>
    <p:sldId id="518" r:id="rId42"/>
    <p:sldId id="519" r:id="rId43"/>
    <p:sldId id="287"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339D2F-2DDF-42D8-8483-FA0F016A0E9F}" v="103" dt="2023-08-12T15:05:36.7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5380" autoAdjust="0"/>
  </p:normalViewPr>
  <p:slideViewPr>
    <p:cSldViewPr snapToGrid="0">
      <p:cViewPr varScale="1">
        <p:scale>
          <a:sx n="111" d="100"/>
          <a:sy n="111" d="100"/>
        </p:scale>
        <p:origin x="88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92"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9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Mahadevu" userId="1c176bdd-a50d-403e-9444-f58f413c839b" providerId="ADAL" clId="{60339D2F-2DDF-42D8-8483-FA0F016A0E9F}"/>
    <pc:docChg chg="undo redo custSel addSld delSld modSld sldOrd">
      <pc:chgData name="Hema Mahadevu" userId="1c176bdd-a50d-403e-9444-f58f413c839b" providerId="ADAL" clId="{60339D2F-2DDF-42D8-8483-FA0F016A0E9F}" dt="2023-08-12T15:08:22.853" v="2102" actId="20577"/>
      <pc:docMkLst>
        <pc:docMk/>
      </pc:docMkLst>
      <pc:sldChg chg="ord">
        <pc:chgData name="Hema Mahadevu" userId="1c176bdd-a50d-403e-9444-f58f413c839b" providerId="ADAL" clId="{60339D2F-2DDF-42D8-8483-FA0F016A0E9F}" dt="2023-08-11T01:53:15.274" v="770"/>
        <pc:sldMkLst>
          <pc:docMk/>
          <pc:sldMk cId="4110745402" sldId="285"/>
        </pc:sldMkLst>
      </pc:sldChg>
      <pc:sldChg chg="del">
        <pc:chgData name="Hema Mahadevu" userId="1c176bdd-a50d-403e-9444-f58f413c839b" providerId="ADAL" clId="{60339D2F-2DDF-42D8-8483-FA0F016A0E9F}" dt="2023-08-11T00:41:43.920" v="0" actId="47"/>
        <pc:sldMkLst>
          <pc:docMk/>
          <pc:sldMk cId="4150303425" sldId="310"/>
        </pc:sldMkLst>
      </pc:sldChg>
      <pc:sldChg chg="del">
        <pc:chgData name="Hema Mahadevu" userId="1c176bdd-a50d-403e-9444-f58f413c839b" providerId="ADAL" clId="{60339D2F-2DDF-42D8-8483-FA0F016A0E9F}" dt="2023-08-11T00:41:43.920" v="0" actId="47"/>
        <pc:sldMkLst>
          <pc:docMk/>
          <pc:sldMk cId="2231813497" sldId="311"/>
        </pc:sldMkLst>
      </pc:sldChg>
      <pc:sldChg chg="del">
        <pc:chgData name="Hema Mahadevu" userId="1c176bdd-a50d-403e-9444-f58f413c839b" providerId="ADAL" clId="{60339D2F-2DDF-42D8-8483-FA0F016A0E9F}" dt="2023-08-11T00:41:43.920" v="0" actId="47"/>
        <pc:sldMkLst>
          <pc:docMk/>
          <pc:sldMk cId="2912956432" sldId="312"/>
        </pc:sldMkLst>
      </pc:sldChg>
      <pc:sldChg chg="del">
        <pc:chgData name="Hema Mahadevu" userId="1c176bdd-a50d-403e-9444-f58f413c839b" providerId="ADAL" clId="{60339D2F-2DDF-42D8-8483-FA0F016A0E9F}" dt="2023-08-11T00:41:43.920" v="0" actId="47"/>
        <pc:sldMkLst>
          <pc:docMk/>
          <pc:sldMk cId="2468620816" sldId="313"/>
        </pc:sldMkLst>
      </pc:sldChg>
      <pc:sldChg chg="del">
        <pc:chgData name="Hema Mahadevu" userId="1c176bdd-a50d-403e-9444-f58f413c839b" providerId="ADAL" clId="{60339D2F-2DDF-42D8-8483-FA0F016A0E9F}" dt="2023-08-11T00:41:43.920" v="0" actId="47"/>
        <pc:sldMkLst>
          <pc:docMk/>
          <pc:sldMk cId="2419107178" sldId="315"/>
        </pc:sldMkLst>
      </pc:sldChg>
      <pc:sldChg chg="del">
        <pc:chgData name="Hema Mahadevu" userId="1c176bdd-a50d-403e-9444-f58f413c839b" providerId="ADAL" clId="{60339D2F-2DDF-42D8-8483-FA0F016A0E9F}" dt="2023-08-11T00:41:43.920" v="0" actId="47"/>
        <pc:sldMkLst>
          <pc:docMk/>
          <pc:sldMk cId="2932329000" sldId="316"/>
        </pc:sldMkLst>
      </pc:sldChg>
      <pc:sldChg chg="modSp mod ord">
        <pc:chgData name="Hema Mahadevu" userId="1c176bdd-a50d-403e-9444-f58f413c839b" providerId="ADAL" clId="{60339D2F-2DDF-42D8-8483-FA0F016A0E9F}" dt="2023-08-11T00:48:06.231" v="46"/>
        <pc:sldMkLst>
          <pc:docMk/>
          <pc:sldMk cId="1936245770" sldId="319"/>
        </pc:sldMkLst>
        <pc:spChg chg="mod">
          <ac:chgData name="Hema Mahadevu" userId="1c176bdd-a50d-403e-9444-f58f413c839b" providerId="ADAL" clId="{60339D2F-2DDF-42D8-8483-FA0F016A0E9F}" dt="2023-08-11T00:48:06.231" v="46"/>
          <ac:spMkLst>
            <pc:docMk/>
            <pc:sldMk cId="1936245770" sldId="319"/>
            <ac:spMk id="2" creationId="{00000000-0000-0000-0000-000000000000}"/>
          </ac:spMkLst>
        </pc:spChg>
      </pc:sldChg>
      <pc:sldChg chg="modSp mod">
        <pc:chgData name="Hema Mahadevu" userId="1c176bdd-a50d-403e-9444-f58f413c839b" providerId="ADAL" clId="{60339D2F-2DDF-42D8-8483-FA0F016A0E9F}" dt="2023-08-11T01:55:03.478" v="779" actId="12"/>
        <pc:sldMkLst>
          <pc:docMk/>
          <pc:sldMk cId="327350408" sldId="324"/>
        </pc:sldMkLst>
        <pc:spChg chg="mod">
          <ac:chgData name="Hema Mahadevu" userId="1c176bdd-a50d-403e-9444-f58f413c839b" providerId="ADAL" clId="{60339D2F-2DDF-42D8-8483-FA0F016A0E9F}" dt="2023-08-11T01:55:03.478" v="779" actId="12"/>
          <ac:spMkLst>
            <pc:docMk/>
            <pc:sldMk cId="327350408" sldId="324"/>
            <ac:spMk id="3" creationId="{00000000-0000-0000-0000-000000000000}"/>
          </ac:spMkLst>
        </pc:spChg>
      </pc:sldChg>
      <pc:sldChg chg="modSp add mod">
        <pc:chgData name="Hema Mahadevu" userId="1c176bdd-a50d-403e-9444-f58f413c839b" providerId="ADAL" clId="{60339D2F-2DDF-42D8-8483-FA0F016A0E9F}" dt="2023-08-11T01:54:06.163" v="775" actId="12"/>
        <pc:sldMkLst>
          <pc:docMk/>
          <pc:sldMk cId="2113735644" sldId="327"/>
        </pc:sldMkLst>
        <pc:spChg chg="mod">
          <ac:chgData name="Hema Mahadevu" userId="1c176bdd-a50d-403e-9444-f58f413c839b" providerId="ADAL" clId="{60339D2F-2DDF-42D8-8483-FA0F016A0E9F}" dt="2023-08-11T01:54:00.942" v="774" actId="113"/>
          <ac:spMkLst>
            <pc:docMk/>
            <pc:sldMk cId="2113735644" sldId="327"/>
            <ac:spMk id="2" creationId="{00000000-0000-0000-0000-000000000000}"/>
          </ac:spMkLst>
        </pc:spChg>
        <pc:spChg chg="mod">
          <ac:chgData name="Hema Mahadevu" userId="1c176bdd-a50d-403e-9444-f58f413c839b" providerId="ADAL" clId="{60339D2F-2DDF-42D8-8483-FA0F016A0E9F}" dt="2023-08-11T01:54:06.163" v="775" actId="12"/>
          <ac:spMkLst>
            <pc:docMk/>
            <pc:sldMk cId="2113735644" sldId="327"/>
            <ac:spMk id="3" creationId="{00000000-0000-0000-0000-000000000000}"/>
          </ac:spMkLst>
        </pc:spChg>
      </pc:sldChg>
      <pc:sldChg chg="modSp add mod">
        <pc:chgData name="Hema Mahadevu" userId="1c176bdd-a50d-403e-9444-f58f413c839b" providerId="ADAL" clId="{60339D2F-2DDF-42D8-8483-FA0F016A0E9F}" dt="2023-08-11T01:36:25.302" v="628" actId="12"/>
        <pc:sldMkLst>
          <pc:docMk/>
          <pc:sldMk cId="144935379" sldId="328"/>
        </pc:sldMkLst>
        <pc:spChg chg="mod">
          <ac:chgData name="Hema Mahadevu" userId="1c176bdd-a50d-403e-9444-f58f413c839b" providerId="ADAL" clId="{60339D2F-2DDF-42D8-8483-FA0F016A0E9F}" dt="2023-08-11T01:36:17.511" v="627" actId="113"/>
          <ac:spMkLst>
            <pc:docMk/>
            <pc:sldMk cId="144935379" sldId="328"/>
            <ac:spMk id="2" creationId="{00000000-0000-0000-0000-000000000000}"/>
          </ac:spMkLst>
        </pc:spChg>
        <pc:spChg chg="mod">
          <ac:chgData name="Hema Mahadevu" userId="1c176bdd-a50d-403e-9444-f58f413c839b" providerId="ADAL" clId="{60339D2F-2DDF-42D8-8483-FA0F016A0E9F}" dt="2023-08-11T01:36:25.302" v="628" actId="12"/>
          <ac:spMkLst>
            <pc:docMk/>
            <pc:sldMk cId="144935379" sldId="328"/>
            <ac:spMk id="3" creationId="{00000000-0000-0000-0000-000000000000}"/>
          </ac:spMkLst>
        </pc:spChg>
      </pc:sldChg>
      <pc:sldChg chg="modSp add mod">
        <pc:chgData name="Hema Mahadevu" userId="1c176bdd-a50d-403e-9444-f58f413c839b" providerId="ADAL" clId="{60339D2F-2DDF-42D8-8483-FA0F016A0E9F}" dt="2023-08-11T16:44:08.879" v="1478"/>
        <pc:sldMkLst>
          <pc:docMk/>
          <pc:sldMk cId="3428040497" sldId="329"/>
        </pc:sldMkLst>
        <pc:spChg chg="mod">
          <ac:chgData name="Hema Mahadevu" userId="1c176bdd-a50d-403e-9444-f58f413c839b" providerId="ADAL" clId="{60339D2F-2DDF-42D8-8483-FA0F016A0E9F}" dt="2023-08-11T16:44:08.879" v="1478"/>
          <ac:spMkLst>
            <pc:docMk/>
            <pc:sldMk cId="3428040497" sldId="329"/>
            <ac:spMk id="3" creationId="{00000000-0000-0000-0000-000000000000}"/>
          </ac:spMkLst>
        </pc:spChg>
      </pc:sldChg>
      <pc:sldChg chg="modSp add mod">
        <pc:chgData name="Hema Mahadevu" userId="1c176bdd-a50d-403e-9444-f58f413c839b" providerId="ADAL" clId="{60339D2F-2DDF-42D8-8483-FA0F016A0E9F}" dt="2023-08-12T15:00:17.532" v="1888" actId="12"/>
        <pc:sldMkLst>
          <pc:docMk/>
          <pc:sldMk cId="469997002" sldId="330"/>
        </pc:sldMkLst>
        <pc:spChg chg="mod">
          <ac:chgData name="Hema Mahadevu" userId="1c176bdd-a50d-403e-9444-f58f413c839b" providerId="ADAL" clId="{60339D2F-2DDF-42D8-8483-FA0F016A0E9F}" dt="2023-08-12T15:00:17.532" v="1888" actId="12"/>
          <ac:spMkLst>
            <pc:docMk/>
            <pc:sldMk cId="469997002" sldId="330"/>
            <ac:spMk id="3" creationId="{00000000-0000-0000-0000-000000000000}"/>
          </ac:spMkLst>
        </pc:spChg>
      </pc:sldChg>
      <pc:sldChg chg="modSp add mod">
        <pc:chgData name="Hema Mahadevu" userId="1c176bdd-a50d-403e-9444-f58f413c839b" providerId="ADAL" clId="{60339D2F-2DDF-42D8-8483-FA0F016A0E9F}" dt="2023-08-12T14:38:21.107" v="1719" actId="12"/>
        <pc:sldMkLst>
          <pc:docMk/>
          <pc:sldMk cId="3936365337" sldId="332"/>
        </pc:sldMkLst>
        <pc:spChg chg="mod">
          <ac:chgData name="Hema Mahadevu" userId="1c176bdd-a50d-403e-9444-f58f413c839b" providerId="ADAL" clId="{60339D2F-2DDF-42D8-8483-FA0F016A0E9F}" dt="2023-08-12T14:38:21.107" v="1719" actId="12"/>
          <ac:spMkLst>
            <pc:docMk/>
            <pc:sldMk cId="3936365337" sldId="332"/>
            <ac:spMk id="3" creationId="{00000000-0000-0000-0000-000000000000}"/>
          </ac:spMkLst>
        </pc:spChg>
      </pc:sldChg>
      <pc:sldChg chg="del">
        <pc:chgData name="Hema Mahadevu" userId="1c176bdd-a50d-403e-9444-f58f413c839b" providerId="ADAL" clId="{60339D2F-2DDF-42D8-8483-FA0F016A0E9F}" dt="2023-08-11T00:41:43.920" v="0" actId="47"/>
        <pc:sldMkLst>
          <pc:docMk/>
          <pc:sldMk cId="1403016727" sldId="336"/>
        </pc:sldMkLst>
      </pc:sldChg>
      <pc:sldChg chg="del">
        <pc:chgData name="Hema Mahadevu" userId="1c176bdd-a50d-403e-9444-f58f413c839b" providerId="ADAL" clId="{60339D2F-2DDF-42D8-8483-FA0F016A0E9F}" dt="2023-08-11T00:41:43.920" v="0" actId="47"/>
        <pc:sldMkLst>
          <pc:docMk/>
          <pc:sldMk cId="3662933858" sldId="337"/>
        </pc:sldMkLst>
      </pc:sldChg>
      <pc:sldChg chg="del">
        <pc:chgData name="Hema Mahadevu" userId="1c176bdd-a50d-403e-9444-f58f413c839b" providerId="ADAL" clId="{60339D2F-2DDF-42D8-8483-FA0F016A0E9F}" dt="2023-08-11T00:41:43.920" v="0" actId="47"/>
        <pc:sldMkLst>
          <pc:docMk/>
          <pc:sldMk cId="2682973709" sldId="338"/>
        </pc:sldMkLst>
      </pc:sldChg>
      <pc:sldChg chg="del">
        <pc:chgData name="Hema Mahadevu" userId="1c176bdd-a50d-403e-9444-f58f413c839b" providerId="ADAL" clId="{60339D2F-2DDF-42D8-8483-FA0F016A0E9F}" dt="2023-08-11T00:41:43.920" v="0" actId="47"/>
        <pc:sldMkLst>
          <pc:docMk/>
          <pc:sldMk cId="1652493751" sldId="339"/>
        </pc:sldMkLst>
      </pc:sldChg>
      <pc:sldChg chg="del">
        <pc:chgData name="Hema Mahadevu" userId="1c176bdd-a50d-403e-9444-f58f413c839b" providerId="ADAL" clId="{60339D2F-2DDF-42D8-8483-FA0F016A0E9F}" dt="2023-08-11T00:41:43.920" v="0" actId="47"/>
        <pc:sldMkLst>
          <pc:docMk/>
          <pc:sldMk cId="1169329459" sldId="340"/>
        </pc:sldMkLst>
      </pc:sldChg>
      <pc:sldChg chg="del">
        <pc:chgData name="Hema Mahadevu" userId="1c176bdd-a50d-403e-9444-f58f413c839b" providerId="ADAL" clId="{60339D2F-2DDF-42D8-8483-FA0F016A0E9F}" dt="2023-08-11T00:41:43.920" v="0" actId="47"/>
        <pc:sldMkLst>
          <pc:docMk/>
          <pc:sldMk cId="4122684423" sldId="341"/>
        </pc:sldMkLst>
      </pc:sldChg>
      <pc:sldChg chg="del">
        <pc:chgData name="Hema Mahadevu" userId="1c176bdd-a50d-403e-9444-f58f413c839b" providerId="ADAL" clId="{60339D2F-2DDF-42D8-8483-FA0F016A0E9F}" dt="2023-08-11T00:41:43.920" v="0" actId="47"/>
        <pc:sldMkLst>
          <pc:docMk/>
          <pc:sldMk cId="20429154" sldId="346"/>
        </pc:sldMkLst>
      </pc:sldChg>
      <pc:sldChg chg="del">
        <pc:chgData name="Hema Mahadevu" userId="1c176bdd-a50d-403e-9444-f58f413c839b" providerId="ADAL" clId="{60339D2F-2DDF-42D8-8483-FA0F016A0E9F}" dt="2023-08-11T00:41:43.920" v="0" actId="47"/>
        <pc:sldMkLst>
          <pc:docMk/>
          <pc:sldMk cId="2124409273" sldId="347"/>
        </pc:sldMkLst>
      </pc:sldChg>
      <pc:sldChg chg="del">
        <pc:chgData name="Hema Mahadevu" userId="1c176bdd-a50d-403e-9444-f58f413c839b" providerId="ADAL" clId="{60339D2F-2DDF-42D8-8483-FA0F016A0E9F}" dt="2023-08-11T00:41:43.920" v="0" actId="47"/>
        <pc:sldMkLst>
          <pc:docMk/>
          <pc:sldMk cId="3238662152" sldId="348"/>
        </pc:sldMkLst>
      </pc:sldChg>
      <pc:sldChg chg="modSp mod">
        <pc:chgData name="Hema Mahadevu" userId="1c176bdd-a50d-403e-9444-f58f413c839b" providerId="ADAL" clId="{60339D2F-2DDF-42D8-8483-FA0F016A0E9F}" dt="2023-08-11T02:08:06.371" v="989" actId="115"/>
        <pc:sldMkLst>
          <pc:docMk/>
          <pc:sldMk cId="3833203338" sldId="350"/>
        </pc:sldMkLst>
        <pc:spChg chg="mod">
          <ac:chgData name="Hema Mahadevu" userId="1c176bdd-a50d-403e-9444-f58f413c839b" providerId="ADAL" clId="{60339D2F-2DDF-42D8-8483-FA0F016A0E9F}" dt="2023-08-11T02:08:06.371" v="989" actId="115"/>
          <ac:spMkLst>
            <pc:docMk/>
            <pc:sldMk cId="3833203338" sldId="350"/>
            <ac:spMk id="3" creationId="{CCD9FE7C-0DE1-72D4-5052-E8903742A55B}"/>
          </ac:spMkLst>
        </pc:spChg>
      </pc:sldChg>
      <pc:sldChg chg="modSp mod">
        <pc:chgData name="Hema Mahadevu" userId="1c176bdd-a50d-403e-9444-f58f413c839b" providerId="ADAL" clId="{60339D2F-2DDF-42D8-8483-FA0F016A0E9F}" dt="2023-08-11T18:04:21.168" v="1649" actId="113"/>
        <pc:sldMkLst>
          <pc:docMk/>
          <pc:sldMk cId="396795563" sldId="352"/>
        </pc:sldMkLst>
        <pc:spChg chg="mod">
          <ac:chgData name="Hema Mahadevu" userId="1c176bdd-a50d-403e-9444-f58f413c839b" providerId="ADAL" clId="{60339D2F-2DDF-42D8-8483-FA0F016A0E9F}" dt="2023-08-11T18:04:21.168" v="1649" actId="113"/>
          <ac:spMkLst>
            <pc:docMk/>
            <pc:sldMk cId="396795563" sldId="352"/>
            <ac:spMk id="4" creationId="{F3FFAA12-87FE-907A-696E-18E1186F1A1B}"/>
          </ac:spMkLst>
        </pc:spChg>
      </pc:sldChg>
      <pc:sldChg chg="modSp mod">
        <pc:chgData name="Hema Mahadevu" userId="1c176bdd-a50d-403e-9444-f58f413c839b" providerId="ADAL" clId="{60339D2F-2DDF-42D8-8483-FA0F016A0E9F}" dt="2023-08-11T17:16:28.207" v="1626" actId="113"/>
        <pc:sldMkLst>
          <pc:docMk/>
          <pc:sldMk cId="3722459370" sldId="356"/>
        </pc:sldMkLst>
        <pc:spChg chg="mod">
          <ac:chgData name="Hema Mahadevu" userId="1c176bdd-a50d-403e-9444-f58f413c839b" providerId="ADAL" clId="{60339D2F-2DDF-42D8-8483-FA0F016A0E9F}" dt="2023-08-11T17:16:28.207" v="1626" actId="113"/>
          <ac:spMkLst>
            <pc:docMk/>
            <pc:sldMk cId="3722459370" sldId="356"/>
            <ac:spMk id="4" creationId="{C0FA1BEA-96EE-D442-EB7D-619B34390627}"/>
          </ac:spMkLst>
        </pc:spChg>
      </pc:sldChg>
      <pc:sldChg chg="modSp mod">
        <pc:chgData name="Hema Mahadevu" userId="1c176bdd-a50d-403e-9444-f58f413c839b" providerId="ADAL" clId="{60339D2F-2DDF-42D8-8483-FA0F016A0E9F}" dt="2023-08-11T02:07:57.966" v="988" actId="115"/>
        <pc:sldMkLst>
          <pc:docMk/>
          <pc:sldMk cId="1426038854" sldId="358"/>
        </pc:sldMkLst>
        <pc:spChg chg="mod">
          <ac:chgData name="Hema Mahadevu" userId="1c176bdd-a50d-403e-9444-f58f413c839b" providerId="ADAL" clId="{60339D2F-2DDF-42D8-8483-FA0F016A0E9F}" dt="2023-08-11T02:07:57.966" v="988" actId="115"/>
          <ac:spMkLst>
            <pc:docMk/>
            <pc:sldMk cId="1426038854" sldId="358"/>
            <ac:spMk id="3" creationId="{8CFDDED2-6FE0-4A0F-DA78-5F5AB3ABA653}"/>
          </ac:spMkLst>
        </pc:spChg>
      </pc:sldChg>
      <pc:sldChg chg="modSp mod">
        <pc:chgData name="Hema Mahadevu" userId="1c176bdd-a50d-403e-9444-f58f413c839b" providerId="ADAL" clId="{60339D2F-2DDF-42D8-8483-FA0F016A0E9F}" dt="2023-08-11T02:09:00.953" v="992" actId="115"/>
        <pc:sldMkLst>
          <pc:docMk/>
          <pc:sldMk cId="1926661304" sldId="390"/>
        </pc:sldMkLst>
        <pc:spChg chg="mod">
          <ac:chgData name="Hema Mahadevu" userId="1c176bdd-a50d-403e-9444-f58f413c839b" providerId="ADAL" clId="{60339D2F-2DDF-42D8-8483-FA0F016A0E9F}" dt="2023-08-11T02:09:00.953" v="992" actId="115"/>
          <ac:spMkLst>
            <pc:docMk/>
            <pc:sldMk cId="1926661304" sldId="390"/>
            <ac:spMk id="4" creationId="{E50C4450-F295-D76F-9659-DEE58BAF15E2}"/>
          </ac:spMkLst>
        </pc:spChg>
      </pc:sldChg>
      <pc:sldChg chg="modSp mod">
        <pc:chgData name="Hema Mahadevu" userId="1c176bdd-a50d-403e-9444-f58f413c839b" providerId="ADAL" clId="{60339D2F-2DDF-42D8-8483-FA0F016A0E9F}" dt="2023-08-11T01:49:31.290" v="723" actId="115"/>
        <pc:sldMkLst>
          <pc:docMk/>
          <pc:sldMk cId="89861117" sldId="391"/>
        </pc:sldMkLst>
        <pc:spChg chg="mod">
          <ac:chgData name="Hema Mahadevu" userId="1c176bdd-a50d-403e-9444-f58f413c839b" providerId="ADAL" clId="{60339D2F-2DDF-42D8-8483-FA0F016A0E9F}" dt="2023-08-11T01:49:31.290" v="723" actId="115"/>
          <ac:spMkLst>
            <pc:docMk/>
            <pc:sldMk cId="89861117" sldId="391"/>
            <ac:spMk id="4" creationId="{5CC62C5F-3089-7D21-AACF-AC151D472193}"/>
          </ac:spMkLst>
        </pc:spChg>
      </pc:sldChg>
      <pc:sldChg chg="modSp mod">
        <pc:chgData name="Hema Mahadevu" userId="1c176bdd-a50d-403e-9444-f58f413c839b" providerId="ADAL" clId="{60339D2F-2DDF-42D8-8483-FA0F016A0E9F}" dt="2023-08-11T02:09:19.062" v="994" actId="27636"/>
        <pc:sldMkLst>
          <pc:docMk/>
          <pc:sldMk cId="3373441803" sldId="392"/>
        </pc:sldMkLst>
        <pc:spChg chg="mod">
          <ac:chgData name="Hema Mahadevu" userId="1c176bdd-a50d-403e-9444-f58f413c839b" providerId="ADAL" clId="{60339D2F-2DDF-42D8-8483-FA0F016A0E9F}" dt="2023-08-11T02:09:19.062" v="994" actId="27636"/>
          <ac:spMkLst>
            <pc:docMk/>
            <pc:sldMk cId="3373441803" sldId="392"/>
            <ac:spMk id="3" creationId="{A2C3FEB6-D8F3-9B9A-00B9-80908B3EB080}"/>
          </ac:spMkLst>
        </pc:spChg>
      </pc:sldChg>
      <pc:sldChg chg="modSp mod">
        <pc:chgData name="Hema Mahadevu" userId="1c176bdd-a50d-403e-9444-f58f413c839b" providerId="ADAL" clId="{60339D2F-2DDF-42D8-8483-FA0F016A0E9F}" dt="2023-08-11T02:09:49.144" v="1006" actId="255"/>
        <pc:sldMkLst>
          <pc:docMk/>
          <pc:sldMk cId="2028817758" sldId="393"/>
        </pc:sldMkLst>
        <pc:spChg chg="mod">
          <ac:chgData name="Hema Mahadevu" userId="1c176bdd-a50d-403e-9444-f58f413c839b" providerId="ADAL" clId="{60339D2F-2DDF-42D8-8483-FA0F016A0E9F}" dt="2023-08-11T02:09:49.144" v="1006" actId="255"/>
          <ac:spMkLst>
            <pc:docMk/>
            <pc:sldMk cId="2028817758" sldId="393"/>
            <ac:spMk id="3" creationId="{E57F9599-6389-80CA-5DC9-C5D092E3795A}"/>
          </ac:spMkLst>
        </pc:spChg>
      </pc:sldChg>
      <pc:sldChg chg="del">
        <pc:chgData name="Hema Mahadevu" userId="1c176bdd-a50d-403e-9444-f58f413c839b" providerId="ADAL" clId="{60339D2F-2DDF-42D8-8483-FA0F016A0E9F}" dt="2023-08-11T00:42:18.538" v="2" actId="47"/>
        <pc:sldMkLst>
          <pc:docMk/>
          <pc:sldMk cId="3687680313" sldId="394"/>
        </pc:sldMkLst>
      </pc:sldChg>
      <pc:sldChg chg="del">
        <pc:chgData name="Hema Mahadevu" userId="1c176bdd-a50d-403e-9444-f58f413c839b" providerId="ADAL" clId="{60339D2F-2DDF-42D8-8483-FA0F016A0E9F}" dt="2023-08-11T00:42:18.538" v="2" actId="47"/>
        <pc:sldMkLst>
          <pc:docMk/>
          <pc:sldMk cId="2798992233" sldId="395"/>
        </pc:sldMkLst>
      </pc:sldChg>
      <pc:sldChg chg="del">
        <pc:chgData name="Hema Mahadevu" userId="1c176bdd-a50d-403e-9444-f58f413c839b" providerId="ADAL" clId="{60339D2F-2DDF-42D8-8483-FA0F016A0E9F}" dt="2023-08-11T00:42:10.639" v="1" actId="47"/>
        <pc:sldMkLst>
          <pc:docMk/>
          <pc:sldMk cId="229797219" sldId="396"/>
        </pc:sldMkLst>
      </pc:sldChg>
      <pc:sldChg chg="del">
        <pc:chgData name="Hema Mahadevu" userId="1c176bdd-a50d-403e-9444-f58f413c839b" providerId="ADAL" clId="{60339D2F-2DDF-42D8-8483-FA0F016A0E9F}" dt="2023-08-11T00:42:10.639" v="1" actId="47"/>
        <pc:sldMkLst>
          <pc:docMk/>
          <pc:sldMk cId="2842166597" sldId="397"/>
        </pc:sldMkLst>
      </pc:sldChg>
      <pc:sldChg chg="del">
        <pc:chgData name="Hema Mahadevu" userId="1c176bdd-a50d-403e-9444-f58f413c839b" providerId="ADAL" clId="{60339D2F-2DDF-42D8-8483-FA0F016A0E9F}" dt="2023-08-11T00:42:10.639" v="1" actId="47"/>
        <pc:sldMkLst>
          <pc:docMk/>
          <pc:sldMk cId="875746034" sldId="398"/>
        </pc:sldMkLst>
      </pc:sldChg>
      <pc:sldChg chg="ord">
        <pc:chgData name="Hema Mahadevu" userId="1c176bdd-a50d-403e-9444-f58f413c839b" providerId="ADAL" clId="{60339D2F-2DDF-42D8-8483-FA0F016A0E9F}" dt="2023-08-11T15:21:02.185" v="1105"/>
        <pc:sldMkLst>
          <pc:docMk/>
          <pc:sldMk cId="3281163546" sldId="399"/>
        </pc:sldMkLst>
      </pc:sldChg>
      <pc:sldChg chg="modSp mod">
        <pc:chgData name="Hema Mahadevu" userId="1c176bdd-a50d-403e-9444-f58f413c839b" providerId="ADAL" clId="{60339D2F-2DDF-42D8-8483-FA0F016A0E9F}" dt="2023-08-11T02:08:43.411" v="991" actId="255"/>
        <pc:sldMkLst>
          <pc:docMk/>
          <pc:sldMk cId="2531502398" sldId="400"/>
        </pc:sldMkLst>
        <pc:spChg chg="mod">
          <ac:chgData name="Hema Mahadevu" userId="1c176bdd-a50d-403e-9444-f58f413c839b" providerId="ADAL" clId="{60339D2F-2DDF-42D8-8483-FA0F016A0E9F}" dt="2023-08-11T02:08:43.411" v="991" actId="255"/>
          <ac:spMkLst>
            <pc:docMk/>
            <pc:sldMk cId="2531502398" sldId="400"/>
            <ac:spMk id="3" creationId="{58DAEC5B-DB27-6943-FCF5-90A12B913DB5}"/>
          </ac:spMkLst>
        </pc:spChg>
      </pc:sldChg>
      <pc:sldChg chg="modSp mod">
        <pc:chgData name="Hema Mahadevu" userId="1c176bdd-a50d-403e-9444-f58f413c839b" providerId="ADAL" clId="{60339D2F-2DDF-42D8-8483-FA0F016A0E9F}" dt="2023-08-11T01:56:17.844" v="787" actId="12"/>
        <pc:sldMkLst>
          <pc:docMk/>
          <pc:sldMk cId="3737730119" sldId="401"/>
        </pc:sldMkLst>
        <pc:spChg chg="mod">
          <ac:chgData name="Hema Mahadevu" userId="1c176bdd-a50d-403e-9444-f58f413c839b" providerId="ADAL" clId="{60339D2F-2DDF-42D8-8483-FA0F016A0E9F}" dt="2023-08-11T01:56:17.844" v="787" actId="12"/>
          <ac:spMkLst>
            <pc:docMk/>
            <pc:sldMk cId="3737730119" sldId="401"/>
            <ac:spMk id="3" creationId="{00000000-0000-0000-0000-000000000000}"/>
          </ac:spMkLst>
        </pc:spChg>
      </pc:sldChg>
      <pc:sldChg chg="modSp mod">
        <pc:chgData name="Hema Mahadevu" userId="1c176bdd-a50d-403e-9444-f58f413c839b" providerId="ADAL" clId="{60339D2F-2DDF-42D8-8483-FA0F016A0E9F}" dt="2023-08-11T01:38:15.044" v="630" actId="27636"/>
        <pc:sldMkLst>
          <pc:docMk/>
          <pc:sldMk cId="170934805" sldId="402"/>
        </pc:sldMkLst>
        <pc:spChg chg="mod">
          <ac:chgData name="Hema Mahadevu" userId="1c176bdd-a50d-403e-9444-f58f413c839b" providerId="ADAL" clId="{60339D2F-2DDF-42D8-8483-FA0F016A0E9F}" dt="2023-08-11T01:38:15.044" v="630" actId="27636"/>
          <ac:spMkLst>
            <pc:docMk/>
            <pc:sldMk cId="170934805" sldId="402"/>
            <ac:spMk id="3" creationId="{BD84388C-384F-51A1-27D5-1F02989DECC8}"/>
          </ac:spMkLst>
        </pc:spChg>
      </pc:sldChg>
      <pc:sldChg chg="modSp mod">
        <pc:chgData name="Hema Mahadevu" userId="1c176bdd-a50d-403e-9444-f58f413c839b" providerId="ADAL" clId="{60339D2F-2DDF-42D8-8483-FA0F016A0E9F}" dt="2023-08-11T16:26:50.145" v="1387" actId="113"/>
        <pc:sldMkLst>
          <pc:docMk/>
          <pc:sldMk cId="3851610619" sldId="403"/>
        </pc:sldMkLst>
        <pc:spChg chg="mod">
          <ac:chgData name="Hema Mahadevu" userId="1c176bdd-a50d-403e-9444-f58f413c839b" providerId="ADAL" clId="{60339D2F-2DDF-42D8-8483-FA0F016A0E9F}" dt="2023-08-11T16:26:50.145" v="1387" actId="113"/>
          <ac:spMkLst>
            <pc:docMk/>
            <pc:sldMk cId="3851610619" sldId="403"/>
            <ac:spMk id="3" creationId="{EA70A864-9EA5-0159-3E85-318E32E67C89}"/>
          </ac:spMkLst>
        </pc:spChg>
      </pc:sldChg>
      <pc:sldChg chg="modSp mod">
        <pc:chgData name="Hema Mahadevu" userId="1c176bdd-a50d-403e-9444-f58f413c839b" providerId="ADAL" clId="{60339D2F-2DDF-42D8-8483-FA0F016A0E9F}" dt="2023-08-11T16:17:44.207" v="1236" actId="113"/>
        <pc:sldMkLst>
          <pc:docMk/>
          <pc:sldMk cId="3306531983" sldId="404"/>
        </pc:sldMkLst>
        <pc:spChg chg="mod">
          <ac:chgData name="Hema Mahadevu" userId="1c176bdd-a50d-403e-9444-f58f413c839b" providerId="ADAL" clId="{60339D2F-2DDF-42D8-8483-FA0F016A0E9F}" dt="2023-08-11T16:17:44.207" v="1236" actId="113"/>
          <ac:spMkLst>
            <pc:docMk/>
            <pc:sldMk cId="3306531983" sldId="404"/>
            <ac:spMk id="2" creationId="{50BB554B-DE2D-1B16-16FF-2FBDB4EB1CBC}"/>
          </ac:spMkLst>
        </pc:spChg>
      </pc:sldChg>
      <pc:sldChg chg="addSp delSp modSp new del mod setBg">
        <pc:chgData name="Hema Mahadevu" userId="1c176bdd-a50d-403e-9444-f58f413c839b" providerId="ADAL" clId="{60339D2F-2DDF-42D8-8483-FA0F016A0E9F}" dt="2023-08-11T01:04:58.079" v="400" actId="47"/>
        <pc:sldMkLst>
          <pc:docMk/>
          <pc:sldMk cId="1749175889" sldId="405"/>
        </pc:sldMkLst>
        <pc:spChg chg="mod">
          <ac:chgData name="Hema Mahadevu" userId="1c176bdd-a50d-403e-9444-f58f413c839b" providerId="ADAL" clId="{60339D2F-2DDF-42D8-8483-FA0F016A0E9F}" dt="2023-08-11T00:52:24.797" v="95" actId="26606"/>
          <ac:spMkLst>
            <pc:docMk/>
            <pc:sldMk cId="1749175889" sldId="405"/>
            <ac:spMk id="2" creationId="{8766170D-A454-6911-8AC7-4FEF601A95DB}"/>
          </ac:spMkLst>
        </pc:spChg>
        <pc:spChg chg="add del mod">
          <ac:chgData name="Hema Mahadevu" userId="1c176bdd-a50d-403e-9444-f58f413c839b" providerId="ADAL" clId="{60339D2F-2DDF-42D8-8483-FA0F016A0E9F}" dt="2023-08-11T00:54:09.804" v="169" actId="20577"/>
          <ac:spMkLst>
            <pc:docMk/>
            <pc:sldMk cId="1749175889" sldId="405"/>
            <ac:spMk id="3" creationId="{D9EAF468-452F-5E1F-1773-B21688E60D9C}"/>
          </ac:spMkLst>
        </pc:spChg>
        <pc:spChg chg="add del mod">
          <ac:chgData name="Hema Mahadevu" userId="1c176bdd-a50d-403e-9444-f58f413c839b" providerId="ADAL" clId="{60339D2F-2DDF-42D8-8483-FA0F016A0E9F}" dt="2023-08-11T00:48:49.562" v="69"/>
          <ac:spMkLst>
            <pc:docMk/>
            <pc:sldMk cId="1749175889" sldId="405"/>
            <ac:spMk id="4" creationId="{ADF2AB88-14E8-421A-0A36-BC062950DF36}"/>
          </ac:spMkLst>
        </pc:spChg>
        <pc:spChg chg="add">
          <ac:chgData name="Hema Mahadevu" userId="1c176bdd-a50d-403e-9444-f58f413c839b" providerId="ADAL" clId="{60339D2F-2DDF-42D8-8483-FA0F016A0E9F}" dt="2023-08-11T00:52:24.797" v="95" actId="26606"/>
          <ac:spMkLst>
            <pc:docMk/>
            <pc:sldMk cId="1749175889" sldId="405"/>
            <ac:spMk id="8" creationId="{3741B58E-3B65-4A01-A276-975AB2CF8A08}"/>
          </ac:spMkLst>
        </pc:spChg>
        <pc:spChg chg="add">
          <ac:chgData name="Hema Mahadevu" userId="1c176bdd-a50d-403e-9444-f58f413c839b" providerId="ADAL" clId="{60339D2F-2DDF-42D8-8483-FA0F016A0E9F}" dt="2023-08-11T00:52:24.797" v="95" actId="26606"/>
          <ac:spMkLst>
            <pc:docMk/>
            <pc:sldMk cId="1749175889" sldId="405"/>
            <ac:spMk id="10" creationId="{7AAC67C3-831B-4AB1-A259-DFB839CAFAFC}"/>
          </ac:spMkLst>
        </pc:spChg>
        <pc:spChg chg="add">
          <ac:chgData name="Hema Mahadevu" userId="1c176bdd-a50d-403e-9444-f58f413c839b" providerId="ADAL" clId="{60339D2F-2DDF-42D8-8483-FA0F016A0E9F}" dt="2023-08-11T00:52:24.797" v="95" actId="26606"/>
          <ac:spMkLst>
            <pc:docMk/>
            <pc:sldMk cId="1749175889" sldId="405"/>
            <ac:spMk id="12" creationId="{054B3F04-9EAC-45C0-B3CE-0387EEA10A0C}"/>
          </ac:spMkLst>
        </pc:spChg>
        <pc:picChg chg="add del">
          <ac:chgData name="Hema Mahadevu" userId="1c176bdd-a50d-403e-9444-f58f413c839b" providerId="ADAL" clId="{60339D2F-2DDF-42D8-8483-FA0F016A0E9F}" dt="2023-08-11T00:50:50.669" v="79" actId="22"/>
          <ac:picMkLst>
            <pc:docMk/>
            <pc:sldMk cId="1749175889" sldId="405"/>
            <ac:picMk id="6" creationId="{4765EB80-C877-A852-2957-DD91BC94996D}"/>
          </ac:picMkLst>
        </pc:picChg>
      </pc:sldChg>
      <pc:sldChg chg="add">
        <pc:chgData name="Hema Mahadevu" userId="1c176bdd-a50d-403e-9444-f58f413c839b" providerId="ADAL" clId="{60339D2F-2DDF-42D8-8483-FA0F016A0E9F}" dt="2023-08-11T00:47:53.756" v="42"/>
        <pc:sldMkLst>
          <pc:docMk/>
          <pc:sldMk cId="593803512" sldId="406"/>
        </pc:sldMkLst>
      </pc:sldChg>
      <pc:sldChg chg="addSp delSp modSp new mod setBg">
        <pc:chgData name="Hema Mahadevu" userId="1c176bdd-a50d-403e-9444-f58f413c839b" providerId="ADAL" clId="{60339D2F-2DDF-42D8-8483-FA0F016A0E9F}" dt="2023-08-12T15:08:22.853" v="2102" actId="20577"/>
        <pc:sldMkLst>
          <pc:docMk/>
          <pc:sldMk cId="759614556" sldId="407"/>
        </pc:sldMkLst>
        <pc:spChg chg="mod">
          <ac:chgData name="Hema Mahadevu" userId="1c176bdd-a50d-403e-9444-f58f413c839b" providerId="ADAL" clId="{60339D2F-2DDF-42D8-8483-FA0F016A0E9F}" dt="2023-08-11T00:59:26.086" v="249" actId="26606"/>
          <ac:spMkLst>
            <pc:docMk/>
            <pc:sldMk cId="759614556" sldId="407"/>
            <ac:spMk id="2" creationId="{E44C09C6-C54C-48EC-0BCE-0A5E912C7C96}"/>
          </ac:spMkLst>
        </pc:spChg>
        <pc:spChg chg="mod">
          <ac:chgData name="Hema Mahadevu" userId="1c176bdd-a50d-403e-9444-f58f413c839b" providerId="ADAL" clId="{60339D2F-2DDF-42D8-8483-FA0F016A0E9F}" dt="2023-08-12T15:08:22.853" v="2102" actId="20577"/>
          <ac:spMkLst>
            <pc:docMk/>
            <pc:sldMk cId="759614556" sldId="407"/>
            <ac:spMk id="3" creationId="{2C6B1A78-29D7-C628-E610-A2D318EBD5D0}"/>
          </ac:spMkLst>
        </pc:spChg>
        <pc:spChg chg="add">
          <ac:chgData name="Hema Mahadevu" userId="1c176bdd-a50d-403e-9444-f58f413c839b" providerId="ADAL" clId="{60339D2F-2DDF-42D8-8483-FA0F016A0E9F}" dt="2023-08-11T00:59:26.086" v="249" actId="26606"/>
          <ac:spMkLst>
            <pc:docMk/>
            <pc:sldMk cId="759614556" sldId="407"/>
            <ac:spMk id="5" creationId="{3741B58E-3B65-4A01-A276-975AB2CF8A08}"/>
          </ac:spMkLst>
        </pc:spChg>
        <pc:spChg chg="add">
          <ac:chgData name="Hema Mahadevu" userId="1c176bdd-a50d-403e-9444-f58f413c839b" providerId="ADAL" clId="{60339D2F-2DDF-42D8-8483-FA0F016A0E9F}" dt="2023-08-11T00:59:26.086" v="249" actId="26606"/>
          <ac:spMkLst>
            <pc:docMk/>
            <pc:sldMk cId="759614556" sldId="407"/>
            <ac:spMk id="6" creationId="{7AAC67C3-831B-4AB1-A259-DFB839CAFAFC}"/>
          </ac:spMkLst>
        </pc:spChg>
        <pc:spChg chg="add">
          <ac:chgData name="Hema Mahadevu" userId="1c176bdd-a50d-403e-9444-f58f413c839b" providerId="ADAL" clId="{60339D2F-2DDF-42D8-8483-FA0F016A0E9F}" dt="2023-08-11T00:59:26.086" v="249" actId="26606"/>
          <ac:spMkLst>
            <pc:docMk/>
            <pc:sldMk cId="759614556" sldId="407"/>
            <ac:spMk id="7" creationId="{054B3F04-9EAC-45C0-B3CE-0387EEA10A0C}"/>
          </ac:spMkLst>
        </pc:spChg>
        <pc:spChg chg="add del">
          <ac:chgData name="Hema Mahadevu" userId="1c176bdd-a50d-403e-9444-f58f413c839b" providerId="ADAL" clId="{60339D2F-2DDF-42D8-8483-FA0F016A0E9F}" dt="2023-08-11T00:58:20.326" v="241" actId="26606"/>
          <ac:spMkLst>
            <pc:docMk/>
            <pc:sldMk cId="759614556" sldId="407"/>
            <ac:spMk id="8" creationId="{3741B58E-3B65-4A01-A276-975AB2CF8A08}"/>
          </ac:spMkLst>
        </pc:spChg>
        <pc:spChg chg="add del">
          <ac:chgData name="Hema Mahadevu" userId="1c176bdd-a50d-403e-9444-f58f413c839b" providerId="ADAL" clId="{60339D2F-2DDF-42D8-8483-FA0F016A0E9F}" dt="2023-08-11T00:58:20.326" v="241" actId="26606"/>
          <ac:spMkLst>
            <pc:docMk/>
            <pc:sldMk cId="759614556" sldId="407"/>
            <ac:spMk id="10" creationId="{7AAC67C3-831B-4AB1-A259-DFB839CAFAFC}"/>
          </ac:spMkLst>
        </pc:spChg>
        <pc:spChg chg="add del">
          <ac:chgData name="Hema Mahadevu" userId="1c176bdd-a50d-403e-9444-f58f413c839b" providerId="ADAL" clId="{60339D2F-2DDF-42D8-8483-FA0F016A0E9F}" dt="2023-08-11T00:58:20.326" v="241" actId="26606"/>
          <ac:spMkLst>
            <pc:docMk/>
            <pc:sldMk cId="759614556" sldId="407"/>
            <ac:spMk id="12" creationId="{054B3F04-9EAC-45C0-B3CE-0387EEA10A0C}"/>
          </ac:spMkLst>
        </pc:spChg>
      </pc:sldChg>
      <pc:sldChg chg="new del">
        <pc:chgData name="Hema Mahadevu" userId="1c176bdd-a50d-403e-9444-f58f413c839b" providerId="ADAL" clId="{60339D2F-2DDF-42D8-8483-FA0F016A0E9F}" dt="2023-08-11T00:54:19.901" v="171" actId="47"/>
        <pc:sldMkLst>
          <pc:docMk/>
          <pc:sldMk cId="3324505061" sldId="407"/>
        </pc:sldMkLst>
      </pc:sldChg>
      <pc:sldChg chg="addSp modSp new mod setBg">
        <pc:chgData name="Hema Mahadevu" userId="1c176bdd-a50d-403e-9444-f58f413c839b" providerId="ADAL" clId="{60339D2F-2DDF-42D8-8483-FA0F016A0E9F}" dt="2023-08-11T16:24:23.790" v="1382" actId="20577"/>
        <pc:sldMkLst>
          <pc:docMk/>
          <pc:sldMk cId="1823548579" sldId="408"/>
        </pc:sldMkLst>
        <pc:spChg chg="mod">
          <ac:chgData name="Hema Mahadevu" userId="1c176bdd-a50d-403e-9444-f58f413c839b" providerId="ADAL" clId="{60339D2F-2DDF-42D8-8483-FA0F016A0E9F}" dt="2023-08-11T01:06:31.668" v="428" actId="2711"/>
          <ac:spMkLst>
            <pc:docMk/>
            <pc:sldMk cId="1823548579" sldId="408"/>
            <ac:spMk id="2" creationId="{64F6103B-EDB1-EE47-F989-B824AE9764C1}"/>
          </ac:spMkLst>
        </pc:spChg>
        <pc:spChg chg="mod">
          <ac:chgData name="Hema Mahadevu" userId="1c176bdd-a50d-403e-9444-f58f413c839b" providerId="ADAL" clId="{60339D2F-2DDF-42D8-8483-FA0F016A0E9F}" dt="2023-08-11T16:24:23.790" v="1382" actId="20577"/>
          <ac:spMkLst>
            <pc:docMk/>
            <pc:sldMk cId="1823548579" sldId="408"/>
            <ac:spMk id="3" creationId="{0D391A46-BB50-EC0B-EF04-3A5E8D544493}"/>
          </ac:spMkLst>
        </pc:spChg>
        <pc:spChg chg="add">
          <ac:chgData name="Hema Mahadevu" userId="1c176bdd-a50d-403e-9444-f58f413c839b" providerId="ADAL" clId="{60339D2F-2DDF-42D8-8483-FA0F016A0E9F}" dt="2023-08-11T01:06:18.321" v="427" actId="26606"/>
          <ac:spMkLst>
            <pc:docMk/>
            <pc:sldMk cId="1823548579" sldId="408"/>
            <ac:spMk id="8" creationId="{3741B58E-3B65-4A01-A276-975AB2CF8A08}"/>
          </ac:spMkLst>
        </pc:spChg>
        <pc:spChg chg="add">
          <ac:chgData name="Hema Mahadevu" userId="1c176bdd-a50d-403e-9444-f58f413c839b" providerId="ADAL" clId="{60339D2F-2DDF-42D8-8483-FA0F016A0E9F}" dt="2023-08-11T01:06:18.321" v="427" actId="26606"/>
          <ac:spMkLst>
            <pc:docMk/>
            <pc:sldMk cId="1823548579" sldId="408"/>
            <ac:spMk id="10" creationId="{7AAC67C3-831B-4AB1-A259-DFB839CAFAFC}"/>
          </ac:spMkLst>
        </pc:spChg>
        <pc:spChg chg="add">
          <ac:chgData name="Hema Mahadevu" userId="1c176bdd-a50d-403e-9444-f58f413c839b" providerId="ADAL" clId="{60339D2F-2DDF-42D8-8483-FA0F016A0E9F}" dt="2023-08-11T01:06:18.321" v="427" actId="26606"/>
          <ac:spMkLst>
            <pc:docMk/>
            <pc:sldMk cId="1823548579" sldId="408"/>
            <ac:spMk id="12" creationId="{054B3F04-9EAC-45C0-B3CE-0387EEA10A0C}"/>
          </ac:spMkLst>
        </pc:spChg>
      </pc:sldChg>
      <pc:sldChg chg="addSp modSp new mod setBg">
        <pc:chgData name="Hema Mahadevu" userId="1c176bdd-a50d-403e-9444-f58f413c839b" providerId="ADAL" clId="{60339D2F-2DDF-42D8-8483-FA0F016A0E9F}" dt="2023-08-11T15:23:36.200" v="1169" actId="113"/>
        <pc:sldMkLst>
          <pc:docMk/>
          <pc:sldMk cId="226068394" sldId="409"/>
        </pc:sldMkLst>
        <pc:spChg chg="mod">
          <ac:chgData name="Hema Mahadevu" userId="1c176bdd-a50d-403e-9444-f58f413c839b" providerId="ADAL" clId="{60339D2F-2DDF-42D8-8483-FA0F016A0E9F}" dt="2023-08-11T01:32:09.084" v="563" actId="26606"/>
          <ac:spMkLst>
            <pc:docMk/>
            <pc:sldMk cId="226068394" sldId="409"/>
            <ac:spMk id="2" creationId="{16EB4492-9CD4-DE92-91F1-CD92640109E0}"/>
          </ac:spMkLst>
        </pc:spChg>
        <pc:spChg chg="mod">
          <ac:chgData name="Hema Mahadevu" userId="1c176bdd-a50d-403e-9444-f58f413c839b" providerId="ADAL" clId="{60339D2F-2DDF-42D8-8483-FA0F016A0E9F}" dt="2023-08-11T15:23:36.200" v="1169" actId="113"/>
          <ac:spMkLst>
            <pc:docMk/>
            <pc:sldMk cId="226068394" sldId="409"/>
            <ac:spMk id="3" creationId="{24ADA6A5-D147-A3D6-B657-C09E359BF6A4}"/>
          </ac:spMkLst>
        </pc:spChg>
        <pc:spChg chg="add">
          <ac:chgData name="Hema Mahadevu" userId="1c176bdd-a50d-403e-9444-f58f413c839b" providerId="ADAL" clId="{60339D2F-2DDF-42D8-8483-FA0F016A0E9F}" dt="2023-08-11T01:32:09.084" v="563" actId="26606"/>
          <ac:spMkLst>
            <pc:docMk/>
            <pc:sldMk cId="226068394" sldId="409"/>
            <ac:spMk id="8" creationId="{3741B58E-3B65-4A01-A276-975AB2CF8A08}"/>
          </ac:spMkLst>
        </pc:spChg>
        <pc:spChg chg="add">
          <ac:chgData name="Hema Mahadevu" userId="1c176bdd-a50d-403e-9444-f58f413c839b" providerId="ADAL" clId="{60339D2F-2DDF-42D8-8483-FA0F016A0E9F}" dt="2023-08-11T01:32:09.084" v="563" actId="26606"/>
          <ac:spMkLst>
            <pc:docMk/>
            <pc:sldMk cId="226068394" sldId="409"/>
            <ac:spMk id="10" creationId="{7AAC67C3-831B-4AB1-A259-DFB839CAFAFC}"/>
          </ac:spMkLst>
        </pc:spChg>
        <pc:spChg chg="add">
          <ac:chgData name="Hema Mahadevu" userId="1c176bdd-a50d-403e-9444-f58f413c839b" providerId="ADAL" clId="{60339D2F-2DDF-42D8-8483-FA0F016A0E9F}" dt="2023-08-11T01:32:09.084" v="563" actId="26606"/>
          <ac:spMkLst>
            <pc:docMk/>
            <pc:sldMk cId="226068394" sldId="409"/>
            <ac:spMk id="12" creationId="{054B3F04-9EAC-45C0-B3CE-0387EEA10A0C}"/>
          </ac:spMkLst>
        </pc:spChg>
      </pc:sldChg>
      <pc:sldChg chg="addSp delSp modSp new mod setBg">
        <pc:chgData name="Hema Mahadevu" userId="1c176bdd-a50d-403e-9444-f58f413c839b" providerId="ADAL" clId="{60339D2F-2DDF-42D8-8483-FA0F016A0E9F}" dt="2023-08-11T16:24:16.237" v="1380" actId="27636"/>
        <pc:sldMkLst>
          <pc:docMk/>
          <pc:sldMk cId="2739920959" sldId="410"/>
        </pc:sldMkLst>
        <pc:spChg chg="mod">
          <ac:chgData name="Hema Mahadevu" userId="1c176bdd-a50d-403e-9444-f58f413c839b" providerId="ADAL" clId="{60339D2F-2DDF-42D8-8483-FA0F016A0E9F}" dt="2023-08-11T01:20:16.937" v="550" actId="2711"/>
          <ac:spMkLst>
            <pc:docMk/>
            <pc:sldMk cId="2739920959" sldId="410"/>
            <ac:spMk id="2" creationId="{12F30849-5DB1-52DC-8E2F-3F41EB38A150}"/>
          </ac:spMkLst>
        </pc:spChg>
        <pc:spChg chg="add del mod">
          <ac:chgData name="Hema Mahadevu" userId="1c176bdd-a50d-403e-9444-f58f413c839b" providerId="ADAL" clId="{60339D2F-2DDF-42D8-8483-FA0F016A0E9F}" dt="2023-08-11T16:24:16.237" v="1380" actId="27636"/>
          <ac:spMkLst>
            <pc:docMk/>
            <pc:sldMk cId="2739920959" sldId="410"/>
            <ac:spMk id="3" creationId="{C2C6A29A-605C-DA34-B1C1-B70DED59CCD4}"/>
          </ac:spMkLst>
        </pc:spChg>
        <pc:spChg chg="add del mod">
          <ac:chgData name="Hema Mahadevu" userId="1c176bdd-a50d-403e-9444-f58f413c839b" providerId="ADAL" clId="{60339D2F-2DDF-42D8-8483-FA0F016A0E9F}" dt="2023-08-11T01:13:30.767" v="451"/>
          <ac:spMkLst>
            <pc:docMk/>
            <pc:sldMk cId="2739920959" sldId="410"/>
            <ac:spMk id="4" creationId="{3145DF63-E357-F61C-F1FC-0ED6593BF967}"/>
          </ac:spMkLst>
        </pc:spChg>
        <pc:spChg chg="add del mod">
          <ac:chgData name="Hema Mahadevu" userId="1c176bdd-a50d-403e-9444-f58f413c839b" providerId="ADAL" clId="{60339D2F-2DDF-42D8-8483-FA0F016A0E9F}" dt="2023-08-11T01:13:34.639" v="453"/>
          <ac:spMkLst>
            <pc:docMk/>
            <pc:sldMk cId="2739920959" sldId="410"/>
            <ac:spMk id="5" creationId="{C35BC231-7ED7-AFA7-974B-617B8C7F2C3B}"/>
          </ac:spMkLst>
        </pc:spChg>
        <pc:spChg chg="add">
          <ac:chgData name="Hema Mahadevu" userId="1c176bdd-a50d-403e-9444-f58f413c839b" providerId="ADAL" clId="{60339D2F-2DDF-42D8-8483-FA0F016A0E9F}" dt="2023-08-11T01:17:50.588" v="489" actId="26606"/>
          <ac:spMkLst>
            <pc:docMk/>
            <pc:sldMk cId="2739920959" sldId="410"/>
            <ac:spMk id="8" creationId="{3741B58E-3B65-4A01-A276-975AB2CF8A08}"/>
          </ac:spMkLst>
        </pc:spChg>
        <pc:spChg chg="add">
          <ac:chgData name="Hema Mahadevu" userId="1c176bdd-a50d-403e-9444-f58f413c839b" providerId="ADAL" clId="{60339D2F-2DDF-42D8-8483-FA0F016A0E9F}" dt="2023-08-11T01:17:50.588" v="489" actId="26606"/>
          <ac:spMkLst>
            <pc:docMk/>
            <pc:sldMk cId="2739920959" sldId="410"/>
            <ac:spMk id="10" creationId="{7AAC67C3-831B-4AB1-A259-DFB839CAFAFC}"/>
          </ac:spMkLst>
        </pc:spChg>
        <pc:spChg chg="add">
          <ac:chgData name="Hema Mahadevu" userId="1c176bdd-a50d-403e-9444-f58f413c839b" providerId="ADAL" clId="{60339D2F-2DDF-42D8-8483-FA0F016A0E9F}" dt="2023-08-11T01:17:50.588" v="489" actId="26606"/>
          <ac:spMkLst>
            <pc:docMk/>
            <pc:sldMk cId="2739920959" sldId="410"/>
            <ac:spMk id="12" creationId="{054B3F04-9EAC-45C0-B3CE-0387EEA10A0C}"/>
          </ac:spMkLst>
        </pc:spChg>
      </pc:sldChg>
      <pc:sldChg chg="addSp delSp modSp new mod setBg">
        <pc:chgData name="Hema Mahadevu" userId="1c176bdd-a50d-403e-9444-f58f413c839b" providerId="ADAL" clId="{60339D2F-2DDF-42D8-8483-FA0F016A0E9F}" dt="2023-08-11T01:43:53.329" v="719" actId="113"/>
        <pc:sldMkLst>
          <pc:docMk/>
          <pc:sldMk cId="2607706388" sldId="411"/>
        </pc:sldMkLst>
        <pc:spChg chg="mod">
          <ac:chgData name="Hema Mahadevu" userId="1c176bdd-a50d-403e-9444-f58f413c839b" providerId="ADAL" clId="{60339D2F-2DDF-42D8-8483-FA0F016A0E9F}" dt="2023-08-11T01:41:17.421" v="680" actId="26606"/>
          <ac:spMkLst>
            <pc:docMk/>
            <pc:sldMk cId="2607706388" sldId="411"/>
            <ac:spMk id="2" creationId="{A094EEB7-3537-FB59-D8C1-488541ABD631}"/>
          </ac:spMkLst>
        </pc:spChg>
        <pc:spChg chg="add del mod">
          <ac:chgData name="Hema Mahadevu" userId="1c176bdd-a50d-403e-9444-f58f413c839b" providerId="ADAL" clId="{60339D2F-2DDF-42D8-8483-FA0F016A0E9F}" dt="2023-08-11T01:43:53.329" v="719" actId="113"/>
          <ac:spMkLst>
            <pc:docMk/>
            <pc:sldMk cId="2607706388" sldId="411"/>
            <ac:spMk id="3" creationId="{4138A227-5FA9-3D79-8923-CB6BA5A57471}"/>
          </ac:spMkLst>
        </pc:spChg>
        <pc:spChg chg="add del mod">
          <ac:chgData name="Hema Mahadevu" userId="1c176bdd-a50d-403e-9444-f58f413c839b" providerId="ADAL" clId="{60339D2F-2DDF-42D8-8483-FA0F016A0E9F}" dt="2023-08-11T01:39:03.343" v="635"/>
          <ac:spMkLst>
            <pc:docMk/>
            <pc:sldMk cId="2607706388" sldId="411"/>
            <ac:spMk id="4" creationId="{4A2CC625-1CA7-5990-165C-CAB537E00207}"/>
          </ac:spMkLst>
        </pc:spChg>
        <pc:spChg chg="add del">
          <ac:chgData name="Hema Mahadevu" userId="1c176bdd-a50d-403e-9444-f58f413c839b" providerId="ADAL" clId="{60339D2F-2DDF-42D8-8483-FA0F016A0E9F}" dt="2023-08-11T01:40:23.580" v="660"/>
          <ac:spMkLst>
            <pc:docMk/>
            <pc:sldMk cId="2607706388" sldId="411"/>
            <ac:spMk id="5" creationId="{12065029-3685-17BC-B4D2-D5797D47606C}"/>
          </ac:spMkLst>
        </pc:spChg>
        <pc:spChg chg="add">
          <ac:chgData name="Hema Mahadevu" userId="1c176bdd-a50d-403e-9444-f58f413c839b" providerId="ADAL" clId="{60339D2F-2DDF-42D8-8483-FA0F016A0E9F}" dt="2023-08-11T01:41:17.421" v="680" actId="26606"/>
          <ac:spMkLst>
            <pc:docMk/>
            <pc:sldMk cId="2607706388" sldId="411"/>
            <ac:spMk id="8" creationId="{3741B58E-3B65-4A01-A276-975AB2CF8A08}"/>
          </ac:spMkLst>
        </pc:spChg>
        <pc:spChg chg="add">
          <ac:chgData name="Hema Mahadevu" userId="1c176bdd-a50d-403e-9444-f58f413c839b" providerId="ADAL" clId="{60339D2F-2DDF-42D8-8483-FA0F016A0E9F}" dt="2023-08-11T01:41:17.421" v="680" actId="26606"/>
          <ac:spMkLst>
            <pc:docMk/>
            <pc:sldMk cId="2607706388" sldId="411"/>
            <ac:spMk id="10" creationId="{7AAC67C3-831B-4AB1-A259-DFB839CAFAFC}"/>
          </ac:spMkLst>
        </pc:spChg>
        <pc:spChg chg="add">
          <ac:chgData name="Hema Mahadevu" userId="1c176bdd-a50d-403e-9444-f58f413c839b" providerId="ADAL" clId="{60339D2F-2DDF-42D8-8483-FA0F016A0E9F}" dt="2023-08-11T01:41:17.421" v="680" actId="26606"/>
          <ac:spMkLst>
            <pc:docMk/>
            <pc:sldMk cId="2607706388" sldId="411"/>
            <ac:spMk id="12" creationId="{054B3F04-9EAC-45C0-B3CE-0387EEA10A0C}"/>
          </ac:spMkLst>
        </pc:spChg>
      </pc:sldChg>
      <pc:sldChg chg="modSp new del mod">
        <pc:chgData name="Hema Mahadevu" userId="1c176bdd-a50d-403e-9444-f58f413c839b" providerId="ADAL" clId="{60339D2F-2DDF-42D8-8483-FA0F016A0E9F}" dt="2023-08-11T01:52:37.396" v="752" actId="47"/>
        <pc:sldMkLst>
          <pc:docMk/>
          <pc:sldMk cId="1074919890" sldId="412"/>
        </pc:sldMkLst>
        <pc:spChg chg="mod">
          <ac:chgData name="Hema Mahadevu" userId="1c176bdd-a50d-403e-9444-f58f413c839b" providerId="ADAL" clId="{60339D2F-2DDF-42D8-8483-FA0F016A0E9F}" dt="2023-08-11T01:52:34.947" v="751" actId="21"/>
          <ac:spMkLst>
            <pc:docMk/>
            <pc:sldMk cId="1074919890" sldId="412"/>
            <ac:spMk id="2" creationId="{C7D53C7B-BBC2-4C61-FF33-082CA99029F0}"/>
          </ac:spMkLst>
        </pc:spChg>
        <pc:spChg chg="mod">
          <ac:chgData name="Hema Mahadevu" userId="1c176bdd-a50d-403e-9444-f58f413c839b" providerId="ADAL" clId="{60339D2F-2DDF-42D8-8483-FA0F016A0E9F}" dt="2023-08-11T01:52:32.147" v="750" actId="20577"/>
          <ac:spMkLst>
            <pc:docMk/>
            <pc:sldMk cId="1074919890" sldId="412"/>
            <ac:spMk id="3" creationId="{50AF5DCC-C87D-0E69-DBD6-CA39874C9D4F}"/>
          </ac:spMkLst>
        </pc:spChg>
      </pc:sldChg>
      <pc:sldChg chg="delSp modSp new mod">
        <pc:chgData name="Hema Mahadevu" userId="1c176bdd-a50d-403e-9444-f58f413c839b" providerId="ADAL" clId="{60339D2F-2DDF-42D8-8483-FA0F016A0E9F}" dt="2023-08-11T01:53:33.631" v="771" actId="2711"/>
        <pc:sldMkLst>
          <pc:docMk/>
          <pc:sldMk cId="3679276222" sldId="412"/>
        </pc:sldMkLst>
        <pc:spChg chg="mod">
          <ac:chgData name="Hema Mahadevu" userId="1c176bdd-a50d-403e-9444-f58f413c839b" providerId="ADAL" clId="{60339D2F-2DDF-42D8-8483-FA0F016A0E9F}" dt="2023-08-11T01:53:33.631" v="771" actId="2711"/>
          <ac:spMkLst>
            <pc:docMk/>
            <pc:sldMk cId="3679276222" sldId="412"/>
            <ac:spMk id="2" creationId="{1C89CFC0-0F98-8F80-60C9-1076654E2427}"/>
          </ac:spMkLst>
        </pc:spChg>
        <pc:spChg chg="del">
          <ac:chgData name="Hema Mahadevu" userId="1c176bdd-a50d-403e-9444-f58f413c839b" providerId="ADAL" clId="{60339D2F-2DDF-42D8-8483-FA0F016A0E9F}" dt="2023-08-11T01:52:51.422" v="765" actId="478"/>
          <ac:spMkLst>
            <pc:docMk/>
            <pc:sldMk cId="3679276222" sldId="412"/>
            <ac:spMk id="3" creationId="{F2B96253-D2A4-F47D-858D-F4DDD4532D20}"/>
          </ac:spMkLst>
        </pc:spChg>
      </pc:sldChg>
      <pc:sldChg chg="addSp modSp new mod setBg">
        <pc:chgData name="Hema Mahadevu" userId="1c176bdd-a50d-403e-9444-f58f413c839b" providerId="ADAL" clId="{60339D2F-2DDF-42D8-8483-FA0F016A0E9F}" dt="2023-08-11T02:11:38.306" v="1009" actId="255"/>
        <pc:sldMkLst>
          <pc:docMk/>
          <pc:sldMk cId="2662323878" sldId="413"/>
        </pc:sldMkLst>
        <pc:spChg chg="mod">
          <ac:chgData name="Hema Mahadevu" userId="1c176bdd-a50d-403e-9444-f58f413c839b" providerId="ADAL" clId="{60339D2F-2DDF-42D8-8483-FA0F016A0E9F}" dt="2023-08-11T02:06:19.504" v="974" actId="20577"/>
          <ac:spMkLst>
            <pc:docMk/>
            <pc:sldMk cId="2662323878" sldId="413"/>
            <ac:spMk id="2" creationId="{CA385CFB-71E3-C577-F654-9C04A19841F2}"/>
          </ac:spMkLst>
        </pc:spChg>
        <pc:spChg chg="mod">
          <ac:chgData name="Hema Mahadevu" userId="1c176bdd-a50d-403e-9444-f58f413c839b" providerId="ADAL" clId="{60339D2F-2DDF-42D8-8483-FA0F016A0E9F}" dt="2023-08-11T02:11:38.306" v="1009" actId="255"/>
          <ac:spMkLst>
            <pc:docMk/>
            <pc:sldMk cId="2662323878" sldId="413"/>
            <ac:spMk id="3" creationId="{57CAA807-A4B4-74B5-02BE-52A0B2F6DCBC}"/>
          </ac:spMkLst>
        </pc:spChg>
        <pc:spChg chg="add">
          <ac:chgData name="Hema Mahadevu" userId="1c176bdd-a50d-403e-9444-f58f413c839b" providerId="ADAL" clId="{60339D2F-2DDF-42D8-8483-FA0F016A0E9F}" dt="2023-08-11T02:05:19.481" v="968" actId="26606"/>
          <ac:spMkLst>
            <pc:docMk/>
            <pc:sldMk cId="2662323878" sldId="413"/>
            <ac:spMk id="8" creationId="{3741B58E-3B65-4A01-A276-975AB2CF8A08}"/>
          </ac:spMkLst>
        </pc:spChg>
        <pc:spChg chg="add">
          <ac:chgData name="Hema Mahadevu" userId="1c176bdd-a50d-403e-9444-f58f413c839b" providerId="ADAL" clId="{60339D2F-2DDF-42D8-8483-FA0F016A0E9F}" dt="2023-08-11T02:05:19.481" v="968" actId="26606"/>
          <ac:spMkLst>
            <pc:docMk/>
            <pc:sldMk cId="2662323878" sldId="413"/>
            <ac:spMk id="10" creationId="{7AAC67C3-831B-4AB1-A259-DFB839CAFAFC}"/>
          </ac:spMkLst>
        </pc:spChg>
        <pc:spChg chg="add">
          <ac:chgData name="Hema Mahadevu" userId="1c176bdd-a50d-403e-9444-f58f413c839b" providerId="ADAL" clId="{60339D2F-2DDF-42D8-8483-FA0F016A0E9F}" dt="2023-08-11T02:05:19.481" v="968" actId="26606"/>
          <ac:spMkLst>
            <pc:docMk/>
            <pc:sldMk cId="2662323878" sldId="413"/>
            <ac:spMk id="12" creationId="{054B3F04-9EAC-45C0-B3CE-0387EEA10A0C}"/>
          </ac:spMkLst>
        </pc:spChg>
      </pc:sldChg>
      <pc:sldChg chg="addSp modSp new mod setBg">
        <pc:chgData name="Hema Mahadevu" userId="1c176bdd-a50d-403e-9444-f58f413c839b" providerId="ADAL" clId="{60339D2F-2DDF-42D8-8483-FA0F016A0E9F}" dt="2023-08-11T02:05:52.984" v="973" actId="12"/>
        <pc:sldMkLst>
          <pc:docMk/>
          <pc:sldMk cId="1485852649" sldId="414"/>
        </pc:sldMkLst>
        <pc:spChg chg="mod">
          <ac:chgData name="Hema Mahadevu" userId="1c176bdd-a50d-403e-9444-f58f413c839b" providerId="ADAL" clId="{60339D2F-2DDF-42D8-8483-FA0F016A0E9F}" dt="2023-08-11T02:05:34.307" v="970" actId="26606"/>
          <ac:spMkLst>
            <pc:docMk/>
            <pc:sldMk cId="1485852649" sldId="414"/>
            <ac:spMk id="2" creationId="{B87CD5DF-30A3-3B80-E2E9-DA684F5B48AE}"/>
          </ac:spMkLst>
        </pc:spChg>
        <pc:spChg chg="mod">
          <ac:chgData name="Hema Mahadevu" userId="1c176bdd-a50d-403e-9444-f58f413c839b" providerId="ADAL" clId="{60339D2F-2DDF-42D8-8483-FA0F016A0E9F}" dt="2023-08-11T02:05:52.984" v="973" actId="12"/>
          <ac:spMkLst>
            <pc:docMk/>
            <pc:sldMk cId="1485852649" sldId="414"/>
            <ac:spMk id="3" creationId="{E315C4B8-6B4A-927B-76C6-C9AEAEE75344}"/>
          </ac:spMkLst>
        </pc:spChg>
        <pc:spChg chg="add">
          <ac:chgData name="Hema Mahadevu" userId="1c176bdd-a50d-403e-9444-f58f413c839b" providerId="ADAL" clId="{60339D2F-2DDF-42D8-8483-FA0F016A0E9F}" dt="2023-08-11T02:05:34.307" v="970" actId="26606"/>
          <ac:spMkLst>
            <pc:docMk/>
            <pc:sldMk cId="1485852649" sldId="414"/>
            <ac:spMk id="8" creationId="{3741B58E-3B65-4A01-A276-975AB2CF8A08}"/>
          </ac:spMkLst>
        </pc:spChg>
        <pc:spChg chg="add">
          <ac:chgData name="Hema Mahadevu" userId="1c176bdd-a50d-403e-9444-f58f413c839b" providerId="ADAL" clId="{60339D2F-2DDF-42D8-8483-FA0F016A0E9F}" dt="2023-08-11T02:05:34.307" v="970" actId="26606"/>
          <ac:spMkLst>
            <pc:docMk/>
            <pc:sldMk cId="1485852649" sldId="414"/>
            <ac:spMk id="10" creationId="{7AAC67C3-831B-4AB1-A259-DFB839CAFAFC}"/>
          </ac:spMkLst>
        </pc:spChg>
        <pc:spChg chg="add">
          <ac:chgData name="Hema Mahadevu" userId="1c176bdd-a50d-403e-9444-f58f413c839b" providerId="ADAL" clId="{60339D2F-2DDF-42D8-8483-FA0F016A0E9F}" dt="2023-08-11T02:05:34.307" v="970" actId="26606"/>
          <ac:spMkLst>
            <pc:docMk/>
            <pc:sldMk cId="1485852649" sldId="414"/>
            <ac:spMk id="12" creationId="{054B3F04-9EAC-45C0-B3CE-0387EEA10A0C}"/>
          </ac:spMkLst>
        </pc:spChg>
      </pc:sldChg>
      <pc:sldChg chg="addSp modSp new mod setBg">
        <pc:chgData name="Hema Mahadevu" userId="1c176bdd-a50d-403e-9444-f58f413c839b" providerId="ADAL" clId="{60339D2F-2DDF-42D8-8483-FA0F016A0E9F}" dt="2023-08-11T02:13:30.769" v="1026" actId="255"/>
        <pc:sldMkLst>
          <pc:docMk/>
          <pc:sldMk cId="399223562" sldId="415"/>
        </pc:sldMkLst>
        <pc:spChg chg="mod">
          <ac:chgData name="Hema Mahadevu" userId="1c176bdd-a50d-403e-9444-f58f413c839b" providerId="ADAL" clId="{60339D2F-2DDF-42D8-8483-FA0F016A0E9F}" dt="2023-08-11T02:12:49.738" v="1020" actId="26606"/>
          <ac:spMkLst>
            <pc:docMk/>
            <pc:sldMk cId="399223562" sldId="415"/>
            <ac:spMk id="2" creationId="{C32C9C2C-F917-E0F4-46C2-C74B5719A83A}"/>
          </ac:spMkLst>
        </pc:spChg>
        <pc:spChg chg="mod">
          <ac:chgData name="Hema Mahadevu" userId="1c176bdd-a50d-403e-9444-f58f413c839b" providerId="ADAL" clId="{60339D2F-2DDF-42D8-8483-FA0F016A0E9F}" dt="2023-08-11T02:13:30.769" v="1026" actId="255"/>
          <ac:spMkLst>
            <pc:docMk/>
            <pc:sldMk cId="399223562" sldId="415"/>
            <ac:spMk id="3" creationId="{31C4516C-5A87-9954-B115-10FBD7A0FEFD}"/>
          </ac:spMkLst>
        </pc:spChg>
        <pc:spChg chg="add">
          <ac:chgData name="Hema Mahadevu" userId="1c176bdd-a50d-403e-9444-f58f413c839b" providerId="ADAL" clId="{60339D2F-2DDF-42D8-8483-FA0F016A0E9F}" dt="2023-08-11T02:12:49.738" v="1020" actId="26606"/>
          <ac:spMkLst>
            <pc:docMk/>
            <pc:sldMk cId="399223562" sldId="415"/>
            <ac:spMk id="8" creationId="{3741B58E-3B65-4A01-A276-975AB2CF8A08}"/>
          </ac:spMkLst>
        </pc:spChg>
        <pc:spChg chg="add">
          <ac:chgData name="Hema Mahadevu" userId="1c176bdd-a50d-403e-9444-f58f413c839b" providerId="ADAL" clId="{60339D2F-2DDF-42D8-8483-FA0F016A0E9F}" dt="2023-08-11T02:12:49.738" v="1020" actId="26606"/>
          <ac:spMkLst>
            <pc:docMk/>
            <pc:sldMk cId="399223562" sldId="415"/>
            <ac:spMk id="10" creationId="{7AAC67C3-831B-4AB1-A259-DFB839CAFAFC}"/>
          </ac:spMkLst>
        </pc:spChg>
        <pc:spChg chg="add">
          <ac:chgData name="Hema Mahadevu" userId="1c176bdd-a50d-403e-9444-f58f413c839b" providerId="ADAL" clId="{60339D2F-2DDF-42D8-8483-FA0F016A0E9F}" dt="2023-08-11T02:12:49.738" v="1020" actId="26606"/>
          <ac:spMkLst>
            <pc:docMk/>
            <pc:sldMk cId="399223562" sldId="415"/>
            <ac:spMk id="12" creationId="{054B3F04-9EAC-45C0-B3CE-0387EEA10A0C}"/>
          </ac:spMkLst>
        </pc:spChg>
      </pc:sldChg>
      <pc:sldChg chg="addSp delSp modSp new mod ord setBg">
        <pc:chgData name="Hema Mahadevu" userId="1c176bdd-a50d-403e-9444-f58f413c839b" providerId="ADAL" clId="{60339D2F-2DDF-42D8-8483-FA0F016A0E9F}" dt="2023-08-11T16:15:14.236" v="1180" actId="20577"/>
        <pc:sldMkLst>
          <pc:docMk/>
          <pc:sldMk cId="2625961242" sldId="416"/>
        </pc:sldMkLst>
        <pc:spChg chg="add del mod">
          <ac:chgData name="Hema Mahadevu" userId="1c176bdd-a50d-403e-9444-f58f413c839b" providerId="ADAL" clId="{60339D2F-2DDF-42D8-8483-FA0F016A0E9F}" dt="2023-08-11T16:15:14.236" v="1180" actId="20577"/>
          <ac:spMkLst>
            <pc:docMk/>
            <pc:sldMk cId="2625961242" sldId="416"/>
            <ac:spMk id="2" creationId="{C9B09F10-FBA9-31DB-3758-EC67C6B66711}"/>
          </ac:spMkLst>
        </pc:spChg>
        <pc:spChg chg="mod">
          <ac:chgData name="Hema Mahadevu" userId="1c176bdd-a50d-403e-9444-f58f413c839b" providerId="ADAL" clId="{60339D2F-2DDF-42D8-8483-FA0F016A0E9F}" dt="2023-08-11T16:15:02.681" v="1178" actId="5793"/>
          <ac:spMkLst>
            <pc:docMk/>
            <pc:sldMk cId="2625961242" sldId="416"/>
            <ac:spMk id="3" creationId="{5611DC93-A0FB-F095-7808-054788F62AAC}"/>
          </ac:spMkLst>
        </pc:spChg>
        <pc:spChg chg="add del mod">
          <ac:chgData name="Hema Mahadevu" userId="1c176bdd-a50d-403e-9444-f58f413c839b" providerId="ADAL" clId="{60339D2F-2DDF-42D8-8483-FA0F016A0E9F}" dt="2023-08-11T15:18:19.229" v="1031"/>
          <ac:spMkLst>
            <pc:docMk/>
            <pc:sldMk cId="2625961242" sldId="416"/>
            <ac:spMk id="4" creationId="{F439055F-0985-8CAD-FECA-493D92179EC5}"/>
          </ac:spMkLst>
        </pc:spChg>
        <pc:spChg chg="add">
          <ac:chgData name="Hema Mahadevu" userId="1c176bdd-a50d-403e-9444-f58f413c839b" providerId="ADAL" clId="{60339D2F-2DDF-42D8-8483-FA0F016A0E9F}" dt="2023-08-11T15:20:02.128" v="1086" actId="26606"/>
          <ac:spMkLst>
            <pc:docMk/>
            <pc:sldMk cId="2625961242" sldId="416"/>
            <ac:spMk id="8" creationId="{3741B58E-3B65-4A01-A276-975AB2CF8A08}"/>
          </ac:spMkLst>
        </pc:spChg>
        <pc:spChg chg="add">
          <ac:chgData name="Hema Mahadevu" userId="1c176bdd-a50d-403e-9444-f58f413c839b" providerId="ADAL" clId="{60339D2F-2DDF-42D8-8483-FA0F016A0E9F}" dt="2023-08-11T15:20:02.128" v="1086" actId="26606"/>
          <ac:spMkLst>
            <pc:docMk/>
            <pc:sldMk cId="2625961242" sldId="416"/>
            <ac:spMk id="10" creationId="{7AAC67C3-831B-4AB1-A259-DFB839CAFAFC}"/>
          </ac:spMkLst>
        </pc:spChg>
        <pc:spChg chg="add">
          <ac:chgData name="Hema Mahadevu" userId="1c176bdd-a50d-403e-9444-f58f413c839b" providerId="ADAL" clId="{60339D2F-2DDF-42D8-8483-FA0F016A0E9F}" dt="2023-08-11T15:20:02.128" v="1086" actId="26606"/>
          <ac:spMkLst>
            <pc:docMk/>
            <pc:sldMk cId="2625961242" sldId="416"/>
            <ac:spMk id="12" creationId="{054B3F04-9EAC-45C0-B3CE-0387EEA10A0C}"/>
          </ac:spMkLst>
        </pc:spChg>
      </pc:sldChg>
      <pc:sldChg chg="new del">
        <pc:chgData name="Hema Mahadevu" userId="1c176bdd-a50d-403e-9444-f58f413c839b" providerId="ADAL" clId="{60339D2F-2DDF-42D8-8483-FA0F016A0E9F}" dt="2023-08-11T15:18:11.020" v="1028" actId="47"/>
        <pc:sldMkLst>
          <pc:docMk/>
          <pc:sldMk cId="3246622658" sldId="416"/>
        </pc:sldMkLst>
      </pc:sldChg>
      <pc:sldChg chg="addSp delSp modSp new mod setBg">
        <pc:chgData name="Hema Mahadevu" userId="1c176bdd-a50d-403e-9444-f58f413c839b" providerId="ADAL" clId="{60339D2F-2DDF-42D8-8483-FA0F016A0E9F}" dt="2023-08-11T16:15:20.318" v="1184" actId="20577"/>
        <pc:sldMkLst>
          <pc:docMk/>
          <pc:sldMk cId="2752781268" sldId="417"/>
        </pc:sldMkLst>
        <pc:spChg chg="mod">
          <ac:chgData name="Hema Mahadevu" userId="1c176bdd-a50d-403e-9444-f58f413c839b" providerId="ADAL" clId="{60339D2F-2DDF-42D8-8483-FA0F016A0E9F}" dt="2023-08-11T16:15:20.318" v="1184" actId="20577"/>
          <ac:spMkLst>
            <pc:docMk/>
            <pc:sldMk cId="2752781268" sldId="417"/>
            <ac:spMk id="2" creationId="{126B9B5C-AFEA-AE02-BD38-0C23C2D0759A}"/>
          </ac:spMkLst>
        </pc:spChg>
        <pc:spChg chg="mod">
          <ac:chgData name="Hema Mahadevu" userId="1c176bdd-a50d-403e-9444-f58f413c839b" providerId="ADAL" clId="{60339D2F-2DDF-42D8-8483-FA0F016A0E9F}" dt="2023-08-11T15:22:51.955" v="1166" actId="26606"/>
          <ac:spMkLst>
            <pc:docMk/>
            <pc:sldMk cId="2752781268" sldId="417"/>
            <ac:spMk id="3" creationId="{B5645F83-FD3A-3A5A-3815-C52F0336CAA0}"/>
          </ac:spMkLst>
        </pc:spChg>
        <pc:spChg chg="add del">
          <ac:chgData name="Hema Mahadevu" userId="1c176bdd-a50d-403e-9444-f58f413c839b" providerId="ADAL" clId="{60339D2F-2DDF-42D8-8483-FA0F016A0E9F}" dt="2023-08-11T15:22:13.615" v="1159"/>
          <ac:spMkLst>
            <pc:docMk/>
            <pc:sldMk cId="2752781268" sldId="417"/>
            <ac:spMk id="4" creationId="{BD899661-CA7F-322E-7D9B-71F7DE1D667C}"/>
          </ac:spMkLst>
        </pc:spChg>
        <pc:spChg chg="add">
          <ac:chgData name="Hema Mahadevu" userId="1c176bdd-a50d-403e-9444-f58f413c839b" providerId="ADAL" clId="{60339D2F-2DDF-42D8-8483-FA0F016A0E9F}" dt="2023-08-11T15:22:51.955" v="1166" actId="26606"/>
          <ac:spMkLst>
            <pc:docMk/>
            <pc:sldMk cId="2752781268" sldId="417"/>
            <ac:spMk id="8" creationId="{3741B58E-3B65-4A01-A276-975AB2CF8A08}"/>
          </ac:spMkLst>
        </pc:spChg>
        <pc:spChg chg="add">
          <ac:chgData name="Hema Mahadevu" userId="1c176bdd-a50d-403e-9444-f58f413c839b" providerId="ADAL" clId="{60339D2F-2DDF-42D8-8483-FA0F016A0E9F}" dt="2023-08-11T15:22:51.955" v="1166" actId="26606"/>
          <ac:spMkLst>
            <pc:docMk/>
            <pc:sldMk cId="2752781268" sldId="417"/>
            <ac:spMk id="10" creationId="{7AAC67C3-831B-4AB1-A259-DFB839CAFAFC}"/>
          </ac:spMkLst>
        </pc:spChg>
        <pc:spChg chg="add">
          <ac:chgData name="Hema Mahadevu" userId="1c176bdd-a50d-403e-9444-f58f413c839b" providerId="ADAL" clId="{60339D2F-2DDF-42D8-8483-FA0F016A0E9F}" dt="2023-08-11T15:22:51.955" v="1166" actId="26606"/>
          <ac:spMkLst>
            <pc:docMk/>
            <pc:sldMk cId="2752781268" sldId="417"/>
            <ac:spMk id="12" creationId="{054B3F04-9EAC-45C0-B3CE-0387EEA10A0C}"/>
          </ac:spMkLst>
        </pc:spChg>
      </pc:sldChg>
      <pc:sldChg chg="new del">
        <pc:chgData name="Hema Mahadevu" userId="1c176bdd-a50d-403e-9444-f58f413c839b" providerId="ADAL" clId="{60339D2F-2DDF-42D8-8483-FA0F016A0E9F}" dt="2023-08-11T16:15:34.963" v="1186" actId="680"/>
        <pc:sldMkLst>
          <pc:docMk/>
          <pc:sldMk cId="1360784518" sldId="418"/>
        </pc:sldMkLst>
      </pc:sldChg>
      <pc:sldChg chg="addSp delSp modSp new mod setBg">
        <pc:chgData name="Hema Mahadevu" userId="1c176bdd-a50d-403e-9444-f58f413c839b" providerId="ADAL" clId="{60339D2F-2DDF-42D8-8483-FA0F016A0E9F}" dt="2023-08-11T16:20:48.116" v="1296" actId="20577"/>
        <pc:sldMkLst>
          <pc:docMk/>
          <pc:sldMk cId="3742271730" sldId="418"/>
        </pc:sldMkLst>
        <pc:spChg chg="mod">
          <ac:chgData name="Hema Mahadevu" userId="1c176bdd-a50d-403e-9444-f58f413c839b" providerId="ADAL" clId="{60339D2F-2DDF-42D8-8483-FA0F016A0E9F}" dt="2023-08-11T16:17:31.844" v="1235" actId="20577"/>
          <ac:spMkLst>
            <pc:docMk/>
            <pc:sldMk cId="3742271730" sldId="418"/>
            <ac:spMk id="2" creationId="{32E6DD70-AD28-0710-094A-00F17B021408}"/>
          </ac:spMkLst>
        </pc:spChg>
        <pc:spChg chg="add del mod">
          <ac:chgData name="Hema Mahadevu" userId="1c176bdd-a50d-403e-9444-f58f413c839b" providerId="ADAL" clId="{60339D2F-2DDF-42D8-8483-FA0F016A0E9F}" dt="2023-08-11T16:20:48.116" v="1296" actId="20577"/>
          <ac:spMkLst>
            <pc:docMk/>
            <pc:sldMk cId="3742271730" sldId="418"/>
            <ac:spMk id="3" creationId="{5E5D04D9-E131-766C-E07B-940AC7EA02CC}"/>
          </ac:spMkLst>
        </pc:spChg>
        <pc:spChg chg="add del mod">
          <ac:chgData name="Hema Mahadevu" userId="1c176bdd-a50d-403e-9444-f58f413c839b" providerId="ADAL" clId="{60339D2F-2DDF-42D8-8483-FA0F016A0E9F}" dt="2023-08-11T16:16:20.938" v="1209"/>
          <ac:spMkLst>
            <pc:docMk/>
            <pc:sldMk cId="3742271730" sldId="418"/>
            <ac:spMk id="4" creationId="{1952E935-3D49-7790-F1CF-3ECA04A87312}"/>
          </ac:spMkLst>
        </pc:spChg>
        <pc:spChg chg="add">
          <ac:chgData name="Hema Mahadevu" userId="1c176bdd-a50d-403e-9444-f58f413c839b" providerId="ADAL" clId="{60339D2F-2DDF-42D8-8483-FA0F016A0E9F}" dt="2023-08-11T16:17:24.757" v="1227" actId="26606"/>
          <ac:spMkLst>
            <pc:docMk/>
            <pc:sldMk cId="3742271730" sldId="418"/>
            <ac:spMk id="8" creationId="{3741B58E-3B65-4A01-A276-975AB2CF8A08}"/>
          </ac:spMkLst>
        </pc:spChg>
        <pc:spChg chg="add">
          <ac:chgData name="Hema Mahadevu" userId="1c176bdd-a50d-403e-9444-f58f413c839b" providerId="ADAL" clId="{60339D2F-2DDF-42D8-8483-FA0F016A0E9F}" dt="2023-08-11T16:17:24.757" v="1227" actId="26606"/>
          <ac:spMkLst>
            <pc:docMk/>
            <pc:sldMk cId="3742271730" sldId="418"/>
            <ac:spMk id="10" creationId="{7AAC67C3-831B-4AB1-A259-DFB839CAFAFC}"/>
          </ac:spMkLst>
        </pc:spChg>
        <pc:spChg chg="add">
          <ac:chgData name="Hema Mahadevu" userId="1c176bdd-a50d-403e-9444-f58f413c839b" providerId="ADAL" clId="{60339D2F-2DDF-42D8-8483-FA0F016A0E9F}" dt="2023-08-11T16:17:24.757" v="1227" actId="26606"/>
          <ac:spMkLst>
            <pc:docMk/>
            <pc:sldMk cId="3742271730" sldId="418"/>
            <ac:spMk id="12" creationId="{054B3F04-9EAC-45C0-B3CE-0387EEA10A0C}"/>
          </ac:spMkLst>
        </pc:spChg>
      </pc:sldChg>
      <pc:sldChg chg="addSp delSp modSp new mod setBg">
        <pc:chgData name="Hema Mahadevu" userId="1c176bdd-a50d-403e-9444-f58f413c839b" providerId="ADAL" clId="{60339D2F-2DDF-42D8-8483-FA0F016A0E9F}" dt="2023-08-11T16:21:08.784" v="1305" actId="20577"/>
        <pc:sldMkLst>
          <pc:docMk/>
          <pc:sldMk cId="3333237406" sldId="419"/>
        </pc:sldMkLst>
        <pc:spChg chg="mod">
          <ac:chgData name="Hema Mahadevu" userId="1c176bdd-a50d-403e-9444-f58f413c839b" providerId="ADAL" clId="{60339D2F-2DDF-42D8-8483-FA0F016A0E9F}" dt="2023-08-11T16:19:18.069" v="1259" actId="26606"/>
          <ac:spMkLst>
            <pc:docMk/>
            <pc:sldMk cId="3333237406" sldId="419"/>
            <ac:spMk id="2" creationId="{5C4884AE-2182-47B6-1FDF-CB74AE0AF75C}"/>
          </ac:spMkLst>
        </pc:spChg>
        <pc:spChg chg="add del mod">
          <ac:chgData name="Hema Mahadevu" userId="1c176bdd-a50d-403e-9444-f58f413c839b" providerId="ADAL" clId="{60339D2F-2DDF-42D8-8483-FA0F016A0E9F}" dt="2023-08-11T16:21:08.784" v="1305" actId="20577"/>
          <ac:spMkLst>
            <pc:docMk/>
            <pc:sldMk cId="3333237406" sldId="419"/>
            <ac:spMk id="3" creationId="{5E546B78-E31C-E1FB-F9A3-CD706CF041E9}"/>
          </ac:spMkLst>
        </pc:spChg>
        <pc:spChg chg="add del mod">
          <ac:chgData name="Hema Mahadevu" userId="1c176bdd-a50d-403e-9444-f58f413c839b" providerId="ADAL" clId="{60339D2F-2DDF-42D8-8483-FA0F016A0E9F}" dt="2023-08-11T16:18:31.507" v="1246"/>
          <ac:spMkLst>
            <pc:docMk/>
            <pc:sldMk cId="3333237406" sldId="419"/>
            <ac:spMk id="4" creationId="{308E9CDB-2D92-30EA-F4A3-CFE7558A894F}"/>
          </ac:spMkLst>
        </pc:spChg>
        <pc:spChg chg="add del">
          <ac:chgData name="Hema Mahadevu" userId="1c176bdd-a50d-403e-9444-f58f413c839b" providerId="ADAL" clId="{60339D2F-2DDF-42D8-8483-FA0F016A0E9F}" dt="2023-08-11T16:18:50.766" v="1251"/>
          <ac:spMkLst>
            <pc:docMk/>
            <pc:sldMk cId="3333237406" sldId="419"/>
            <ac:spMk id="5" creationId="{335CD0C4-81D8-DDAC-61DE-DBDBC1D67EF5}"/>
          </ac:spMkLst>
        </pc:spChg>
        <pc:spChg chg="add">
          <ac:chgData name="Hema Mahadevu" userId="1c176bdd-a50d-403e-9444-f58f413c839b" providerId="ADAL" clId="{60339D2F-2DDF-42D8-8483-FA0F016A0E9F}" dt="2023-08-11T16:19:18.069" v="1259" actId="26606"/>
          <ac:spMkLst>
            <pc:docMk/>
            <pc:sldMk cId="3333237406" sldId="419"/>
            <ac:spMk id="8" creationId="{3741B58E-3B65-4A01-A276-975AB2CF8A08}"/>
          </ac:spMkLst>
        </pc:spChg>
        <pc:spChg chg="add">
          <ac:chgData name="Hema Mahadevu" userId="1c176bdd-a50d-403e-9444-f58f413c839b" providerId="ADAL" clId="{60339D2F-2DDF-42D8-8483-FA0F016A0E9F}" dt="2023-08-11T16:19:18.069" v="1259" actId="26606"/>
          <ac:spMkLst>
            <pc:docMk/>
            <pc:sldMk cId="3333237406" sldId="419"/>
            <ac:spMk id="10" creationId="{7AAC67C3-831B-4AB1-A259-DFB839CAFAFC}"/>
          </ac:spMkLst>
        </pc:spChg>
        <pc:spChg chg="add">
          <ac:chgData name="Hema Mahadevu" userId="1c176bdd-a50d-403e-9444-f58f413c839b" providerId="ADAL" clId="{60339D2F-2DDF-42D8-8483-FA0F016A0E9F}" dt="2023-08-11T16:19:18.069" v="1259" actId="26606"/>
          <ac:spMkLst>
            <pc:docMk/>
            <pc:sldMk cId="3333237406" sldId="419"/>
            <ac:spMk id="12" creationId="{054B3F04-9EAC-45C0-B3CE-0387EEA10A0C}"/>
          </ac:spMkLst>
        </pc:spChg>
      </pc:sldChg>
      <pc:sldChg chg="addSp delSp modSp new mod setBg">
        <pc:chgData name="Hema Mahadevu" userId="1c176bdd-a50d-403e-9444-f58f413c839b" providerId="ADAL" clId="{60339D2F-2DDF-42D8-8483-FA0F016A0E9F}" dt="2023-08-11T16:52:31.442" v="1547" actId="113"/>
        <pc:sldMkLst>
          <pc:docMk/>
          <pc:sldMk cId="1399552196" sldId="420"/>
        </pc:sldMkLst>
        <pc:spChg chg="mod">
          <ac:chgData name="Hema Mahadevu" userId="1c176bdd-a50d-403e-9444-f58f413c839b" providerId="ADAL" clId="{60339D2F-2DDF-42D8-8483-FA0F016A0E9F}" dt="2023-08-11T16:42:16.003" v="1470" actId="26606"/>
          <ac:spMkLst>
            <pc:docMk/>
            <pc:sldMk cId="1399552196" sldId="420"/>
            <ac:spMk id="2" creationId="{8EF37485-5EAE-8484-2D97-C943E029C09F}"/>
          </ac:spMkLst>
        </pc:spChg>
        <pc:spChg chg="mod">
          <ac:chgData name="Hema Mahadevu" userId="1c176bdd-a50d-403e-9444-f58f413c839b" providerId="ADAL" clId="{60339D2F-2DDF-42D8-8483-FA0F016A0E9F}" dt="2023-08-11T16:52:31.442" v="1547" actId="113"/>
          <ac:spMkLst>
            <pc:docMk/>
            <pc:sldMk cId="1399552196" sldId="420"/>
            <ac:spMk id="3" creationId="{2ED4AEB1-0B59-9F05-F1F9-2311A35400B6}"/>
          </ac:spMkLst>
        </pc:spChg>
        <pc:spChg chg="add del">
          <ac:chgData name="Hema Mahadevu" userId="1c176bdd-a50d-403e-9444-f58f413c839b" providerId="ADAL" clId="{60339D2F-2DDF-42D8-8483-FA0F016A0E9F}" dt="2023-08-11T16:39:22.333" v="1428"/>
          <ac:spMkLst>
            <pc:docMk/>
            <pc:sldMk cId="1399552196" sldId="420"/>
            <ac:spMk id="4" creationId="{7A2AA1B2-1952-2B95-8D5D-AAFFF0357D55}"/>
          </ac:spMkLst>
        </pc:spChg>
        <pc:spChg chg="add">
          <ac:chgData name="Hema Mahadevu" userId="1c176bdd-a50d-403e-9444-f58f413c839b" providerId="ADAL" clId="{60339D2F-2DDF-42D8-8483-FA0F016A0E9F}" dt="2023-08-11T16:42:16.003" v="1470" actId="26606"/>
          <ac:spMkLst>
            <pc:docMk/>
            <pc:sldMk cId="1399552196" sldId="420"/>
            <ac:spMk id="8" creationId="{3741B58E-3B65-4A01-A276-975AB2CF8A08}"/>
          </ac:spMkLst>
        </pc:spChg>
        <pc:spChg chg="add">
          <ac:chgData name="Hema Mahadevu" userId="1c176bdd-a50d-403e-9444-f58f413c839b" providerId="ADAL" clId="{60339D2F-2DDF-42D8-8483-FA0F016A0E9F}" dt="2023-08-11T16:42:16.003" v="1470" actId="26606"/>
          <ac:spMkLst>
            <pc:docMk/>
            <pc:sldMk cId="1399552196" sldId="420"/>
            <ac:spMk id="10" creationId="{7AAC67C3-831B-4AB1-A259-DFB839CAFAFC}"/>
          </ac:spMkLst>
        </pc:spChg>
        <pc:spChg chg="add">
          <ac:chgData name="Hema Mahadevu" userId="1c176bdd-a50d-403e-9444-f58f413c839b" providerId="ADAL" clId="{60339D2F-2DDF-42D8-8483-FA0F016A0E9F}" dt="2023-08-11T16:42:16.003" v="1470" actId="26606"/>
          <ac:spMkLst>
            <pc:docMk/>
            <pc:sldMk cId="1399552196" sldId="420"/>
            <ac:spMk id="12" creationId="{054B3F04-9EAC-45C0-B3CE-0387EEA10A0C}"/>
          </ac:spMkLst>
        </pc:spChg>
      </pc:sldChg>
      <pc:sldChg chg="new add del">
        <pc:chgData name="Hema Mahadevu" userId="1c176bdd-a50d-403e-9444-f58f413c839b" providerId="ADAL" clId="{60339D2F-2DDF-42D8-8483-FA0F016A0E9F}" dt="2023-08-11T18:04:21.707" v="1650" actId="47"/>
        <pc:sldMkLst>
          <pc:docMk/>
          <pc:sldMk cId="68086811" sldId="421"/>
        </pc:sldMkLst>
      </pc:sldChg>
      <pc:sldChg chg="addSp delSp modSp new mod setBg">
        <pc:chgData name="Hema Mahadevu" userId="1c176bdd-a50d-403e-9444-f58f413c839b" providerId="ADAL" clId="{60339D2F-2DDF-42D8-8483-FA0F016A0E9F}" dt="2023-08-11T18:06:30.915" v="1676" actId="255"/>
        <pc:sldMkLst>
          <pc:docMk/>
          <pc:sldMk cId="2656653062" sldId="422"/>
        </pc:sldMkLst>
        <pc:spChg chg="mod ord">
          <ac:chgData name="Hema Mahadevu" userId="1c176bdd-a50d-403e-9444-f58f413c839b" providerId="ADAL" clId="{60339D2F-2DDF-42D8-8483-FA0F016A0E9F}" dt="2023-08-11T18:06:23.473" v="1675" actId="26606"/>
          <ac:spMkLst>
            <pc:docMk/>
            <pc:sldMk cId="2656653062" sldId="422"/>
            <ac:spMk id="2" creationId="{644DEF31-3364-7A83-0EDE-225394B98E1F}"/>
          </ac:spMkLst>
        </pc:spChg>
        <pc:spChg chg="mod ord">
          <ac:chgData name="Hema Mahadevu" userId="1c176bdd-a50d-403e-9444-f58f413c839b" providerId="ADAL" clId="{60339D2F-2DDF-42D8-8483-FA0F016A0E9F}" dt="2023-08-11T18:06:30.915" v="1676" actId="255"/>
          <ac:spMkLst>
            <pc:docMk/>
            <pc:sldMk cId="2656653062" sldId="422"/>
            <ac:spMk id="3" creationId="{760A93A9-6615-4D71-2C2C-22ACB79F9899}"/>
          </ac:spMkLst>
        </pc:spChg>
        <pc:spChg chg="add del">
          <ac:chgData name="Hema Mahadevu" userId="1c176bdd-a50d-403e-9444-f58f413c839b" providerId="ADAL" clId="{60339D2F-2DDF-42D8-8483-FA0F016A0E9F}" dt="2023-08-11T16:55:40.642" v="1584" actId="26606"/>
          <ac:spMkLst>
            <pc:docMk/>
            <pc:sldMk cId="2656653062" sldId="422"/>
            <ac:spMk id="8" creationId="{3741B58E-3B65-4A01-A276-975AB2CF8A08}"/>
          </ac:spMkLst>
        </pc:spChg>
        <pc:spChg chg="add del">
          <ac:chgData name="Hema Mahadevu" userId="1c176bdd-a50d-403e-9444-f58f413c839b" providerId="ADAL" clId="{60339D2F-2DDF-42D8-8483-FA0F016A0E9F}" dt="2023-08-11T16:55:40.642" v="1584" actId="26606"/>
          <ac:spMkLst>
            <pc:docMk/>
            <pc:sldMk cId="2656653062" sldId="422"/>
            <ac:spMk id="10" creationId="{7AAC67C3-831B-4AB1-A259-DFB839CAFAFC}"/>
          </ac:spMkLst>
        </pc:spChg>
        <pc:spChg chg="add del">
          <ac:chgData name="Hema Mahadevu" userId="1c176bdd-a50d-403e-9444-f58f413c839b" providerId="ADAL" clId="{60339D2F-2DDF-42D8-8483-FA0F016A0E9F}" dt="2023-08-11T16:55:40.642" v="1584" actId="26606"/>
          <ac:spMkLst>
            <pc:docMk/>
            <pc:sldMk cId="2656653062" sldId="422"/>
            <ac:spMk id="12" creationId="{054B3F04-9EAC-45C0-B3CE-0387EEA10A0C}"/>
          </ac:spMkLst>
        </pc:spChg>
        <pc:spChg chg="add del">
          <ac:chgData name="Hema Mahadevu" userId="1c176bdd-a50d-403e-9444-f58f413c839b" providerId="ADAL" clId="{60339D2F-2DDF-42D8-8483-FA0F016A0E9F}" dt="2023-08-11T16:59:50.705" v="1618" actId="26606"/>
          <ac:spMkLst>
            <pc:docMk/>
            <pc:sldMk cId="2656653062" sldId="422"/>
            <ac:spMk id="17" creationId="{3741B58E-3B65-4A01-A276-975AB2CF8A08}"/>
          </ac:spMkLst>
        </pc:spChg>
        <pc:spChg chg="add del">
          <ac:chgData name="Hema Mahadevu" userId="1c176bdd-a50d-403e-9444-f58f413c839b" providerId="ADAL" clId="{60339D2F-2DDF-42D8-8483-FA0F016A0E9F}" dt="2023-08-11T16:59:50.705" v="1618" actId="26606"/>
          <ac:spMkLst>
            <pc:docMk/>
            <pc:sldMk cId="2656653062" sldId="422"/>
            <ac:spMk id="19" creationId="{7AAC67C3-831B-4AB1-A259-DFB839CAFAFC}"/>
          </ac:spMkLst>
        </pc:spChg>
        <pc:spChg chg="add del">
          <ac:chgData name="Hema Mahadevu" userId="1c176bdd-a50d-403e-9444-f58f413c839b" providerId="ADAL" clId="{60339D2F-2DDF-42D8-8483-FA0F016A0E9F}" dt="2023-08-11T16:59:50.705" v="1618" actId="26606"/>
          <ac:spMkLst>
            <pc:docMk/>
            <pc:sldMk cId="2656653062" sldId="422"/>
            <ac:spMk id="21" creationId="{054B3F04-9EAC-45C0-B3CE-0387EEA10A0C}"/>
          </ac:spMkLst>
        </pc:spChg>
        <pc:spChg chg="add del">
          <ac:chgData name="Hema Mahadevu" userId="1c176bdd-a50d-403e-9444-f58f413c839b" providerId="ADAL" clId="{60339D2F-2DDF-42D8-8483-FA0F016A0E9F}" dt="2023-08-11T16:59:47.937" v="1615" actId="26606"/>
          <ac:spMkLst>
            <pc:docMk/>
            <pc:sldMk cId="2656653062" sldId="422"/>
            <ac:spMk id="5124" creationId="{7EE378F3-9642-471B-8215-AA32884221B4}"/>
          </ac:spMkLst>
        </pc:spChg>
        <pc:spChg chg="add del">
          <ac:chgData name="Hema Mahadevu" userId="1c176bdd-a50d-403e-9444-f58f413c839b" providerId="ADAL" clId="{60339D2F-2DDF-42D8-8483-FA0F016A0E9F}" dt="2023-08-11T16:59:47.937" v="1615" actId="26606"/>
          <ac:spMkLst>
            <pc:docMk/>
            <pc:sldMk cId="2656653062" sldId="422"/>
            <ac:spMk id="5125" creationId="{26405F82-F7FB-4124-AE2B-3D69A007C129}"/>
          </ac:spMkLst>
        </pc:spChg>
        <pc:spChg chg="add del">
          <ac:chgData name="Hema Mahadevu" userId="1c176bdd-a50d-403e-9444-f58f413c839b" providerId="ADAL" clId="{60339D2F-2DDF-42D8-8483-FA0F016A0E9F}" dt="2023-08-11T16:59:47.937" v="1615" actId="26606"/>
          <ac:spMkLst>
            <pc:docMk/>
            <pc:sldMk cId="2656653062" sldId="422"/>
            <ac:spMk id="5126" creationId="{AAAE29FD-C3A6-46E4-BF94-132A4C4EE2E0}"/>
          </ac:spMkLst>
        </pc:spChg>
        <pc:spChg chg="add del">
          <ac:chgData name="Hema Mahadevu" userId="1c176bdd-a50d-403e-9444-f58f413c839b" providerId="ADAL" clId="{60339D2F-2DDF-42D8-8483-FA0F016A0E9F}" dt="2023-08-11T16:59:19.616" v="1599" actId="26606"/>
          <ac:spMkLst>
            <pc:docMk/>
            <pc:sldMk cId="2656653062" sldId="422"/>
            <ac:spMk id="5127" creationId="{52ABB703-2B0E-4C3B-B4A2-F3973548E561}"/>
          </ac:spMkLst>
        </pc:spChg>
        <pc:spChg chg="add del">
          <ac:chgData name="Hema Mahadevu" userId="1c176bdd-a50d-403e-9444-f58f413c839b" providerId="ADAL" clId="{60339D2F-2DDF-42D8-8483-FA0F016A0E9F}" dt="2023-08-11T16:59:50.700" v="1617" actId="26606"/>
          <ac:spMkLst>
            <pc:docMk/>
            <pc:sldMk cId="2656653062" sldId="422"/>
            <ac:spMk id="5128" creationId="{284B70D5-875B-433D-BDBD-1522A85D6C1D}"/>
          </ac:spMkLst>
        </pc:spChg>
        <pc:spChg chg="add del">
          <ac:chgData name="Hema Mahadevu" userId="1c176bdd-a50d-403e-9444-f58f413c839b" providerId="ADAL" clId="{60339D2F-2DDF-42D8-8483-FA0F016A0E9F}" dt="2023-08-11T16:59:19.616" v="1599" actId="26606"/>
          <ac:spMkLst>
            <pc:docMk/>
            <pc:sldMk cId="2656653062" sldId="422"/>
            <ac:spMk id="5131" creationId="{E95DA498-D9A2-4DA9-B9DA-B3776E08CF7E}"/>
          </ac:spMkLst>
        </pc:spChg>
        <pc:spChg chg="add del">
          <ac:chgData name="Hema Mahadevu" userId="1c176bdd-a50d-403e-9444-f58f413c839b" providerId="ADAL" clId="{60339D2F-2DDF-42D8-8483-FA0F016A0E9F}" dt="2023-08-11T16:59:50.700" v="1617" actId="26606"/>
          <ac:spMkLst>
            <pc:docMk/>
            <pc:sldMk cId="2656653062" sldId="422"/>
            <ac:spMk id="5132" creationId="{1E299956-A9E7-4FC1-A0B1-D590CA9730E8}"/>
          </ac:spMkLst>
        </pc:spChg>
        <pc:spChg chg="add del">
          <ac:chgData name="Hema Mahadevu" userId="1c176bdd-a50d-403e-9444-f58f413c839b" providerId="ADAL" clId="{60339D2F-2DDF-42D8-8483-FA0F016A0E9F}" dt="2023-08-11T16:59:19.616" v="1599" actId="26606"/>
          <ac:spMkLst>
            <pc:docMk/>
            <pc:sldMk cId="2656653062" sldId="422"/>
            <ac:spMk id="5133" creationId="{82A73093-4B9D-420D-B17E-52293703A1D4}"/>
          </ac:spMkLst>
        </pc:spChg>
        <pc:spChg chg="add del">
          <ac:chgData name="Hema Mahadevu" userId="1c176bdd-a50d-403e-9444-f58f413c839b" providerId="ADAL" clId="{60339D2F-2DDF-42D8-8483-FA0F016A0E9F}" dt="2023-08-11T16:59:50.700" v="1617" actId="26606"/>
          <ac:spMkLst>
            <pc:docMk/>
            <pc:sldMk cId="2656653062" sldId="422"/>
            <ac:spMk id="5134" creationId="{17FC539C-B783-4B03-9F9E-D13430F3F64F}"/>
          </ac:spMkLst>
        </pc:spChg>
        <pc:spChg chg="add del">
          <ac:chgData name="Hema Mahadevu" userId="1c176bdd-a50d-403e-9444-f58f413c839b" providerId="ADAL" clId="{60339D2F-2DDF-42D8-8483-FA0F016A0E9F}" dt="2023-08-11T16:59:25.861" v="1601" actId="26606"/>
          <ac:spMkLst>
            <pc:docMk/>
            <pc:sldMk cId="2656653062" sldId="422"/>
            <ac:spMk id="5135" creationId="{C33BF9DD-8A45-4EEE-B231-0A14D322E5F9}"/>
          </ac:spMkLst>
        </pc:spChg>
        <pc:spChg chg="add del">
          <ac:chgData name="Hema Mahadevu" userId="1c176bdd-a50d-403e-9444-f58f413c839b" providerId="ADAL" clId="{60339D2F-2DDF-42D8-8483-FA0F016A0E9F}" dt="2023-08-11T16:59:25.861" v="1601" actId="26606"/>
          <ac:spMkLst>
            <pc:docMk/>
            <pc:sldMk cId="2656653062" sldId="422"/>
            <ac:spMk id="5137" creationId="{D5FBCAC9-BD8B-4F3B-AD74-EF37D4211349}"/>
          </ac:spMkLst>
        </pc:spChg>
        <pc:spChg chg="add del">
          <ac:chgData name="Hema Mahadevu" userId="1c176bdd-a50d-403e-9444-f58f413c839b" providerId="ADAL" clId="{60339D2F-2DDF-42D8-8483-FA0F016A0E9F}" dt="2023-08-11T16:59:25.861" v="1601" actId="26606"/>
          <ac:spMkLst>
            <pc:docMk/>
            <pc:sldMk cId="2656653062" sldId="422"/>
            <ac:spMk id="5138"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39" creationId="{C33BF9DD-8A45-4EEE-B231-0A14D322E5F9}"/>
          </ac:spMkLst>
        </pc:spChg>
        <pc:spChg chg="add del">
          <ac:chgData name="Hema Mahadevu" userId="1c176bdd-a50d-403e-9444-f58f413c839b" providerId="ADAL" clId="{60339D2F-2DDF-42D8-8483-FA0F016A0E9F}" dt="2023-08-11T16:59:30.714" v="1603" actId="26606"/>
          <ac:spMkLst>
            <pc:docMk/>
            <pc:sldMk cId="2656653062" sldId="422"/>
            <ac:spMk id="5140" creationId="{3DE3B93A-6105-4E0D-ABE7-1711117A80FC}"/>
          </ac:spMkLst>
        </pc:spChg>
        <pc:spChg chg="add del">
          <ac:chgData name="Hema Mahadevu" userId="1c176bdd-a50d-403e-9444-f58f413c839b" providerId="ADAL" clId="{60339D2F-2DDF-42D8-8483-FA0F016A0E9F}" dt="2023-08-11T16:59:30.714" v="1603" actId="26606"/>
          <ac:spMkLst>
            <pc:docMk/>
            <pc:sldMk cId="2656653062" sldId="422"/>
            <ac:spMk id="5141" creationId="{1924D57B-FEC9-4779-B514-732685B876E8}"/>
          </ac:spMkLst>
        </pc:spChg>
        <pc:spChg chg="add del">
          <ac:chgData name="Hema Mahadevu" userId="1c176bdd-a50d-403e-9444-f58f413c839b" providerId="ADAL" clId="{60339D2F-2DDF-42D8-8483-FA0F016A0E9F}" dt="2023-08-11T16:59:30.714" v="1603" actId="26606"/>
          <ac:spMkLst>
            <pc:docMk/>
            <pc:sldMk cId="2656653062" sldId="422"/>
            <ac:spMk id="5142" creationId="{55EFD2BD-6E0E-4450-A3FF-5D1EA322A38B}"/>
          </ac:spMkLst>
        </pc:spChg>
        <pc:spChg chg="add del">
          <ac:chgData name="Hema Mahadevu" userId="1c176bdd-a50d-403e-9444-f58f413c839b" providerId="ADAL" clId="{60339D2F-2DDF-42D8-8483-FA0F016A0E9F}" dt="2023-08-11T16:59:36.865" v="1605" actId="26606"/>
          <ac:spMkLst>
            <pc:docMk/>
            <pc:sldMk cId="2656653062" sldId="422"/>
            <ac:spMk id="5144" creationId="{C33BF9DD-8A45-4EEE-B231-0A14D322E5F9}"/>
          </ac:spMkLst>
        </pc:spChg>
        <pc:spChg chg="add del">
          <ac:chgData name="Hema Mahadevu" userId="1c176bdd-a50d-403e-9444-f58f413c839b" providerId="ADAL" clId="{60339D2F-2DDF-42D8-8483-FA0F016A0E9F}" dt="2023-08-11T16:59:36.865" v="1605" actId="26606"/>
          <ac:spMkLst>
            <pc:docMk/>
            <pc:sldMk cId="2656653062" sldId="422"/>
            <ac:spMk id="5146" creationId="{D5FBCAC9-BD8B-4F3B-AD74-EF37D4211349}"/>
          </ac:spMkLst>
        </pc:spChg>
        <pc:spChg chg="add del">
          <ac:chgData name="Hema Mahadevu" userId="1c176bdd-a50d-403e-9444-f58f413c839b" providerId="ADAL" clId="{60339D2F-2DDF-42D8-8483-FA0F016A0E9F}" dt="2023-08-11T16:59:36.865" v="1605" actId="26606"/>
          <ac:spMkLst>
            <pc:docMk/>
            <pc:sldMk cId="2656653062" sldId="422"/>
            <ac:spMk id="5147"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48" creationId="{D5FBCAC9-BD8B-4F3B-AD74-EF37D4211349}"/>
          </ac:spMkLst>
        </pc:spChg>
        <pc:spChg chg="add del">
          <ac:chgData name="Hema Mahadevu" userId="1c176bdd-a50d-403e-9444-f58f413c839b" providerId="ADAL" clId="{60339D2F-2DDF-42D8-8483-FA0F016A0E9F}" dt="2023-08-11T16:59:40.330" v="1607" actId="26606"/>
          <ac:spMkLst>
            <pc:docMk/>
            <pc:sldMk cId="2656653062" sldId="422"/>
            <ac:spMk id="5149" creationId="{52ABB703-2B0E-4C3B-B4A2-F3973548E561}"/>
          </ac:spMkLst>
        </pc:spChg>
        <pc:spChg chg="add del">
          <ac:chgData name="Hema Mahadevu" userId="1c176bdd-a50d-403e-9444-f58f413c839b" providerId="ADAL" clId="{60339D2F-2DDF-42D8-8483-FA0F016A0E9F}" dt="2023-08-11T16:59:40.330" v="1607" actId="26606"/>
          <ac:spMkLst>
            <pc:docMk/>
            <pc:sldMk cId="2656653062" sldId="422"/>
            <ac:spMk id="5151" creationId="{E95DA498-D9A2-4DA9-B9DA-B3776E08CF7E}"/>
          </ac:spMkLst>
        </pc:spChg>
        <pc:spChg chg="add del">
          <ac:chgData name="Hema Mahadevu" userId="1c176bdd-a50d-403e-9444-f58f413c839b" providerId="ADAL" clId="{60339D2F-2DDF-42D8-8483-FA0F016A0E9F}" dt="2023-08-11T16:59:40.330" v="1607" actId="26606"/>
          <ac:spMkLst>
            <pc:docMk/>
            <pc:sldMk cId="2656653062" sldId="422"/>
            <ac:spMk id="5152" creationId="{82A73093-4B9D-420D-B17E-52293703A1D4}"/>
          </ac:spMkLst>
        </pc:spChg>
        <pc:spChg chg="add del">
          <ac:chgData name="Hema Mahadevu" userId="1c176bdd-a50d-403e-9444-f58f413c839b" providerId="ADAL" clId="{60339D2F-2DDF-42D8-8483-FA0F016A0E9F}" dt="2023-08-11T18:06:23.473" v="1675" actId="26606"/>
          <ac:spMkLst>
            <pc:docMk/>
            <pc:sldMk cId="2656653062" sldId="422"/>
            <ac:spMk id="5153" creationId="{9556C5A8-AD7E-4CE7-87BE-9EA3B5E1786F}"/>
          </ac:spMkLst>
        </pc:spChg>
        <pc:spChg chg="add del">
          <ac:chgData name="Hema Mahadevu" userId="1c176bdd-a50d-403e-9444-f58f413c839b" providerId="ADAL" clId="{60339D2F-2DDF-42D8-8483-FA0F016A0E9F}" dt="2023-08-11T16:59:41.950" v="1609" actId="26606"/>
          <ac:spMkLst>
            <pc:docMk/>
            <pc:sldMk cId="2656653062" sldId="422"/>
            <ac:spMk id="5154" creationId="{44CC594A-A820-450F-B363-C19201FCFEC6}"/>
          </ac:spMkLst>
        </pc:spChg>
        <pc:spChg chg="add del">
          <ac:chgData name="Hema Mahadevu" userId="1c176bdd-a50d-403e-9444-f58f413c839b" providerId="ADAL" clId="{60339D2F-2DDF-42D8-8483-FA0F016A0E9F}" dt="2023-08-11T16:59:41.950" v="1609" actId="26606"/>
          <ac:spMkLst>
            <pc:docMk/>
            <pc:sldMk cId="2656653062" sldId="422"/>
            <ac:spMk id="5155" creationId="{59FAB3DA-E9ED-4574-ABCC-378BC0FF1BBC}"/>
          </ac:spMkLst>
        </pc:spChg>
        <pc:spChg chg="add del">
          <ac:chgData name="Hema Mahadevu" userId="1c176bdd-a50d-403e-9444-f58f413c839b" providerId="ADAL" clId="{60339D2F-2DDF-42D8-8483-FA0F016A0E9F}" dt="2023-08-11T16:59:41.950" v="1609" actId="26606"/>
          <ac:spMkLst>
            <pc:docMk/>
            <pc:sldMk cId="2656653062" sldId="422"/>
            <ac:spMk id="5156" creationId="{53B8D6B0-55D6-48DC-86D8-FD95D5F118AB}"/>
          </ac:spMkLst>
        </pc:spChg>
        <pc:spChg chg="add del">
          <ac:chgData name="Hema Mahadevu" userId="1c176bdd-a50d-403e-9444-f58f413c839b" providerId="ADAL" clId="{60339D2F-2DDF-42D8-8483-FA0F016A0E9F}" dt="2023-08-11T16:59:45.501" v="1611" actId="26606"/>
          <ac:spMkLst>
            <pc:docMk/>
            <pc:sldMk cId="2656653062" sldId="422"/>
            <ac:spMk id="5158" creationId="{284B70D5-875B-433D-BDBD-1522A85D6C1D}"/>
          </ac:spMkLst>
        </pc:spChg>
        <pc:spChg chg="add del">
          <ac:chgData name="Hema Mahadevu" userId="1c176bdd-a50d-403e-9444-f58f413c839b" providerId="ADAL" clId="{60339D2F-2DDF-42D8-8483-FA0F016A0E9F}" dt="2023-08-11T16:59:45.501" v="1611" actId="26606"/>
          <ac:spMkLst>
            <pc:docMk/>
            <pc:sldMk cId="2656653062" sldId="422"/>
            <ac:spMk id="5160" creationId="{1E299956-A9E7-4FC1-A0B1-D590CA9730E8}"/>
          </ac:spMkLst>
        </pc:spChg>
        <pc:spChg chg="add del">
          <ac:chgData name="Hema Mahadevu" userId="1c176bdd-a50d-403e-9444-f58f413c839b" providerId="ADAL" clId="{60339D2F-2DDF-42D8-8483-FA0F016A0E9F}" dt="2023-08-11T16:59:45.501" v="1611" actId="26606"/>
          <ac:spMkLst>
            <pc:docMk/>
            <pc:sldMk cId="2656653062" sldId="422"/>
            <ac:spMk id="5161" creationId="{17FC539C-B783-4B03-9F9E-D13430F3F64F}"/>
          </ac:spMkLst>
        </pc:spChg>
        <pc:spChg chg="add del">
          <ac:chgData name="Hema Mahadevu" userId="1c176bdd-a50d-403e-9444-f58f413c839b" providerId="ADAL" clId="{60339D2F-2DDF-42D8-8483-FA0F016A0E9F}" dt="2023-08-11T18:03:40.392" v="1633" actId="26606"/>
          <ac:spMkLst>
            <pc:docMk/>
            <pc:sldMk cId="2656653062" sldId="422"/>
            <ac:spMk id="5162" creationId="{B598D875-841B-47A7-B4C8-237DBCE2FBC7}"/>
          </ac:spMkLst>
        </pc:spChg>
        <pc:spChg chg="add del">
          <ac:chgData name="Hema Mahadevu" userId="1c176bdd-a50d-403e-9444-f58f413c839b" providerId="ADAL" clId="{60339D2F-2DDF-42D8-8483-FA0F016A0E9F}" dt="2023-08-11T18:03:40.392" v="1633" actId="26606"/>
          <ac:spMkLst>
            <pc:docMk/>
            <pc:sldMk cId="2656653062" sldId="422"/>
            <ac:spMk id="5163" creationId="{154480E5-678B-478F-9170-46502C5FB3E3}"/>
          </ac:spMkLst>
        </pc:spChg>
        <pc:spChg chg="add del">
          <ac:chgData name="Hema Mahadevu" userId="1c176bdd-a50d-403e-9444-f58f413c839b" providerId="ADAL" clId="{60339D2F-2DDF-42D8-8483-FA0F016A0E9F}" dt="2023-08-11T18:03:41.679" v="1635" actId="26606"/>
          <ac:spMkLst>
            <pc:docMk/>
            <pc:sldMk cId="2656653062" sldId="422"/>
            <ac:spMk id="5164" creationId="{82A73093-4B9D-420D-B17E-52293703A1D4}"/>
          </ac:spMkLst>
        </pc:spChg>
        <pc:spChg chg="add del">
          <ac:chgData name="Hema Mahadevu" userId="1c176bdd-a50d-403e-9444-f58f413c839b" providerId="ADAL" clId="{60339D2F-2DDF-42D8-8483-FA0F016A0E9F}" dt="2023-08-11T18:03:41.679" v="1635" actId="26606"/>
          <ac:spMkLst>
            <pc:docMk/>
            <pc:sldMk cId="2656653062" sldId="422"/>
            <ac:spMk id="5165" creationId="{52ABB703-2B0E-4C3B-B4A2-F3973548E561}"/>
          </ac:spMkLst>
        </pc:spChg>
        <pc:spChg chg="add del">
          <ac:chgData name="Hema Mahadevu" userId="1c176bdd-a50d-403e-9444-f58f413c839b" providerId="ADAL" clId="{60339D2F-2DDF-42D8-8483-FA0F016A0E9F}" dt="2023-08-11T18:03:41.679" v="1635" actId="26606"/>
          <ac:spMkLst>
            <pc:docMk/>
            <pc:sldMk cId="2656653062" sldId="422"/>
            <ac:spMk id="5167" creationId="{E95DA498-D9A2-4DA9-B9DA-B3776E08CF7E}"/>
          </ac:spMkLst>
        </pc:spChg>
        <pc:spChg chg="add del">
          <ac:chgData name="Hema Mahadevu" userId="1c176bdd-a50d-403e-9444-f58f413c839b" providerId="ADAL" clId="{60339D2F-2DDF-42D8-8483-FA0F016A0E9F}" dt="2023-08-11T18:06:23.468" v="1674" actId="26606"/>
          <ac:spMkLst>
            <pc:docMk/>
            <pc:sldMk cId="2656653062" sldId="422"/>
            <ac:spMk id="5168" creationId="{C33BF9DD-8A45-4EEE-B231-0A14D322E5F9}"/>
          </ac:spMkLst>
        </pc:spChg>
        <pc:spChg chg="add del">
          <ac:chgData name="Hema Mahadevu" userId="1c176bdd-a50d-403e-9444-f58f413c839b" providerId="ADAL" clId="{60339D2F-2DDF-42D8-8483-FA0F016A0E9F}" dt="2023-08-11T18:03:42.615" v="1637" actId="26606"/>
          <ac:spMkLst>
            <pc:docMk/>
            <pc:sldMk cId="2656653062" sldId="422"/>
            <ac:spMk id="5169" creationId="{284B70D5-875B-433D-BDBD-1522A85D6C1D}"/>
          </ac:spMkLst>
        </pc:spChg>
        <pc:spChg chg="add del">
          <ac:chgData name="Hema Mahadevu" userId="1c176bdd-a50d-403e-9444-f58f413c839b" providerId="ADAL" clId="{60339D2F-2DDF-42D8-8483-FA0F016A0E9F}" dt="2023-08-11T18:03:42.615" v="1637" actId="26606"/>
          <ac:spMkLst>
            <pc:docMk/>
            <pc:sldMk cId="2656653062" sldId="422"/>
            <ac:spMk id="5171" creationId="{1E299956-A9E7-4FC1-A0B1-D590CA9730E8}"/>
          </ac:spMkLst>
        </pc:spChg>
        <pc:spChg chg="add del">
          <ac:chgData name="Hema Mahadevu" userId="1c176bdd-a50d-403e-9444-f58f413c839b" providerId="ADAL" clId="{60339D2F-2DDF-42D8-8483-FA0F016A0E9F}" dt="2023-08-11T18:03:42.615" v="1637" actId="26606"/>
          <ac:spMkLst>
            <pc:docMk/>
            <pc:sldMk cId="2656653062" sldId="422"/>
            <ac:spMk id="5172" creationId="{17FC539C-B783-4B03-9F9E-D13430F3F64F}"/>
          </ac:spMkLst>
        </pc:spChg>
        <pc:spChg chg="add del">
          <ac:chgData name="Hema Mahadevu" userId="1c176bdd-a50d-403e-9444-f58f413c839b" providerId="ADAL" clId="{60339D2F-2DDF-42D8-8483-FA0F016A0E9F}" dt="2023-08-11T18:03:44.145" v="1639" actId="26606"/>
          <ac:spMkLst>
            <pc:docMk/>
            <pc:sldMk cId="2656653062" sldId="422"/>
            <ac:spMk id="5174" creationId="{44CC594A-A820-450F-B363-C19201FCFEC6}"/>
          </ac:spMkLst>
        </pc:spChg>
        <pc:spChg chg="add del">
          <ac:chgData name="Hema Mahadevu" userId="1c176bdd-a50d-403e-9444-f58f413c839b" providerId="ADAL" clId="{60339D2F-2DDF-42D8-8483-FA0F016A0E9F}" dt="2023-08-11T18:03:44.145" v="1639" actId="26606"/>
          <ac:spMkLst>
            <pc:docMk/>
            <pc:sldMk cId="2656653062" sldId="422"/>
            <ac:spMk id="5175" creationId="{59FAB3DA-E9ED-4574-ABCC-378BC0FF1BBC}"/>
          </ac:spMkLst>
        </pc:spChg>
        <pc:spChg chg="add del">
          <ac:chgData name="Hema Mahadevu" userId="1c176bdd-a50d-403e-9444-f58f413c839b" providerId="ADAL" clId="{60339D2F-2DDF-42D8-8483-FA0F016A0E9F}" dt="2023-08-11T18:03:44.145" v="1639" actId="26606"/>
          <ac:spMkLst>
            <pc:docMk/>
            <pc:sldMk cId="2656653062" sldId="422"/>
            <ac:spMk id="5176" creationId="{53B8D6B0-55D6-48DC-86D8-FD95D5F118AB}"/>
          </ac:spMkLst>
        </pc:spChg>
        <pc:spChg chg="add del">
          <ac:chgData name="Hema Mahadevu" userId="1c176bdd-a50d-403e-9444-f58f413c839b" providerId="ADAL" clId="{60339D2F-2DDF-42D8-8483-FA0F016A0E9F}" dt="2023-08-11T18:06:23.468" v="1674" actId="26606"/>
          <ac:spMkLst>
            <pc:docMk/>
            <pc:sldMk cId="2656653062" sldId="422"/>
            <ac:spMk id="5177"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78" creationId="{C33BF9DD-8A45-4EEE-B231-0A14D322E5F9}"/>
          </ac:spMkLst>
        </pc:spChg>
        <pc:spChg chg="add del">
          <ac:chgData name="Hema Mahadevu" userId="1c176bdd-a50d-403e-9444-f58f413c839b" providerId="ADAL" clId="{60339D2F-2DDF-42D8-8483-FA0F016A0E9F}" dt="2023-08-11T18:04:18.423" v="1645" actId="26606"/>
          <ac:spMkLst>
            <pc:docMk/>
            <pc:sldMk cId="2656653062" sldId="422"/>
            <ac:spMk id="5180"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81" creationId="{9556C5A8-AD7E-4CE7-87BE-9EA3B5E1786F}"/>
          </ac:spMkLst>
        </pc:spChg>
        <pc:spChg chg="add del">
          <ac:chgData name="Hema Mahadevu" userId="1c176bdd-a50d-403e-9444-f58f413c839b" providerId="ADAL" clId="{60339D2F-2DDF-42D8-8483-FA0F016A0E9F}" dt="2023-08-11T18:06:23.468" v="1674" actId="26606"/>
          <ac:spMkLst>
            <pc:docMk/>
            <pc:sldMk cId="2656653062" sldId="422"/>
            <ac:spMk id="5182" creationId="{9556C5A8-AD7E-4CE7-87BE-9EA3B5E1786F}"/>
          </ac:spMkLst>
        </pc:spChg>
        <pc:spChg chg="add">
          <ac:chgData name="Hema Mahadevu" userId="1c176bdd-a50d-403e-9444-f58f413c839b" providerId="ADAL" clId="{60339D2F-2DDF-42D8-8483-FA0F016A0E9F}" dt="2023-08-11T18:06:23.473" v="1675" actId="26606"/>
          <ac:spMkLst>
            <pc:docMk/>
            <pc:sldMk cId="2656653062" sldId="422"/>
            <ac:spMk id="5184" creationId="{52ABB703-2B0E-4C3B-B4A2-F3973548E561}"/>
          </ac:spMkLst>
        </pc:spChg>
        <pc:spChg chg="add">
          <ac:chgData name="Hema Mahadevu" userId="1c176bdd-a50d-403e-9444-f58f413c839b" providerId="ADAL" clId="{60339D2F-2DDF-42D8-8483-FA0F016A0E9F}" dt="2023-08-11T18:06:23.473" v="1675" actId="26606"/>
          <ac:spMkLst>
            <pc:docMk/>
            <pc:sldMk cId="2656653062" sldId="422"/>
            <ac:spMk id="5186" creationId="{E95DA498-D9A2-4DA9-B9DA-B3776E08CF7E}"/>
          </ac:spMkLst>
        </pc:spChg>
        <pc:spChg chg="add">
          <ac:chgData name="Hema Mahadevu" userId="1c176bdd-a50d-403e-9444-f58f413c839b" providerId="ADAL" clId="{60339D2F-2DDF-42D8-8483-FA0F016A0E9F}" dt="2023-08-11T18:06:23.473" v="1675" actId="26606"/>
          <ac:spMkLst>
            <pc:docMk/>
            <pc:sldMk cId="2656653062" sldId="422"/>
            <ac:spMk id="5187" creationId="{82A73093-4B9D-420D-B17E-52293703A1D4}"/>
          </ac:spMkLst>
        </pc:spChg>
        <pc:picChg chg="add mod ord">
          <ac:chgData name="Hema Mahadevu" userId="1c176bdd-a50d-403e-9444-f58f413c839b" providerId="ADAL" clId="{60339D2F-2DDF-42D8-8483-FA0F016A0E9F}" dt="2023-08-11T18:06:23.473" v="1675" actId="26606"/>
          <ac:picMkLst>
            <pc:docMk/>
            <pc:sldMk cId="2656653062" sldId="422"/>
            <ac:picMk id="5122" creationId="{584ADD75-5287-16CB-C3AA-1AC20D6CDE9A}"/>
          </ac:picMkLst>
        </pc:picChg>
        <pc:cxnChg chg="add del">
          <ac:chgData name="Hema Mahadevu" userId="1c176bdd-a50d-403e-9444-f58f413c839b" providerId="ADAL" clId="{60339D2F-2DDF-42D8-8483-FA0F016A0E9F}" dt="2023-08-11T16:59:19.616" v="1599" actId="26606"/>
          <ac:cxnSpMkLst>
            <pc:docMk/>
            <pc:sldMk cId="2656653062" sldId="422"/>
            <ac:cxnSpMk id="5129" creationId="{9C21570E-E159-49A6-9891-FA397B7A92D3}"/>
          </ac:cxnSpMkLst>
        </pc:cxnChg>
        <pc:cxnChg chg="add del">
          <ac:chgData name="Hema Mahadevu" userId="1c176bdd-a50d-403e-9444-f58f413c839b" providerId="ADAL" clId="{60339D2F-2DDF-42D8-8483-FA0F016A0E9F}" dt="2023-08-11T16:59:50.700" v="1617" actId="26606"/>
          <ac:cxnSpMkLst>
            <pc:docMk/>
            <pc:sldMk cId="2656653062" sldId="422"/>
            <ac:cxnSpMk id="5130" creationId="{C947DF4A-614C-4B4C-8B80-E5B9D8E8CFED}"/>
          </ac:cxnSpMkLst>
        </pc:cxnChg>
        <pc:cxnChg chg="add del">
          <ac:chgData name="Hema Mahadevu" userId="1c176bdd-a50d-403e-9444-f58f413c839b" providerId="ADAL" clId="{60339D2F-2DDF-42D8-8483-FA0F016A0E9F}" dt="2023-08-11T16:59:25.861" v="1601" actId="26606"/>
          <ac:cxnSpMkLst>
            <pc:docMk/>
            <pc:sldMk cId="2656653062" sldId="422"/>
            <ac:cxnSpMk id="5136" creationId="{9020DCC9-F851-4562-BB20-1AB3C51BFD08}"/>
          </ac:cxnSpMkLst>
        </pc:cxnChg>
        <pc:cxnChg chg="add del">
          <ac:chgData name="Hema Mahadevu" userId="1c176bdd-a50d-403e-9444-f58f413c839b" providerId="ADAL" clId="{60339D2F-2DDF-42D8-8483-FA0F016A0E9F}" dt="2023-08-11T18:06:23.473" v="1675" actId="26606"/>
          <ac:cxnSpMkLst>
            <pc:docMk/>
            <pc:sldMk cId="2656653062" sldId="422"/>
            <ac:cxnSpMk id="5143" creationId="{9020DCC9-F851-4562-BB20-1AB3C51BFD08}"/>
          </ac:cxnSpMkLst>
        </pc:cxnChg>
        <pc:cxnChg chg="add del">
          <ac:chgData name="Hema Mahadevu" userId="1c176bdd-a50d-403e-9444-f58f413c839b" providerId="ADAL" clId="{60339D2F-2DDF-42D8-8483-FA0F016A0E9F}" dt="2023-08-11T16:59:36.865" v="1605" actId="26606"/>
          <ac:cxnSpMkLst>
            <pc:docMk/>
            <pc:sldMk cId="2656653062" sldId="422"/>
            <ac:cxnSpMk id="5145" creationId="{9020DCC9-F851-4562-BB20-1AB3C51BFD08}"/>
          </ac:cxnSpMkLst>
        </pc:cxnChg>
        <pc:cxnChg chg="add del">
          <ac:chgData name="Hema Mahadevu" userId="1c176bdd-a50d-403e-9444-f58f413c839b" providerId="ADAL" clId="{60339D2F-2DDF-42D8-8483-FA0F016A0E9F}" dt="2023-08-11T16:59:40.330" v="1607" actId="26606"/>
          <ac:cxnSpMkLst>
            <pc:docMk/>
            <pc:sldMk cId="2656653062" sldId="422"/>
            <ac:cxnSpMk id="5150" creationId="{9C21570E-E159-49A6-9891-FA397B7A92D3}"/>
          </ac:cxnSpMkLst>
        </pc:cxnChg>
        <pc:cxnChg chg="add del">
          <ac:chgData name="Hema Mahadevu" userId="1c176bdd-a50d-403e-9444-f58f413c839b" providerId="ADAL" clId="{60339D2F-2DDF-42D8-8483-FA0F016A0E9F}" dt="2023-08-11T18:03:40.392" v="1633" actId="26606"/>
          <ac:cxnSpMkLst>
            <pc:docMk/>
            <pc:sldMk cId="2656653062" sldId="422"/>
            <ac:cxnSpMk id="5157" creationId="{E9F7CBA9-9D9B-479F-AAB5-BF785971CD85}"/>
          </ac:cxnSpMkLst>
        </pc:cxnChg>
        <pc:cxnChg chg="add del">
          <ac:chgData name="Hema Mahadevu" userId="1c176bdd-a50d-403e-9444-f58f413c839b" providerId="ADAL" clId="{60339D2F-2DDF-42D8-8483-FA0F016A0E9F}" dt="2023-08-11T16:59:45.501" v="1611" actId="26606"/>
          <ac:cxnSpMkLst>
            <pc:docMk/>
            <pc:sldMk cId="2656653062" sldId="422"/>
            <ac:cxnSpMk id="5159" creationId="{C947DF4A-614C-4B4C-8B80-E5B9D8E8CFED}"/>
          </ac:cxnSpMkLst>
        </pc:cxnChg>
        <pc:cxnChg chg="add del">
          <ac:chgData name="Hema Mahadevu" userId="1c176bdd-a50d-403e-9444-f58f413c839b" providerId="ADAL" clId="{60339D2F-2DDF-42D8-8483-FA0F016A0E9F}" dt="2023-08-11T18:03:41.679" v="1635" actId="26606"/>
          <ac:cxnSpMkLst>
            <pc:docMk/>
            <pc:sldMk cId="2656653062" sldId="422"/>
            <ac:cxnSpMk id="5166" creationId="{9C21570E-E159-49A6-9891-FA397B7A92D3}"/>
          </ac:cxnSpMkLst>
        </pc:cxnChg>
        <pc:cxnChg chg="add del">
          <ac:chgData name="Hema Mahadevu" userId="1c176bdd-a50d-403e-9444-f58f413c839b" providerId="ADAL" clId="{60339D2F-2DDF-42D8-8483-FA0F016A0E9F}" dt="2023-08-11T18:03:42.615" v="1637" actId="26606"/>
          <ac:cxnSpMkLst>
            <pc:docMk/>
            <pc:sldMk cId="2656653062" sldId="422"/>
            <ac:cxnSpMk id="5170" creationId="{C947DF4A-614C-4B4C-8B80-E5B9D8E8CFED}"/>
          </ac:cxnSpMkLst>
        </pc:cxnChg>
        <pc:cxnChg chg="add del">
          <ac:chgData name="Hema Mahadevu" userId="1c176bdd-a50d-403e-9444-f58f413c839b" providerId="ADAL" clId="{60339D2F-2DDF-42D8-8483-FA0F016A0E9F}" dt="2023-08-11T18:06:23.468" v="1674" actId="26606"/>
          <ac:cxnSpMkLst>
            <pc:docMk/>
            <pc:sldMk cId="2656653062" sldId="422"/>
            <ac:cxnSpMk id="5173" creationId="{9020DCC9-F851-4562-BB20-1AB3C51BFD08}"/>
          </ac:cxnSpMkLst>
        </pc:cxnChg>
        <pc:cxnChg chg="add del">
          <ac:chgData name="Hema Mahadevu" userId="1c176bdd-a50d-403e-9444-f58f413c839b" providerId="ADAL" clId="{60339D2F-2DDF-42D8-8483-FA0F016A0E9F}" dt="2023-08-11T18:04:18.423" v="1645" actId="26606"/>
          <ac:cxnSpMkLst>
            <pc:docMk/>
            <pc:sldMk cId="2656653062" sldId="422"/>
            <ac:cxnSpMk id="5179" creationId="{9020DCC9-F851-4562-BB20-1AB3C51BFD08}"/>
          </ac:cxnSpMkLst>
        </pc:cxnChg>
        <pc:cxnChg chg="add">
          <ac:chgData name="Hema Mahadevu" userId="1c176bdd-a50d-403e-9444-f58f413c839b" providerId="ADAL" clId="{60339D2F-2DDF-42D8-8483-FA0F016A0E9F}" dt="2023-08-11T18:06:23.473" v="1675" actId="26606"/>
          <ac:cxnSpMkLst>
            <pc:docMk/>
            <pc:sldMk cId="2656653062" sldId="422"/>
            <ac:cxnSpMk id="5185" creationId="{9C21570E-E159-49A6-9891-FA397B7A92D3}"/>
          </ac:cxnSpMkLst>
        </pc:cxnChg>
      </pc:sldChg>
      <pc:sldChg chg="addSp delSp modSp new mod setBg">
        <pc:chgData name="Hema Mahadevu" userId="1c176bdd-a50d-403e-9444-f58f413c839b" providerId="ADAL" clId="{60339D2F-2DDF-42D8-8483-FA0F016A0E9F}" dt="2023-08-12T14:33:56.869" v="1679" actId="27107"/>
        <pc:sldMkLst>
          <pc:docMk/>
          <pc:sldMk cId="4123516144" sldId="423"/>
        </pc:sldMkLst>
        <pc:spChg chg="mod">
          <ac:chgData name="Hema Mahadevu" userId="1c176bdd-a50d-403e-9444-f58f413c839b" providerId="ADAL" clId="{60339D2F-2DDF-42D8-8483-FA0F016A0E9F}" dt="2023-08-11T16:52:06.680" v="1544" actId="2711"/>
          <ac:spMkLst>
            <pc:docMk/>
            <pc:sldMk cId="4123516144" sldId="423"/>
            <ac:spMk id="2" creationId="{B7D75AF5-42D6-B3E6-20DD-74581D6C8D30}"/>
          </ac:spMkLst>
        </pc:spChg>
        <pc:spChg chg="add del mod">
          <ac:chgData name="Hema Mahadevu" userId="1c176bdd-a50d-403e-9444-f58f413c839b" providerId="ADAL" clId="{60339D2F-2DDF-42D8-8483-FA0F016A0E9F}" dt="2023-08-12T14:33:56.869" v="1679" actId="27107"/>
          <ac:spMkLst>
            <pc:docMk/>
            <pc:sldMk cId="4123516144" sldId="423"/>
            <ac:spMk id="3" creationId="{AD42C404-B810-107E-3509-E252900A8146}"/>
          </ac:spMkLst>
        </pc:spChg>
        <pc:spChg chg="add del mod">
          <ac:chgData name="Hema Mahadevu" userId="1c176bdd-a50d-403e-9444-f58f413c839b" providerId="ADAL" clId="{60339D2F-2DDF-42D8-8483-FA0F016A0E9F}" dt="2023-08-11T16:47:17.981" v="1497"/>
          <ac:spMkLst>
            <pc:docMk/>
            <pc:sldMk cId="4123516144" sldId="423"/>
            <ac:spMk id="4" creationId="{12BCBE96-A41D-61F9-95A4-1AE26AFF49B8}"/>
          </ac:spMkLst>
        </pc:spChg>
        <pc:spChg chg="add del">
          <ac:chgData name="Hema Mahadevu" userId="1c176bdd-a50d-403e-9444-f58f413c839b" providerId="ADAL" clId="{60339D2F-2DDF-42D8-8483-FA0F016A0E9F}" dt="2023-08-11T16:48:06.125" v="1509"/>
          <ac:spMkLst>
            <pc:docMk/>
            <pc:sldMk cId="4123516144" sldId="423"/>
            <ac:spMk id="5" creationId="{C6828D1A-8D09-AFED-4F66-4C89D164E64C}"/>
          </ac:spMkLst>
        </pc:spChg>
        <pc:spChg chg="add">
          <ac:chgData name="Hema Mahadevu" userId="1c176bdd-a50d-403e-9444-f58f413c839b" providerId="ADAL" clId="{60339D2F-2DDF-42D8-8483-FA0F016A0E9F}" dt="2023-08-11T16:48:56.101" v="1518" actId="26606"/>
          <ac:spMkLst>
            <pc:docMk/>
            <pc:sldMk cId="4123516144" sldId="423"/>
            <ac:spMk id="8" creationId="{3741B58E-3B65-4A01-A276-975AB2CF8A08}"/>
          </ac:spMkLst>
        </pc:spChg>
        <pc:spChg chg="add">
          <ac:chgData name="Hema Mahadevu" userId="1c176bdd-a50d-403e-9444-f58f413c839b" providerId="ADAL" clId="{60339D2F-2DDF-42D8-8483-FA0F016A0E9F}" dt="2023-08-11T16:48:56.101" v="1518" actId="26606"/>
          <ac:spMkLst>
            <pc:docMk/>
            <pc:sldMk cId="4123516144" sldId="423"/>
            <ac:spMk id="10" creationId="{7AAC67C3-831B-4AB1-A259-DFB839CAFAFC}"/>
          </ac:spMkLst>
        </pc:spChg>
        <pc:spChg chg="add">
          <ac:chgData name="Hema Mahadevu" userId="1c176bdd-a50d-403e-9444-f58f413c839b" providerId="ADAL" clId="{60339D2F-2DDF-42D8-8483-FA0F016A0E9F}" dt="2023-08-11T16:48:56.101" v="1518" actId="26606"/>
          <ac:spMkLst>
            <pc:docMk/>
            <pc:sldMk cId="4123516144" sldId="423"/>
            <ac:spMk id="12" creationId="{054B3F04-9EAC-45C0-B3CE-0387EEA10A0C}"/>
          </ac:spMkLst>
        </pc:spChg>
      </pc:sldChg>
      <pc:sldChg chg="addSp modSp new mod setBg">
        <pc:chgData name="Hema Mahadevu" userId="1c176bdd-a50d-403e-9444-f58f413c839b" providerId="ADAL" clId="{60339D2F-2DDF-42D8-8483-FA0F016A0E9F}" dt="2023-08-11T18:06:47.634" v="1678" actId="20577"/>
        <pc:sldMkLst>
          <pc:docMk/>
          <pc:sldMk cId="2071684870" sldId="424"/>
        </pc:sldMkLst>
        <pc:spChg chg="mod">
          <ac:chgData name="Hema Mahadevu" userId="1c176bdd-a50d-403e-9444-f58f413c839b" providerId="ADAL" clId="{60339D2F-2DDF-42D8-8483-FA0F016A0E9F}" dt="2023-08-11T18:06:37.309" v="1677" actId="26606"/>
          <ac:spMkLst>
            <pc:docMk/>
            <pc:sldMk cId="2071684870" sldId="424"/>
            <ac:spMk id="2" creationId="{8E9A4F47-B836-171C-D2D4-C22FB28FDDE9}"/>
          </ac:spMkLst>
        </pc:spChg>
        <pc:spChg chg="mod">
          <ac:chgData name="Hema Mahadevu" userId="1c176bdd-a50d-403e-9444-f58f413c839b" providerId="ADAL" clId="{60339D2F-2DDF-42D8-8483-FA0F016A0E9F}" dt="2023-08-11T18:06:47.634" v="1678" actId="20577"/>
          <ac:spMkLst>
            <pc:docMk/>
            <pc:sldMk cId="2071684870" sldId="424"/>
            <ac:spMk id="3" creationId="{8079A610-57D9-9C3F-384E-C6E88A61E6EC}"/>
          </ac:spMkLst>
        </pc:spChg>
        <pc:spChg chg="add">
          <ac:chgData name="Hema Mahadevu" userId="1c176bdd-a50d-403e-9444-f58f413c839b" providerId="ADAL" clId="{60339D2F-2DDF-42D8-8483-FA0F016A0E9F}" dt="2023-08-11T18:06:37.309" v="1677" actId="26606"/>
          <ac:spMkLst>
            <pc:docMk/>
            <pc:sldMk cId="2071684870" sldId="424"/>
            <ac:spMk id="8" creationId="{3741B58E-3B65-4A01-A276-975AB2CF8A08}"/>
          </ac:spMkLst>
        </pc:spChg>
        <pc:spChg chg="add">
          <ac:chgData name="Hema Mahadevu" userId="1c176bdd-a50d-403e-9444-f58f413c839b" providerId="ADAL" clId="{60339D2F-2DDF-42D8-8483-FA0F016A0E9F}" dt="2023-08-11T18:06:37.309" v="1677" actId="26606"/>
          <ac:spMkLst>
            <pc:docMk/>
            <pc:sldMk cId="2071684870" sldId="424"/>
            <ac:spMk id="10" creationId="{7AAC67C3-831B-4AB1-A259-DFB839CAFAFC}"/>
          </ac:spMkLst>
        </pc:spChg>
        <pc:spChg chg="add">
          <ac:chgData name="Hema Mahadevu" userId="1c176bdd-a50d-403e-9444-f58f413c839b" providerId="ADAL" clId="{60339D2F-2DDF-42D8-8483-FA0F016A0E9F}" dt="2023-08-11T18:06:37.309" v="1677" actId="26606"/>
          <ac:spMkLst>
            <pc:docMk/>
            <pc:sldMk cId="2071684870" sldId="424"/>
            <ac:spMk id="12" creationId="{054B3F04-9EAC-45C0-B3CE-0387EEA10A0C}"/>
          </ac:spMkLst>
        </pc:spChg>
      </pc:sldChg>
      <pc:sldChg chg="add del">
        <pc:chgData name="Hema Mahadevu" userId="1c176bdd-a50d-403e-9444-f58f413c839b" providerId="ADAL" clId="{60339D2F-2DDF-42D8-8483-FA0F016A0E9F}" dt="2023-08-11T18:02:49.387" v="1629" actId="2890"/>
        <pc:sldMkLst>
          <pc:docMk/>
          <pc:sldMk cId="2418529721" sldId="424"/>
        </pc:sldMkLst>
      </pc:sldChg>
      <pc:sldChg chg="addSp modSp new mod setBg">
        <pc:chgData name="Hema Mahadevu" userId="1c176bdd-a50d-403e-9444-f58f413c839b" providerId="ADAL" clId="{60339D2F-2DDF-42D8-8483-FA0F016A0E9F}" dt="2023-08-12T14:58:54.369" v="1878" actId="255"/>
        <pc:sldMkLst>
          <pc:docMk/>
          <pc:sldMk cId="716767167" sldId="425"/>
        </pc:sldMkLst>
        <pc:spChg chg="mod">
          <ac:chgData name="Hema Mahadevu" userId="1c176bdd-a50d-403e-9444-f58f413c839b" providerId="ADAL" clId="{60339D2F-2DDF-42D8-8483-FA0F016A0E9F}" dt="2023-08-12T14:35:16.963" v="1712" actId="26606"/>
          <ac:spMkLst>
            <pc:docMk/>
            <pc:sldMk cId="716767167" sldId="425"/>
            <ac:spMk id="2" creationId="{B27B8813-D44F-A9F7-40AA-5453CBAB75E8}"/>
          </ac:spMkLst>
        </pc:spChg>
        <pc:spChg chg="mod">
          <ac:chgData name="Hema Mahadevu" userId="1c176bdd-a50d-403e-9444-f58f413c839b" providerId="ADAL" clId="{60339D2F-2DDF-42D8-8483-FA0F016A0E9F}" dt="2023-08-12T14:58:54.369" v="1878" actId="255"/>
          <ac:spMkLst>
            <pc:docMk/>
            <pc:sldMk cId="716767167" sldId="425"/>
            <ac:spMk id="3" creationId="{9B5A2213-CFDB-075C-60DA-EA650814F4CF}"/>
          </ac:spMkLst>
        </pc:spChg>
        <pc:spChg chg="add">
          <ac:chgData name="Hema Mahadevu" userId="1c176bdd-a50d-403e-9444-f58f413c839b" providerId="ADAL" clId="{60339D2F-2DDF-42D8-8483-FA0F016A0E9F}" dt="2023-08-12T14:35:16.963" v="1712" actId="26606"/>
          <ac:spMkLst>
            <pc:docMk/>
            <pc:sldMk cId="716767167" sldId="425"/>
            <ac:spMk id="8" creationId="{3741B58E-3B65-4A01-A276-975AB2CF8A08}"/>
          </ac:spMkLst>
        </pc:spChg>
        <pc:spChg chg="add">
          <ac:chgData name="Hema Mahadevu" userId="1c176bdd-a50d-403e-9444-f58f413c839b" providerId="ADAL" clId="{60339D2F-2DDF-42D8-8483-FA0F016A0E9F}" dt="2023-08-12T14:35:16.963" v="1712" actId="26606"/>
          <ac:spMkLst>
            <pc:docMk/>
            <pc:sldMk cId="716767167" sldId="425"/>
            <ac:spMk id="10" creationId="{7AAC67C3-831B-4AB1-A259-DFB839CAFAFC}"/>
          </ac:spMkLst>
        </pc:spChg>
        <pc:spChg chg="add">
          <ac:chgData name="Hema Mahadevu" userId="1c176bdd-a50d-403e-9444-f58f413c839b" providerId="ADAL" clId="{60339D2F-2DDF-42D8-8483-FA0F016A0E9F}" dt="2023-08-12T14:35:16.963" v="1712" actId="26606"/>
          <ac:spMkLst>
            <pc:docMk/>
            <pc:sldMk cId="716767167" sldId="425"/>
            <ac:spMk id="12" creationId="{054B3F04-9EAC-45C0-B3CE-0387EEA10A0C}"/>
          </ac:spMkLst>
        </pc:spChg>
      </pc:sldChg>
      <pc:sldChg chg="addSp modSp new mod setBg">
        <pc:chgData name="Hema Mahadevu" userId="1c176bdd-a50d-403e-9444-f58f413c839b" providerId="ADAL" clId="{60339D2F-2DDF-42D8-8483-FA0F016A0E9F}" dt="2023-08-12T14:43:20.684" v="1818" actId="2711"/>
        <pc:sldMkLst>
          <pc:docMk/>
          <pc:sldMk cId="1535800187" sldId="426"/>
        </pc:sldMkLst>
        <pc:spChg chg="mod">
          <ac:chgData name="Hema Mahadevu" userId="1c176bdd-a50d-403e-9444-f58f413c839b" providerId="ADAL" clId="{60339D2F-2DDF-42D8-8483-FA0F016A0E9F}" dt="2023-08-12T14:43:20.684" v="1818" actId="2711"/>
          <ac:spMkLst>
            <pc:docMk/>
            <pc:sldMk cId="1535800187" sldId="426"/>
            <ac:spMk id="2" creationId="{AA858678-4BBC-A875-8E44-FEA1A9FA8EC2}"/>
          </ac:spMkLst>
        </pc:spChg>
        <pc:spChg chg="mod">
          <ac:chgData name="Hema Mahadevu" userId="1c176bdd-a50d-403e-9444-f58f413c839b" providerId="ADAL" clId="{60339D2F-2DDF-42D8-8483-FA0F016A0E9F}" dt="2023-08-12T14:42:57.119" v="1816" actId="20577"/>
          <ac:spMkLst>
            <pc:docMk/>
            <pc:sldMk cId="1535800187" sldId="426"/>
            <ac:spMk id="3" creationId="{3F531D2F-9859-C3DF-02AA-BADBD3FDFD44}"/>
          </ac:spMkLst>
        </pc:spChg>
        <pc:spChg chg="add">
          <ac:chgData name="Hema Mahadevu" userId="1c176bdd-a50d-403e-9444-f58f413c839b" providerId="ADAL" clId="{60339D2F-2DDF-42D8-8483-FA0F016A0E9F}" dt="2023-08-12T14:40:12.660" v="1737" actId="26606"/>
          <ac:spMkLst>
            <pc:docMk/>
            <pc:sldMk cId="1535800187" sldId="426"/>
            <ac:spMk id="8" creationId="{3741B58E-3B65-4A01-A276-975AB2CF8A08}"/>
          </ac:spMkLst>
        </pc:spChg>
        <pc:spChg chg="add">
          <ac:chgData name="Hema Mahadevu" userId="1c176bdd-a50d-403e-9444-f58f413c839b" providerId="ADAL" clId="{60339D2F-2DDF-42D8-8483-FA0F016A0E9F}" dt="2023-08-12T14:40:12.660" v="1737" actId="26606"/>
          <ac:spMkLst>
            <pc:docMk/>
            <pc:sldMk cId="1535800187" sldId="426"/>
            <ac:spMk id="10" creationId="{7AAC67C3-831B-4AB1-A259-DFB839CAFAFC}"/>
          </ac:spMkLst>
        </pc:spChg>
        <pc:spChg chg="add">
          <ac:chgData name="Hema Mahadevu" userId="1c176bdd-a50d-403e-9444-f58f413c839b" providerId="ADAL" clId="{60339D2F-2DDF-42D8-8483-FA0F016A0E9F}" dt="2023-08-12T14:40:12.660" v="1737" actId="26606"/>
          <ac:spMkLst>
            <pc:docMk/>
            <pc:sldMk cId="1535800187" sldId="426"/>
            <ac:spMk id="12" creationId="{054B3F04-9EAC-45C0-B3CE-0387EEA10A0C}"/>
          </ac:spMkLst>
        </pc:spChg>
      </pc:sldChg>
      <pc:sldChg chg="addSp delSp modSp new mod setBg">
        <pc:chgData name="Hema Mahadevu" userId="1c176bdd-a50d-403e-9444-f58f413c839b" providerId="ADAL" clId="{60339D2F-2DDF-42D8-8483-FA0F016A0E9F}" dt="2023-08-12T14:54:03.274" v="1877" actId="2711"/>
        <pc:sldMkLst>
          <pc:docMk/>
          <pc:sldMk cId="494235892" sldId="427"/>
        </pc:sldMkLst>
        <pc:spChg chg="mod">
          <ac:chgData name="Hema Mahadevu" userId="1c176bdd-a50d-403e-9444-f58f413c839b" providerId="ADAL" clId="{60339D2F-2DDF-42D8-8483-FA0F016A0E9F}" dt="2023-08-12T14:54:03.274" v="1877" actId="2711"/>
          <ac:spMkLst>
            <pc:docMk/>
            <pc:sldMk cId="494235892" sldId="427"/>
            <ac:spMk id="2" creationId="{4F97FD73-12DF-D38D-085F-2353702FEB93}"/>
          </ac:spMkLst>
        </pc:spChg>
        <pc:spChg chg="add del">
          <ac:chgData name="Hema Mahadevu" userId="1c176bdd-a50d-403e-9444-f58f413c839b" providerId="ADAL" clId="{60339D2F-2DDF-42D8-8483-FA0F016A0E9F}" dt="2023-08-12T14:45:34.540" v="1822"/>
          <ac:spMkLst>
            <pc:docMk/>
            <pc:sldMk cId="494235892" sldId="427"/>
            <ac:spMk id="3" creationId="{F0A9E213-F818-AF9C-98C8-EE3CCC09E61F}"/>
          </ac:spMkLst>
        </pc:spChg>
        <pc:spChg chg="add del">
          <ac:chgData name="Hema Mahadevu" userId="1c176bdd-a50d-403e-9444-f58f413c839b" providerId="ADAL" clId="{60339D2F-2DDF-42D8-8483-FA0F016A0E9F}" dt="2023-08-12T14:46:28.465" v="1864" actId="26606"/>
          <ac:spMkLst>
            <pc:docMk/>
            <pc:sldMk cId="494235892" sldId="427"/>
            <ac:spMk id="7" creationId="{4E4490D0-3672-446A-AC12-B4830333BDDD}"/>
          </ac:spMkLst>
        </pc:spChg>
        <pc:spChg chg="add del">
          <ac:chgData name="Hema Mahadevu" userId="1c176bdd-a50d-403e-9444-f58f413c839b" providerId="ADAL" clId="{60339D2F-2DDF-42D8-8483-FA0F016A0E9F}" dt="2023-08-12T14:46:28.465" v="1864" actId="26606"/>
          <ac:spMkLst>
            <pc:docMk/>
            <pc:sldMk cId="494235892" sldId="427"/>
            <ac:spMk id="8" creationId="{39CB82C2-DF65-4EC1-8280-F201D50F570B}"/>
          </ac:spMkLst>
        </pc:spChg>
        <pc:spChg chg="add del">
          <ac:chgData name="Hema Mahadevu" userId="1c176bdd-a50d-403e-9444-f58f413c839b" providerId="ADAL" clId="{60339D2F-2DDF-42D8-8483-FA0F016A0E9F}" dt="2023-08-12T14:46:11.926" v="1860" actId="26606"/>
          <ac:spMkLst>
            <pc:docMk/>
            <pc:sldMk cId="494235892" sldId="427"/>
            <ac:spMk id="10" creationId="{63E00694-E403-4987-8634-15F6D8E4C38C}"/>
          </ac:spMkLst>
        </pc:spChg>
        <pc:spChg chg="add del">
          <ac:chgData name="Hema Mahadevu" userId="1c176bdd-a50d-403e-9444-f58f413c839b" providerId="ADAL" clId="{60339D2F-2DDF-42D8-8483-FA0F016A0E9F}" dt="2023-08-12T14:46:32.269" v="1868" actId="26606"/>
          <ac:spMkLst>
            <pc:docMk/>
            <pc:sldMk cId="494235892" sldId="427"/>
            <ac:spMk id="11" creationId="{4E4490D0-3672-446A-AC12-B4830333BDDD}"/>
          </ac:spMkLst>
        </pc:spChg>
        <pc:spChg chg="add del">
          <ac:chgData name="Hema Mahadevu" userId="1c176bdd-a50d-403e-9444-f58f413c839b" providerId="ADAL" clId="{60339D2F-2DDF-42D8-8483-FA0F016A0E9F}" dt="2023-08-12T14:46:18.213" v="1862" actId="26606"/>
          <ac:spMkLst>
            <pc:docMk/>
            <pc:sldMk cId="494235892" sldId="427"/>
            <ac:spMk id="12" creationId="{C0B801A2-5622-4BE8-9AD2-C337A2CD0022}"/>
          </ac:spMkLst>
        </pc:spChg>
        <pc:spChg chg="add del">
          <ac:chgData name="Hema Mahadevu" userId="1c176bdd-a50d-403e-9444-f58f413c839b" providerId="ADAL" clId="{60339D2F-2DDF-42D8-8483-FA0F016A0E9F}" dt="2023-08-12T14:46:18.213" v="1862" actId="26606"/>
          <ac:spMkLst>
            <pc:docMk/>
            <pc:sldMk cId="494235892" sldId="427"/>
            <ac:spMk id="13" creationId="{FB5993E2-C02B-4335-ABA5-D8EC465551E3}"/>
          </ac:spMkLst>
        </pc:spChg>
        <pc:spChg chg="add del">
          <ac:chgData name="Hema Mahadevu" userId="1c176bdd-a50d-403e-9444-f58f413c839b" providerId="ADAL" clId="{60339D2F-2DDF-42D8-8483-FA0F016A0E9F}" dt="2023-08-12T14:46:18.213" v="1862" actId="26606"/>
          <ac:spMkLst>
            <pc:docMk/>
            <pc:sldMk cId="494235892" sldId="427"/>
            <ac:spMk id="14" creationId="{B7AF614F-5BC3-4086-99F5-B87C5847A071}"/>
          </ac:spMkLst>
        </pc:spChg>
        <pc:spChg chg="add del">
          <ac:chgData name="Hema Mahadevu" userId="1c176bdd-a50d-403e-9444-f58f413c839b" providerId="ADAL" clId="{60339D2F-2DDF-42D8-8483-FA0F016A0E9F}" dt="2023-08-12T14:46:32.269" v="1868" actId="26606"/>
          <ac:spMkLst>
            <pc:docMk/>
            <pc:sldMk cId="494235892" sldId="427"/>
            <ac:spMk id="15" creationId="{39CB82C2-DF65-4EC1-8280-F201D50F570B}"/>
          </ac:spMkLst>
        </pc:spChg>
        <pc:spChg chg="add del">
          <ac:chgData name="Hema Mahadevu" userId="1c176bdd-a50d-403e-9444-f58f413c839b" providerId="ADAL" clId="{60339D2F-2DDF-42D8-8483-FA0F016A0E9F}" dt="2023-08-12T14:46:28.465" v="1864" actId="26606"/>
          <ac:spMkLst>
            <pc:docMk/>
            <pc:sldMk cId="494235892" sldId="427"/>
            <ac:spMk id="16" creationId="{FA4CD5CB-D209-4D70-8CA4-629731C59219}"/>
          </ac:spMkLst>
        </pc:spChg>
        <pc:spChg chg="add del">
          <ac:chgData name="Hema Mahadevu" userId="1c176bdd-a50d-403e-9444-f58f413c839b" providerId="ADAL" clId="{60339D2F-2DDF-42D8-8483-FA0F016A0E9F}" dt="2023-08-12T14:46:32.269" v="1868" actId="26606"/>
          <ac:spMkLst>
            <pc:docMk/>
            <pc:sldMk cId="494235892" sldId="427"/>
            <ac:spMk id="19" creationId="{EB1836F0-F9E0-4D93-9BDD-7EEC6EA05F7B}"/>
          </ac:spMkLst>
        </pc:spChg>
        <pc:spChg chg="add del">
          <ac:chgData name="Hema Mahadevu" userId="1c176bdd-a50d-403e-9444-f58f413c839b" providerId="ADAL" clId="{60339D2F-2DDF-42D8-8483-FA0F016A0E9F}" dt="2023-08-12T14:46:28.465" v="1864" actId="26606"/>
          <ac:spMkLst>
            <pc:docMk/>
            <pc:sldMk cId="494235892" sldId="427"/>
            <ac:spMk id="20" creationId="{B4C27B90-DF2B-4D00-BA07-18ED774CD2F1}"/>
          </ac:spMkLst>
        </pc:spChg>
        <pc:spChg chg="add del">
          <ac:chgData name="Hema Mahadevu" userId="1c176bdd-a50d-403e-9444-f58f413c839b" providerId="ADAL" clId="{60339D2F-2DDF-42D8-8483-FA0F016A0E9F}" dt="2023-08-12T14:46:28.465" v="1864" actId="26606"/>
          <ac:spMkLst>
            <pc:docMk/>
            <pc:sldMk cId="494235892" sldId="427"/>
            <ac:spMk id="22" creationId="{593ACC25-C262-417A-8AA9-0641C772BDB6}"/>
          </ac:spMkLst>
        </pc:spChg>
        <pc:spChg chg="add del">
          <ac:chgData name="Hema Mahadevu" userId="1c176bdd-a50d-403e-9444-f58f413c839b" providerId="ADAL" clId="{60339D2F-2DDF-42D8-8483-FA0F016A0E9F}" dt="2023-08-12T14:46:32.269" v="1868" actId="26606"/>
          <ac:spMkLst>
            <pc:docMk/>
            <pc:sldMk cId="494235892" sldId="427"/>
            <ac:spMk id="23" creationId="{6D2F28D1-82F9-40FE-935C-85ECF7660D2D}"/>
          </ac:spMkLst>
        </pc:spChg>
        <pc:spChg chg="add del">
          <ac:chgData name="Hema Mahadevu" userId="1c176bdd-a50d-403e-9444-f58f413c839b" providerId="ADAL" clId="{60339D2F-2DDF-42D8-8483-FA0F016A0E9F}" dt="2023-08-12T14:46:32.269" v="1868" actId="26606"/>
          <ac:spMkLst>
            <pc:docMk/>
            <pc:sldMk cId="494235892" sldId="427"/>
            <ac:spMk id="24" creationId="{4B670E93-2F53-48FC-AB6C-E99E22D17F31}"/>
          </ac:spMkLst>
        </pc:spChg>
        <pc:spChg chg="add del">
          <ac:chgData name="Hema Mahadevu" userId="1c176bdd-a50d-403e-9444-f58f413c839b" providerId="ADAL" clId="{60339D2F-2DDF-42D8-8483-FA0F016A0E9F}" dt="2023-08-12T14:46:33.664" v="1870" actId="26606"/>
          <ac:spMkLst>
            <pc:docMk/>
            <pc:sldMk cId="494235892" sldId="427"/>
            <ac:spMk id="26" creationId="{FB5993E2-C02B-4335-ABA5-D8EC465551E3}"/>
          </ac:spMkLst>
        </pc:spChg>
        <pc:spChg chg="add del">
          <ac:chgData name="Hema Mahadevu" userId="1c176bdd-a50d-403e-9444-f58f413c839b" providerId="ADAL" clId="{60339D2F-2DDF-42D8-8483-FA0F016A0E9F}" dt="2023-08-12T14:46:33.664" v="1870" actId="26606"/>
          <ac:spMkLst>
            <pc:docMk/>
            <pc:sldMk cId="494235892" sldId="427"/>
            <ac:spMk id="27" creationId="{C0B801A2-5622-4BE8-9AD2-C337A2CD0022}"/>
          </ac:spMkLst>
        </pc:spChg>
        <pc:spChg chg="add del">
          <ac:chgData name="Hema Mahadevu" userId="1c176bdd-a50d-403e-9444-f58f413c839b" providerId="ADAL" clId="{60339D2F-2DDF-42D8-8483-FA0F016A0E9F}" dt="2023-08-12T14:46:33.664" v="1870" actId="26606"/>
          <ac:spMkLst>
            <pc:docMk/>
            <pc:sldMk cId="494235892" sldId="427"/>
            <ac:spMk id="28" creationId="{B7AF614F-5BC3-4086-99F5-B87C5847A071}"/>
          </ac:spMkLst>
        </pc:spChg>
        <pc:spChg chg="add del">
          <ac:chgData name="Hema Mahadevu" userId="1c176bdd-a50d-403e-9444-f58f413c839b" providerId="ADAL" clId="{60339D2F-2DDF-42D8-8483-FA0F016A0E9F}" dt="2023-08-12T14:46:35.392" v="1872" actId="26606"/>
          <ac:spMkLst>
            <pc:docMk/>
            <pc:sldMk cId="494235892" sldId="427"/>
            <ac:spMk id="30" creationId="{63E00694-E403-4987-8634-15F6D8E4C38C}"/>
          </ac:spMkLst>
        </pc:spChg>
        <pc:graphicFrameChg chg="add del mod">
          <ac:chgData name="Hema Mahadevu" userId="1c176bdd-a50d-403e-9444-f58f413c839b" providerId="ADAL" clId="{60339D2F-2DDF-42D8-8483-FA0F016A0E9F}" dt="2023-08-12T14:45:25.614" v="1821"/>
          <ac:graphicFrameMkLst>
            <pc:docMk/>
            <pc:sldMk cId="494235892" sldId="427"/>
            <ac:graphicFrameMk id="4" creationId="{97E700AD-5442-BCCE-79CC-6ECD6887BB33}"/>
          </ac:graphicFrameMkLst>
        </pc:graphicFrameChg>
        <pc:graphicFrameChg chg="add mod modGraphic">
          <ac:chgData name="Hema Mahadevu" userId="1c176bdd-a50d-403e-9444-f58f413c839b" providerId="ADAL" clId="{60339D2F-2DDF-42D8-8483-FA0F016A0E9F}" dt="2023-08-12T14:53:08.816" v="1875" actId="14734"/>
          <ac:graphicFrameMkLst>
            <pc:docMk/>
            <pc:sldMk cId="494235892" sldId="427"/>
            <ac:graphicFrameMk id="5" creationId="{7BC5DE52-4585-85C3-0F7B-7AB56FD7991E}"/>
          </ac:graphicFrameMkLst>
        </pc:graphicFrameChg>
        <pc:cxnChg chg="add del">
          <ac:chgData name="Hema Mahadevu" userId="1c176bdd-a50d-403e-9444-f58f413c839b" providerId="ADAL" clId="{60339D2F-2DDF-42D8-8483-FA0F016A0E9F}" dt="2023-08-12T14:46:28.465" v="1864" actId="26606"/>
          <ac:cxnSpMkLst>
            <pc:docMk/>
            <pc:sldMk cId="494235892" sldId="427"/>
            <ac:cxnSpMk id="9" creationId="{7E1D4427-852B-4B37-8E76-0E9F1810BA2A}"/>
          </ac:cxnSpMkLst>
        </pc:cxnChg>
        <pc:cxnChg chg="add del">
          <ac:chgData name="Hema Mahadevu" userId="1c176bdd-a50d-403e-9444-f58f413c839b" providerId="ADAL" clId="{60339D2F-2DDF-42D8-8483-FA0F016A0E9F}" dt="2023-08-12T14:46:32.269" v="1868" actId="26606"/>
          <ac:cxnSpMkLst>
            <pc:docMk/>
            <pc:sldMk cId="494235892" sldId="427"/>
            <ac:cxnSpMk id="17" creationId="{7E1D4427-852B-4B37-8E76-0E9F1810BA2A}"/>
          </ac:cxnSpMkLst>
        </pc:cxnChg>
        <pc:cxnChg chg="add del">
          <ac:chgData name="Hema Mahadevu" userId="1c176bdd-a50d-403e-9444-f58f413c839b" providerId="ADAL" clId="{60339D2F-2DDF-42D8-8483-FA0F016A0E9F}" dt="2023-08-12T14:46:28.465" v="1864" actId="26606"/>
          <ac:cxnSpMkLst>
            <pc:docMk/>
            <pc:sldMk cId="494235892" sldId="427"/>
            <ac:cxnSpMk id="18" creationId="{5C6A2BAE-B461-4B55-8E1F-0722ABDD1393}"/>
          </ac:cxnSpMkLst>
        </pc:cxnChg>
        <pc:cxnChg chg="add del">
          <ac:chgData name="Hema Mahadevu" userId="1c176bdd-a50d-403e-9444-f58f413c839b" providerId="ADAL" clId="{60339D2F-2DDF-42D8-8483-FA0F016A0E9F}" dt="2023-08-12T14:46:32.269" v="1868" actId="26606"/>
          <ac:cxnSpMkLst>
            <pc:docMk/>
            <pc:sldMk cId="494235892" sldId="427"/>
            <ac:cxnSpMk id="21" creationId="{7A49EFD3-A806-4D59-99F1-AA9AFAE4EF71}"/>
          </ac:cxnSpMkLst>
        </pc:cxnChg>
      </pc:sldChg>
      <pc:sldChg chg="addSp delSp modSp new mod setBg">
        <pc:chgData name="Hema Mahadevu" userId="1c176bdd-a50d-403e-9444-f58f413c839b" providerId="ADAL" clId="{60339D2F-2DDF-42D8-8483-FA0F016A0E9F}" dt="2023-08-12T15:01:39.094" v="1918" actId="26606"/>
        <pc:sldMkLst>
          <pc:docMk/>
          <pc:sldMk cId="1235112476" sldId="428"/>
        </pc:sldMkLst>
        <pc:spChg chg="mod">
          <ac:chgData name="Hema Mahadevu" userId="1c176bdd-a50d-403e-9444-f58f413c839b" providerId="ADAL" clId="{60339D2F-2DDF-42D8-8483-FA0F016A0E9F}" dt="2023-08-12T15:01:39.094" v="1918" actId="26606"/>
          <ac:spMkLst>
            <pc:docMk/>
            <pc:sldMk cId="1235112476" sldId="428"/>
            <ac:spMk id="2" creationId="{B68350D6-B388-9D92-E2C4-B7241AEE6683}"/>
          </ac:spMkLst>
        </pc:spChg>
        <pc:spChg chg="add del mod">
          <ac:chgData name="Hema Mahadevu" userId="1c176bdd-a50d-403e-9444-f58f413c839b" providerId="ADAL" clId="{60339D2F-2DDF-42D8-8483-FA0F016A0E9F}" dt="2023-08-12T15:01:39.094" v="1918" actId="26606"/>
          <ac:spMkLst>
            <pc:docMk/>
            <pc:sldMk cId="1235112476" sldId="428"/>
            <ac:spMk id="3" creationId="{CCB76723-FFC8-9277-3F48-B7BD0DAFB4CB}"/>
          </ac:spMkLst>
        </pc:spChg>
        <pc:spChg chg="add del mod">
          <ac:chgData name="Hema Mahadevu" userId="1c176bdd-a50d-403e-9444-f58f413c839b" providerId="ADAL" clId="{60339D2F-2DDF-42D8-8483-FA0F016A0E9F}" dt="2023-08-12T14:59:50.414" v="1882"/>
          <ac:spMkLst>
            <pc:docMk/>
            <pc:sldMk cId="1235112476" sldId="428"/>
            <ac:spMk id="4" creationId="{A81AB025-EC0A-86CD-B7ED-541ADC168DBA}"/>
          </ac:spMkLst>
        </pc:spChg>
        <pc:spChg chg="add">
          <ac:chgData name="Hema Mahadevu" userId="1c176bdd-a50d-403e-9444-f58f413c839b" providerId="ADAL" clId="{60339D2F-2DDF-42D8-8483-FA0F016A0E9F}" dt="2023-08-12T15:01:39.094" v="1918" actId="26606"/>
          <ac:spMkLst>
            <pc:docMk/>
            <pc:sldMk cId="1235112476" sldId="428"/>
            <ac:spMk id="8" creationId="{3741B58E-3B65-4A01-A276-975AB2CF8A08}"/>
          </ac:spMkLst>
        </pc:spChg>
        <pc:spChg chg="add">
          <ac:chgData name="Hema Mahadevu" userId="1c176bdd-a50d-403e-9444-f58f413c839b" providerId="ADAL" clId="{60339D2F-2DDF-42D8-8483-FA0F016A0E9F}" dt="2023-08-12T15:01:39.094" v="1918" actId="26606"/>
          <ac:spMkLst>
            <pc:docMk/>
            <pc:sldMk cId="1235112476" sldId="428"/>
            <ac:spMk id="10" creationId="{7AAC67C3-831B-4AB1-A259-DFB839CAFAFC}"/>
          </ac:spMkLst>
        </pc:spChg>
        <pc:spChg chg="add">
          <ac:chgData name="Hema Mahadevu" userId="1c176bdd-a50d-403e-9444-f58f413c839b" providerId="ADAL" clId="{60339D2F-2DDF-42D8-8483-FA0F016A0E9F}" dt="2023-08-12T15:01:39.094" v="1918" actId="26606"/>
          <ac:spMkLst>
            <pc:docMk/>
            <pc:sldMk cId="1235112476" sldId="428"/>
            <ac:spMk id="12" creationId="{054B3F04-9EAC-45C0-B3CE-0387EEA10A0C}"/>
          </ac:spMkLst>
        </pc:spChg>
      </pc:sldChg>
      <pc:sldChg chg="addSp delSp modSp new mod setBg">
        <pc:chgData name="Hema Mahadevu" userId="1c176bdd-a50d-403e-9444-f58f413c839b" providerId="ADAL" clId="{60339D2F-2DDF-42D8-8483-FA0F016A0E9F}" dt="2023-08-12T15:07:46.722" v="2090" actId="14100"/>
        <pc:sldMkLst>
          <pc:docMk/>
          <pc:sldMk cId="2210248448" sldId="429"/>
        </pc:sldMkLst>
        <pc:spChg chg="mod">
          <ac:chgData name="Hema Mahadevu" userId="1c176bdd-a50d-403e-9444-f58f413c839b" providerId="ADAL" clId="{60339D2F-2DDF-42D8-8483-FA0F016A0E9F}" dt="2023-08-12T15:05:51.480" v="2045" actId="26606"/>
          <ac:spMkLst>
            <pc:docMk/>
            <pc:sldMk cId="2210248448" sldId="429"/>
            <ac:spMk id="2" creationId="{35573403-DE80-F142-793C-7363CBD96EB8}"/>
          </ac:spMkLst>
        </pc:spChg>
        <pc:spChg chg="mod">
          <ac:chgData name="Hema Mahadevu" userId="1c176bdd-a50d-403e-9444-f58f413c839b" providerId="ADAL" clId="{60339D2F-2DDF-42D8-8483-FA0F016A0E9F}" dt="2023-08-12T15:07:46.722" v="2090" actId="14100"/>
          <ac:spMkLst>
            <pc:docMk/>
            <pc:sldMk cId="2210248448" sldId="429"/>
            <ac:spMk id="3" creationId="{F2FADA30-CC10-B65E-86C7-46286E03A419}"/>
          </ac:spMkLst>
        </pc:spChg>
        <pc:spChg chg="add del">
          <ac:chgData name="Hema Mahadevu" userId="1c176bdd-a50d-403e-9444-f58f413c839b" providerId="ADAL" clId="{60339D2F-2DDF-42D8-8483-FA0F016A0E9F}" dt="2023-08-12T15:04:50.981" v="2023"/>
          <ac:spMkLst>
            <pc:docMk/>
            <pc:sldMk cId="2210248448" sldId="429"/>
            <ac:spMk id="4" creationId="{4AC9F691-27CF-DDEB-8E08-B7E8B111AC55}"/>
          </ac:spMkLst>
        </pc:spChg>
        <pc:spChg chg="add del">
          <ac:chgData name="Hema Mahadevu" userId="1c176bdd-a50d-403e-9444-f58f413c839b" providerId="ADAL" clId="{60339D2F-2DDF-42D8-8483-FA0F016A0E9F}" dt="2023-08-12T15:04:57.646" v="2026"/>
          <ac:spMkLst>
            <pc:docMk/>
            <pc:sldMk cId="2210248448" sldId="429"/>
            <ac:spMk id="5" creationId="{B32CAB59-CFEA-3F1F-0EB2-74A6B72110B1}"/>
          </ac:spMkLst>
        </pc:spChg>
        <pc:spChg chg="add">
          <ac:chgData name="Hema Mahadevu" userId="1c176bdd-a50d-403e-9444-f58f413c839b" providerId="ADAL" clId="{60339D2F-2DDF-42D8-8483-FA0F016A0E9F}" dt="2023-08-12T15:05:51.480" v="2045" actId="26606"/>
          <ac:spMkLst>
            <pc:docMk/>
            <pc:sldMk cId="2210248448" sldId="429"/>
            <ac:spMk id="8" creationId="{3741B58E-3B65-4A01-A276-975AB2CF8A08}"/>
          </ac:spMkLst>
        </pc:spChg>
        <pc:spChg chg="add">
          <ac:chgData name="Hema Mahadevu" userId="1c176bdd-a50d-403e-9444-f58f413c839b" providerId="ADAL" clId="{60339D2F-2DDF-42D8-8483-FA0F016A0E9F}" dt="2023-08-12T15:05:51.480" v="2045" actId="26606"/>
          <ac:spMkLst>
            <pc:docMk/>
            <pc:sldMk cId="2210248448" sldId="429"/>
            <ac:spMk id="10" creationId="{7AAC67C3-831B-4AB1-A259-DFB839CAFAFC}"/>
          </ac:spMkLst>
        </pc:spChg>
        <pc:spChg chg="add">
          <ac:chgData name="Hema Mahadevu" userId="1c176bdd-a50d-403e-9444-f58f413c839b" providerId="ADAL" clId="{60339D2F-2DDF-42D8-8483-FA0F016A0E9F}" dt="2023-08-12T15:05:51.480" v="2045" actId="26606"/>
          <ac:spMkLst>
            <pc:docMk/>
            <pc:sldMk cId="2210248448" sldId="429"/>
            <ac:spMk id="12" creationId="{054B3F04-9EAC-45C0-B3CE-0387EEA10A0C}"/>
          </ac:spMkLst>
        </pc:spChg>
      </pc:sldChg>
    </pc:docChg>
  </pc:docChgLst>
  <pc:docChgLst>
    <pc:chgData name="Hema Mahadevu" userId="1c176bdd-a50d-403e-9444-f58f413c839b" providerId="ADAL" clId="{C67D13AF-AA02-4CFA-A62F-FD9EFEB09F76}"/>
    <pc:docChg chg="undo custSel addSld delSld modSld sldOrd">
      <pc:chgData name="Hema Mahadevu" userId="1c176bdd-a50d-403e-9444-f58f413c839b" providerId="ADAL" clId="{C67D13AF-AA02-4CFA-A62F-FD9EFEB09F76}" dt="2023-08-10T18:37:18.059" v="2367" actId="47"/>
      <pc:docMkLst>
        <pc:docMk/>
      </pc:docMkLst>
      <pc:sldChg chg="del">
        <pc:chgData name="Hema Mahadevu" userId="1c176bdd-a50d-403e-9444-f58f413c839b" providerId="ADAL" clId="{C67D13AF-AA02-4CFA-A62F-FD9EFEB09F76}" dt="2023-08-06T13:46:00.898" v="0" actId="47"/>
        <pc:sldMkLst>
          <pc:docMk/>
          <pc:sldMk cId="2689089790" sldId="258"/>
        </pc:sldMkLst>
      </pc:sldChg>
      <pc:sldChg chg="del">
        <pc:chgData name="Hema Mahadevu" userId="1c176bdd-a50d-403e-9444-f58f413c839b" providerId="ADAL" clId="{C67D13AF-AA02-4CFA-A62F-FD9EFEB09F76}" dt="2023-08-06T13:46:00.898" v="0" actId="47"/>
        <pc:sldMkLst>
          <pc:docMk/>
          <pc:sldMk cId="1822955653" sldId="260"/>
        </pc:sldMkLst>
      </pc:sldChg>
      <pc:sldChg chg="del">
        <pc:chgData name="Hema Mahadevu" userId="1c176bdd-a50d-403e-9444-f58f413c839b" providerId="ADAL" clId="{C67D13AF-AA02-4CFA-A62F-FD9EFEB09F76}" dt="2023-08-06T13:46:00.898" v="0" actId="47"/>
        <pc:sldMkLst>
          <pc:docMk/>
          <pc:sldMk cId="1610653771" sldId="261"/>
        </pc:sldMkLst>
      </pc:sldChg>
      <pc:sldChg chg="del">
        <pc:chgData name="Hema Mahadevu" userId="1c176bdd-a50d-403e-9444-f58f413c839b" providerId="ADAL" clId="{C67D13AF-AA02-4CFA-A62F-FD9EFEB09F76}" dt="2023-08-06T13:46:00.898" v="0" actId="47"/>
        <pc:sldMkLst>
          <pc:docMk/>
          <pc:sldMk cId="3094622909" sldId="262"/>
        </pc:sldMkLst>
      </pc:sldChg>
      <pc:sldChg chg="del">
        <pc:chgData name="Hema Mahadevu" userId="1c176bdd-a50d-403e-9444-f58f413c839b" providerId="ADAL" clId="{C67D13AF-AA02-4CFA-A62F-FD9EFEB09F76}" dt="2023-08-06T13:46:00.898" v="0" actId="47"/>
        <pc:sldMkLst>
          <pc:docMk/>
          <pc:sldMk cId="867487618" sldId="263"/>
        </pc:sldMkLst>
      </pc:sldChg>
      <pc:sldChg chg="del">
        <pc:chgData name="Hema Mahadevu" userId="1c176bdd-a50d-403e-9444-f58f413c839b" providerId="ADAL" clId="{C67D13AF-AA02-4CFA-A62F-FD9EFEB09F76}" dt="2023-08-06T13:46:00.898" v="0" actId="47"/>
        <pc:sldMkLst>
          <pc:docMk/>
          <pc:sldMk cId="3355940100" sldId="264"/>
        </pc:sldMkLst>
      </pc:sldChg>
      <pc:sldChg chg="del">
        <pc:chgData name="Hema Mahadevu" userId="1c176bdd-a50d-403e-9444-f58f413c839b" providerId="ADAL" clId="{C67D13AF-AA02-4CFA-A62F-FD9EFEB09F76}" dt="2023-08-06T13:46:00.898" v="0" actId="47"/>
        <pc:sldMkLst>
          <pc:docMk/>
          <pc:sldMk cId="1883482295" sldId="265"/>
        </pc:sldMkLst>
      </pc:sldChg>
      <pc:sldChg chg="del">
        <pc:chgData name="Hema Mahadevu" userId="1c176bdd-a50d-403e-9444-f58f413c839b" providerId="ADAL" clId="{C67D13AF-AA02-4CFA-A62F-FD9EFEB09F76}" dt="2023-08-06T13:46:00.898" v="0" actId="47"/>
        <pc:sldMkLst>
          <pc:docMk/>
          <pc:sldMk cId="2576531505" sldId="266"/>
        </pc:sldMkLst>
      </pc:sldChg>
      <pc:sldChg chg="del">
        <pc:chgData name="Hema Mahadevu" userId="1c176bdd-a50d-403e-9444-f58f413c839b" providerId="ADAL" clId="{C67D13AF-AA02-4CFA-A62F-FD9EFEB09F76}" dt="2023-08-06T13:46:00.898" v="0" actId="47"/>
        <pc:sldMkLst>
          <pc:docMk/>
          <pc:sldMk cId="3364364983" sldId="267"/>
        </pc:sldMkLst>
      </pc:sldChg>
      <pc:sldChg chg="del">
        <pc:chgData name="Hema Mahadevu" userId="1c176bdd-a50d-403e-9444-f58f413c839b" providerId="ADAL" clId="{C67D13AF-AA02-4CFA-A62F-FD9EFEB09F76}" dt="2023-08-06T13:46:00.898" v="0" actId="47"/>
        <pc:sldMkLst>
          <pc:docMk/>
          <pc:sldMk cId="93966713" sldId="268"/>
        </pc:sldMkLst>
      </pc:sldChg>
      <pc:sldChg chg="del">
        <pc:chgData name="Hema Mahadevu" userId="1c176bdd-a50d-403e-9444-f58f413c839b" providerId="ADAL" clId="{C67D13AF-AA02-4CFA-A62F-FD9EFEB09F76}" dt="2023-08-06T13:46:00.898" v="0" actId="47"/>
        <pc:sldMkLst>
          <pc:docMk/>
          <pc:sldMk cId="3260818576" sldId="269"/>
        </pc:sldMkLst>
      </pc:sldChg>
      <pc:sldChg chg="del">
        <pc:chgData name="Hema Mahadevu" userId="1c176bdd-a50d-403e-9444-f58f413c839b" providerId="ADAL" clId="{C67D13AF-AA02-4CFA-A62F-FD9EFEB09F76}" dt="2023-08-06T13:46:00.898" v="0" actId="47"/>
        <pc:sldMkLst>
          <pc:docMk/>
          <pc:sldMk cId="1126926348" sldId="271"/>
        </pc:sldMkLst>
      </pc:sldChg>
      <pc:sldChg chg="del">
        <pc:chgData name="Hema Mahadevu" userId="1c176bdd-a50d-403e-9444-f58f413c839b" providerId="ADAL" clId="{C67D13AF-AA02-4CFA-A62F-FD9EFEB09F76}" dt="2023-08-06T13:46:00.898" v="0" actId="47"/>
        <pc:sldMkLst>
          <pc:docMk/>
          <pc:sldMk cId="1070996217" sldId="272"/>
        </pc:sldMkLst>
      </pc:sldChg>
      <pc:sldChg chg="del">
        <pc:chgData name="Hema Mahadevu" userId="1c176bdd-a50d-403e-9444-f58f413c839b" providerId="ADAL" clId="{C67D13AF-AA02-4CFA-A62F-FD9EFEB09F76}" dt="2023-08-06T13:46:00.898" v="0" actId="47"/>
        <pc:sldMkLst>
          <pc:docMk/>
          <pc:sldMk cId="2295103155" sldId="273"/>
        </pc:sldMkLst>
      </pc:sldChg>
      <pc:sldChg chg="del">
        <pc:chgData name="Hema Mahadevu" userId="1c176bdd-a50d-403e-9444-f58f413c839b" providerId="ADAL" clId="{C67D13AF-AA02-4CFA-A62F-FD9EFEB09F76}" dt="2023-08-06T13:46:00.898" v="0" actId="47"/>
        <pc:sldMkLst>
          <pc:docMk/>
          <pc:sldMk cId="1771659182" sldId="274"/>
        </pc:sldMkLst>
      </pc:sldChg>
      <pc:sldChg chg="del">
        <pc:chgData name="Hema Mahadevu" userId="1c176bdd-a50d-403e-9444-f58f413c839b" providerId="ADAL" clId="{C67D13AF-AA02-4CFA-A62F-FD9EFEB09F76}" dt="2023-08-06T13:46:00.898" v="0" actId="47"/>
        <pc:sldMkLst>
          <pc:docMk/>
          <pc:sldMk cId="2309118581" sldId="275"/>
        </pc:sldMkLst>
      </pc:sldChg>
      <pc:sldChg chg="del">
        <pc:chgData name="Hema Mahadevu" userId="1c176bdd-a50d-403e-9444-f58f413c839b" providerId="ADAL" clId="{C67D13AF-AA02-4CFA-A62F-FD9EFEB09F76}" dt="2023-08-06T13:46:00.898" v="0" actId="47"/>
        <pc:sldMkLst>
          <pc:docMk/>
          <pc:sldMk cId="3606078487" sldId="276"/>
        </pc:sldMkLst>
      </pc:sldChg>
      <pc:sldChg chg="del">
        <pc:chgData name="Hema Mahadevu" userId="1c176bdd-a50d-403e-9444-f58f413c839b" providerId="ADAL" clId="{C67D13AF-AA02-4CFA-A62F-FD9EFEB09F76}" dt="2023-08-06T13:46:00.898" v="0" actId="47"/>
        <pc:sldMkLst>
          <pc:docMk/>
          <pc:sldMk cId="162832840" sldId="277"/>
        </pc:sldMkLst>
      </pc:sldChg>
      <pc:sldChg chg="del">
        <pc:chgData name="Hema Mahadevu" userId="1c176bdd-a50d-403e-9444-f58f413c839b" providerId="ADAL" clId="{C67D13AF-AA02-4CFA-A62F-FD9EFEB09F76}" dt="2023-08-06T13:46:00.898" v="0" actId="47"/>
        <pc:sldMkLst>
          <pc:docMk/>
          <pc:sldMk cId="3784497281" sldId="278"/>
        </pc:sldMkLst>
      </pc:sldChg>
      <pc:sldChg chg="del">
        <pc:chgData name="Hema Mahadevu" userId="1c176bdd-a50d-403e-9444-f58f413c839b" providerId="ADAL" clId="{C67D13AF-AA02-4CFA-A62F-FD9EFEB09F76}" dt="2023-08-06T13:46:00.898" v="0" actId="47"/>
        <pc:sldMkLst>
          <pc:docMk/>
          <pc:sldMk cId="8774846" sldId="279"/>
        </pc:sldMkLst>
      </pc:sldChg>
      <pc:sldChg chg="del">
        <pc:chgData name="Hema Mahadevu" userId="1c176bdd-a50d-403e-9444-f58f413c839b" providerId="ADAL" clId="{C67D13AF-AA02-4CFA-A62F-FD9EFEB09F76}" dt="2023-08-06T13:46:00.898" v="0" actId="47"/>
        <pc:sldMkLst>
          <pc:docMk/>
          <pc:sldMk cId="1568176873" sldId="280"/>
        </pc:sldMkLst>
      </pc:sldChg>
      <pc:sldChg chg="del">
        <pc:chgData name="Hema Mahadevu" userId="1c176bdd-a50d-403e-9444-f58f413c839b" providerId="ADAL" clId="{C67D13AF-AA02-4CFA-A62F-FD9EFEB09F76}" dt="2023-08-06T13:46:00.898" v="0" actId="47"/>
        <pc:sldMkLst>
          <pc:docMk/>
          <pc:sldMk cId="1308812606" sldId="281"/>
        </pc:sldMkLst>
      </pc:sldChg>
      <pc:sldChg chg="del">
        <pc:chgData name="Hema Mahadevu" userId="1c176bdd-a50d-403e-9444-f58f413c839b" providerId="ADAL" clId="{C67D13AF-AA02-4CFA-A62F-FD9EFEB09F76}" dt="2023-08-06T13:46:00.898" v="0" actId="47"/>
        <pc:sldMkLst>
          <pc:docMk/>
          <pc:sldMk cId="3007323321" sldId="282"/>
        </pc:sldMkLst>
      </pc:sldChg>
      <pc:sldChg chg="del">
        <pc:chgData name="Hema Mahadevu" userId="1c176bdd-a50d-403e-9444-f58f413c839b" providerId="ADAL" clId="{C67D13AF-AA02-4CFA-A62F-FD9EFEB09F76}" dt="2023-08-06T13:46:00.898" v="0" actId="47"/>
        <pc:sldMkLst>
          <pc:docMk/>
          <pc:sldMk cId="375852609" sldId="283"/>
        </pc:sldMkLst>
      </pc:sldChg>
      <pc:sldChg chg="del">
        <pc:chgData name="Hema Mahadevu" userId="1c176bdd-a50d-403e-9444-f58f413c839b" providerId="ADAL" clId="{C67D13AF-AA02-4CFA-A62F-FD9EFEB09F76}" dt="2023-08-06T13:46:00.898" v="0" actId="47"/>
        <pc:sldMkLst>
          <pc:docMk/>
          <pc:sldMk cId="527685310" sldId="284"/>
        </pc:sldMkLst>
      </pc:sldChg>
      <pc:sldChg chg="delSp modSp mod">
        <pc:chgData name="Hema Mahadevu" userId="1c176bdd-a50d-403e-9444-f58f413c839b" providerId="ADAL" clId="{C67D13AF-AA02-4CFA-A62F-FD9EFEB09F76}" dt="2023-08-09T17:51:10.959" v="1260" actId="478"/>
        <pc:sldMkLst>
          <pc:docMk/>
          <pc:sldMk cId="4110745402" sldId="285"/>
        </pc:sldMkLst>
        <pc:spChg chg="del mod">
          <ac:chgData name="Hema Mahadevu" userId="1c176bdd-a50d-403e-9444-f58f413c839b" providerId="ADAL" clId="{C67D13AF-AA02-4CFA-A62F-FD9EFEB09F76}" dt="2023-08-09T17:51:10.959" v="1260" actId="478"/>
          <ac:spMkLst>
            <pc:docMk/>
            <pc:sldMk cId="4110745402" sldId="285"/>
            <ac:spMk id="3" creationId="{4FC78D57-D31C-4C5F-7AFC-C573003E3305}"/>
          </ac:spMkLst>
        </pc:spChg>
      </pc:sldChg>
      <pc:sldChg chg="delSp modSp mod">
        <pc:chgData name="Hema Mahadevu" userId="1c176bdd-a50d-403e-9444-f58f413c839b" providerId="ADAL" clId="{C67D13AF-AA02-4CFA-A62F-FD9EFEB09F76}" dt="2023-08-10T18:04:27.097" v="1965" actId="313"/>
        <pc:sldMkLst>
          <pc:docMk/>
          <pc:sldMk cId="4249338150" sldId="286"/>
        </pc:sldMkLst>
        <pc:spChg chg="mod">
          <ac:chgData name="Hema Mahadevu" userId="1c176bdd-a50d-403e-9444-f58f413c839b" providerId="ADAL" clId="{C67D13AF-AA02-4CFA-A62F-FD9EFEB09F76}" dt="2023-08-10T18:04:27.097" v="1965" actId="313"/>
          <ac:spMkLst>
            <pc:docMk/>
            <pc:sldMk cId="4249338150" sldId="286"/>
            <ac:spMk id="2" creationId="{D24004A3-EA13-212D-9211-834078FFCBF6}"/>
          </ac:spMkLst>
        </pc:spChg>
        <pc:spChg chg="del">
          <ac:chgData name="Hema Mahadevu" userId="1c176bdd-a50d-403e-9444-f58f413c839b" providerId="ADAL" clId="{C67D13AF-AA02-4CFA-A62F-FD9EFEB09F76}" dt="2023-08-10T17:31:46.244" v="1672" actId="478"/>
          <ac:spMkLst>
            <pc:docMk/>
            <pc:sldMk cId="4249338150" sldId="286"/>
            <ac:spMk id="3" creationId="{4181E340-44F4-A266-3133-24B79584559F}"/>
          </ac:spMkLst>
        </pc:spChg>
      </pc:sldChg>
      <pc:sldChg chg="addSp modSp new del mod setBg">
        <pc:chgData name="Hema Mahadevu" userId="1c176bdd-a50d-403e-9444-f58f413c839b" providerId="ADAL" clId="{C67D13AF-AA02-4CFA-A62F-FD9EFEB09F76}" dt="2023-08-10T17:13:52.448" v="1624" actId="47"/>
        <pc:sldMkLst>
          <pc:docMk/>
          <pc:sldMk cId="2413303338" sldId="288"/>
        </pc:sldMkLst>
        <pc:spChg chg="mod">
          <ac:chgData name="Hema Mahadevu" userId="1c176bdd-a50d-403e-9444-f58f413c839b" providerId="ADAL" clId="{C67D13AF-AA02-4CFA-A62F-FD9EFEB09F76}" dt="2023-08-07T17:22:33.637" v="82" actId="2711"/>
          <ac:spMkLst>
            <pc:docMk/>
            <pc:sldMk cId="2413303338" sldId="288"/>
            <ac:spMk id="2" creationId="{C54243DE-6799-64A7-E51F-1EE3DEDEC912}"/>
          </ac:spMkLst>
        </pc:spChg>
        <pc:spChg chg="mod">
          <ac:chgData name="Hema Mahadevu" userId="1c176bdd-a50d-403e-9444-f58f413c839b" providerId="ADAL" clId="{C67D13AF-AA02-4CFA-A62F-FD9EFEB09F76}" dt="2023-08-07T17:40:27.985" v="188" actId="255"/>
          <ac:spMkLst>
            <pc:docMk/>
            <pc:sldMk cId="2413303338" sldId="288"/>
            <ac:spMk id="3" creationId="{9F3A396A-E942-2A72-E7B1-23581CF7E84B}"/>
          </ac:spMkLst>
        </pc:spChg>
        <pc:spChg chg="add">
          <ac:chgData name="Hema Mahadevu" userId="1c176bdd-a50d-403e-9444-f58f413c839b" providerId="ADAL" clId="{C67D13AF-AA02-4CFA-A62F-FD9EFEB09F76}" dt="2023-08-06T13:55:54.862" v="9" actId="26606"/>
          <ac:spMkLst>
            <pc:docMk/>
            <pc:sldMk cId="2413303338" sldId="288"/>
            <ac:spMk id="8" creationId="{3741B58E-3B65-4A01-A276-975AB2CF8A08}"/>
          </ac:spMkLst>
        </pc:spChg>
        <pc:spChg chg="add">
          <ac:chgData name="Hema Mahadevu" userId="1c176bdd-a50d-403e-9444-f58f413c839b" providerId="ADAL" clId="{C67D13AF-AA02-4CFA-A62F-FD9EFEB09F76}" dt="2023-08-06T13:55:54.862" v="9" actId="26606"/>
          <ac:spMkLst>
            <pc:docMk/>
            <pc:sldMk cId="2413303338" sldId="288"/>
            <ac:spMk id="10" creationId="{7AAC67C3-831B-4AB1-A259-DFB839CAFAFC}"/>
          </ac:spMkLst>
        </pc:spChg>
        <pc:spChg chg="add">
          <ac:chgData name="Hema Mahadevu" userId="1c176bdd-a50d-403e-9444-f58f413c839b" providerId="ADAL" clId="{C67D13AF-AA02-4CFA-A62F-FD9EFEB09F76}" dt="2023-08-06T13:55:54.862" v="9" actId="26606"/>
          <ac:spMkLst>
            <pc:docMk/>
            <pc:sldMk cId="2413303338" sldId="288"/>
            <ac:spMk id="12" creationId="{054B3F04-9EAC-45C0-B3CE-0387EEA10A0C}"/>
          </ac:spMkLst>
        </pc:spChg>
      </pc:sldChg>
      <pc:sldChg chg="modSp add mod">
        <pc:chgData name="Hema Mahadevu" userId="1c176bdd-a50d-403e-9444-f58f413c839b" providerId="ADAL" clId="{C67D13AF-AA02-4CFA-A62F-FD9EFEB09F76}" dt="2023-08-10T17:14:29.693" v="1631" actId="20577"/>
        <pc:sldMkLst>
          <pc:docMk/>
          <pc:sldMk cId="4150303425" sldId="310"/>
        </pc:sldMkLst>
        <pc:spChg chg="mod">
          <ac:chgData name="Hema Mahadevu" userId="1c176bdd-a50d-403e-9444-f58f413c839b" providerId="ADAL" clId="{C67D13AF-AA02-4CFA-A62F-FD9EFEB09F76}" dt="2023-08-10T17:14:29.693" v="1631" actId="20577"/>
          <ac:spMkLst>
            <pc:docMk/>
            <pc:sldMk cId="4150303425" sldId="310"/>
            <ac:spMk id="2" creationId="{00000000-0000-0000-0000-000000000000}"/>
          </ac:spMkLst>
        </pc:spChg>
        <pc:spChg chg="mod">
          <ac:chgData name="Hema Mahadevu" userId="1c176bdd-a50d-403e-9444-f58f413c839b" providerId="ADAL" clId="{C67D13AF-AA02-4CFA-A62F-FD9EFEB09F76}" dt="2023-08-10T17:13:36.091" v="1623" actId="20577"/>
          <ac:spMkLst>
            <pc:docMk/>
            <pc:sldMk cId="4150303425" sldId="310"/>
            <ac:spMk id="3" creationId="{00000000-0000-0000-0000-000000000000}"/>
          </ac:spMkLst>
        </pc:spChg>
      </pc:sldChg>
      <pc:sldChg chg="addSp delSp modSp new mod setBg">
        <pc:chgData name="Hema Mahadevu" userId="1c176bdd-a50d-403e-9444-f58f413c839b" providerId="ADAL" clId="{C67D13AF-AA02-4CFA-A62F-FD9EFEB09F76}" dt="2023-08-07T17:43:12.059" v="257" actId="2711"/>
        <pc:sldMkLst>
          <pc:docMk/>
          <pc:sldMk cId="2231813497" sldId="311"/>
        </pc:sldMkLst>
        <pc:spChg chg="mod">
          <ac:chgData name="Hema Mahadevu" userId="1c176bdd-a50d-403e-9444-f58f413c839b" providerId="ADAL" clId="{C67D13AF-AA02-4CFA-A62F-FD9EFEB09F76}" dt="2023-08-07T17:43:12.059" v="257" actId="2711"/>
          <ac:spMkLst>
            <pc:docMk/>
            <pc:sldMk cId="2231813497" sldId="311"/>
            <ac:spMk id="2" creationId="{D71868D9-EB4B-3794-15A8-D0029D7F661D}"/>
          </ac:spMkLst>
        </pc:spChg>
        <pc:spChg chg="mod">
          <ac:chgData name="Hema Mahadevu" userId="1c176bdd-a50d-403e-9444-f58f413c839b" providerId="ADAL" clId="{C67D13AF-AA02-4CFA-A62F-FD9EFEB09F76}" dt="2023-08-07T17:19:32.696" v="74" actId="14100"/>
          <ac:spMkLst>
            <pc:docMk/>
            <pc:sldMk cId="2231813497" sldId="311"/>
            <ac:spMk id="3" creationId="{807DC325-1945-D62D-4BBE-52EEB3CF03A0}"/>
          </ac:spMkLst>
        </pc:spChg>
        <pc:spChg chg="add mod">
          <ac:chgData name="Hema Mahadevu" userId="1c176bdd-a50d-403e-9444-f58f413c839b" providerId="ADAL" clId="{C67D13AF-AA02-4CFA-A62F-FD9EFEB09F76}" dt="2023-08-07T17:17:21.216" v="44" actId="21"/>
          <ac:spMkLst>
            <pc:docMk/>
            <pc:sldMk cId="2231813497" sldId="311"/>
            <ac:spMk id="4" creationId="{336D6298-789A-3EAA-1F4C-A20D3C460332}"/>
          </ac:spMkLst>
        </pc:spChg>
        <pc:spChg chg="add del">
          <ac:chgData name="Hema Mahadevu" userId="1c176bdd-a50d-403e-9444-f58f413c839b" providerId="ADAL" clId="{C67D13AF-AA02-4CFA-A62F-FD9EFEB09F76}" dt="2023-08-07T17:18:55.535" v="70" actId="26606"/>
          <ac:spMkLst>
            <pc:docMk/>
            <pc:sldMk cId="2231813497" sldId="311"/>
            <ac:spMk id="9" creationId="{3741B58E-3B65-4A01-A276-975AB2CF8A08}"/>
          </ac:spMkLst>
        </pc:spChg>
        <pc:spChg chg="add del">
          <ac:chgData name="Hema Mahadevu" userId="1c176bdd-a50d-403e-9444-f58f413c839b" providerId="ADAL" clId="{C67D13AF-AA02-4CFA-A62F-FD9EFEB09F76}" dt="2023-08-07T17:18:27.042" v="63" actId="26606"/>
          <ac:spMkLst>
            <pc:docMk/>
            <pc:sldMk cId="2231813497" sldId="311"/>
            <ac:spMk id="10" creationId="{311973C2-EB8B-452A-A698-4A252FD3AE28}"/>
          </ac:spMkLst>
        </pc:spChg>
        <pc:spChg chg="add del">
          <ac:chgData name="Hema Mahadevu" userId="1c176bdd-a50d-403e-9444-f58f413c839b" providerId="ADAL" clId="{C67D13AF-AA02-4CFA-A62F-FD9EFEB09F76}" dt="2023-08-07T17:18:55.535" v="70" actId="26606"/>
          <ac:spMkLst>
            <pc:docMk/>
            <pc:sldMk cId="2231813497" sldId="311"/>
            <ac:spMk id="11" creationId="{7AAC67C3-831B-4AB1-A259-DFB839CAFAFC}"/>
          </ac:spMkLst>
        </pc:spChg>
        <pc:spChg chg="add del">
          <ac:chgData name="Hema Mahadevu" userId="1c176bdd-a50d-403e-9444-f58f413c839b" providerId="ADAL" clId="{C67D13AF-AA02-4CFA-A62F-FD9EFEB09F76}" dt="2023-08-07T17:18:27.042" v="63" actId="26606"/>
          <ac:spMkLst>
            <pc:docMk/>
            <pc:sldMk cId="2231813497" sldId="311"/>
            <ac:spMk id="12" creationId="{10162E77-11AD-44A7-84EC-40C59EEFBD2E}"/>
          </ac:spMkLst>
        </pc:spChg>
        <pc:spChg chg="add del">
          <ac:chgData name="Hema Mahadevu" userId="1c176bdd-a50d-403e-9444-f58f413c839b" providerId="ADAL" clId="{C67D13AF-AA02-4CFA-A62F-FD9EFEB09F76}" dt="2023-08-07T17:18:55.535" v="70" actId="26606"/>
          <ac:spMkLst>
            <pc:docMk/>
            <pc:sldMk cId="2231813497" sldId="311"/>
            <ac:spMk id="13" creationId="{054B3F04-9EAC-45C0-B3CE-0387EEA10A0C}"/>
          </ac:spMkLst>
        </pc:spChg>
        <pc:spChg chg="add">
          <ac:chgData name="Hema Mahadevu" userId="1c176bdd-a50d-403e-9444-f58f413c839b" providerId="ADAL" clId="{C67D13AF-AA02-4CFA-A62F-FD9EFEB09F76}" dt="2023-08-07T17:18:55.535" v="70" actId="26606"/>
          <ac:spMkLst>
            <pc:docMk/>
            <pc:sldMk cId="2231813497" sldId="311"/>
            <ac:spMk id="18" creationId="{3741B58E-3B65-4A01-A276-975AB2CF8A08}"/>
          </ac:spMkLst>
        </pc:spChg>
        <pc:spChg chg="add">
          <ac:chgData name="Hema Mahadevu" userId="1c176bdd-a50d-403e-9444-f58f413c839b" providerId="ADAL" clId="{C67D13AF-AA02-4CFA-A62F-FD9EFEB09F76}" dt="2023-08-07T17:18:55.535" v="70" actId="26606"/>
          <ac:spMkLst>
            <pc:docMk/>
            <pc:sldMk cId="2231813497" sldId="311"/>
            <ac:spMk id="20" creationId="{7AAC67C3-831B-4AB1-A259-DFB839CAFAFC}"/>
          </ac:spMkLst>
        </pc:spChg>
        <pc:spChg chg="add">
          <ac:chgData name="Hema Mahadevu" userId="1c176bdd-a50d-403e-9444-f58f413c839b" providerId="ADAL" clId="{C67D13AF-AA02-4CFA-A62F-FD9EFEB09F76}" dt="2023-08-07T17:18:55.535" v="70" actId="26606"/>
          <ac:spMkLst>
            <pc:docMk/>
            <pc:sldMk cId="2231813497" sldId="311"/>
            <ac:spMk id="22" creationId="{054B3F04-9EAC-45C0-B3CE-0387EEA10A0C}"/>
          </ac:spMkLst>
        </pc:spChg>
        <pc:picChg chg="add del">
          <ac:chgData name="Hema Mahadevu" userId="1c176bdd-a50d-403e-9444-f58f413c839b" providerId="ADAL" clId="{C67D13AF-AA02-4CFA-A62F-FD9EFEB09F76}" dt="2023-08-07T17:18:27.042" v="63" actId="26606"/>
          <ac:picMkLst>
            <pc:docMk/>
            <pc:sldMk cId="2231813497" sldId="311"/>
            <ac:picMk id="6" creationId="{81B3D9EC-4F30-EE2D-E22D-3BC7D86AF373}"/>
          </ac:picMkLst>
        </pc:picChg>
        <pc:cxnChg chg="add del">
          <ac:chgData name="Hema Mahadevu" userId="1c176bdd-a50d-403e-9444-f58f413c839b" providerId="ADAL" clId="{C67D13AF-AA02-4CFA-A62F-FD9EFEB09F76}" dt="2023-08-07T17:18:27.042" v="63" actId="26606"/>
          <ac:cxnSpMkLst>
            <pc:docMk/>
            <pc:sldMk cId="2231813497" sldId="311"/>
            <ac:cxnSpMk id="14" creationId="{5AB158E9-1B40-4CD6-95F0-95CA11DF7B7A}"/>
          </ac:cxnSpMkLst>
        </pc:cxnChg>
      </pc:sldChg>
      <pc:sldChg chg="addSp delSp modSp new mod setBg">
        <pc:chgData name="Hema Mahadevu" userId="1c176bdd-a50d-403e-9444-f58f413c839b" providerId="ADAL" clId="{C67D13AF-AA02-4CFA-A62F-FD9EFEB09F76}" dt="2023-08-07T17:43:17.349" v="258" actId="2711"/>
        <pc:sldMkLst>
          <pc:docMk/>
          <pc:sldMk cId="2912956432" sldId="312"/>
        </pc:sldMkLst>
        <pc:spChg chg="mod">
          <ac:chgData name="Hema Mahadevu" userId="1c176bdd-a50d-403e-9444-f58f413c839b" providerId="ADAL" clId="{C67D13AF-AA02-4CFA-A62F-FD9EFEB09F76}" dt="2023-08-07T17:43:17.349" v="258" actId="2711"/>
          <ac:spMkLst>
            <pc:docMk/>
            <pc:sldMk cId="2912956432" sldId="312"/>
            <ac:spMk id="2" creationId="{C69618BF-D7E3-8921-9748-833064D53458}"/>
          </ac:spMkLst>
        </pc:spChg>
        <pc:spChg chg="mod">
          <ac:chgData name="Hema Mahadevu" userId="1c176bdd-a50d-403e-9444-f58f413c839b" providerId="ADAL" clId="{C67D13AF-AA02-4CFA-A62F-FD9EFEB09F76}" dt="2023-08-07T17:25:04.609" v="133" actId="27636"/>
          <ac:spMkLst>
            <pc:docMk/>
            <pc:sldMk cId="2912956432" sldId="312"/>
            <ac:spMk id="3" creationId="{F99A03E3-3BD7-90F9-42F6-55E56BCA6927}"/>
          </ac:spMkLst>
        </pc:spChg>
        <pc:spChg chg="add del">
          <ac:chgData name="Hema Mahadevu" userId="1c176bdd-a50d-403e-9444-f58f413c839b" providerId="ADAL" clId="{C67D13AF-AA02-4CFA-A62F-FD9EFEB09F76}" dt="2023-08-07T17:24:41.790" v="126" actId="26606"/>
          <ac:spMkLst>
            <pc:docMk/>
            <pc:sldMk cId="2912956432" sldId="312"/>
            <ac:spMk id="8" creationId="{3741B58E-3B65-4A01-A276-975AB2CF8A08}"/>
          </ac:spMkLst>
        </pc:spChg>
        <pc:spChg chg="add del">
          <ac:chgData name="Hema Mahadevu" userId="1c176bdd-a50d-403e-9444-f58f413c839b" providerId="ADAL" clId="{C67D13AF-AA02-4CFA-A62F-FD9EFEB09F76}" dt="2023-08-07T17:24:41.790" v="126" actId="26606"/>
          <ac:spMkLst>
            <pc:docMk/>
            <pc:sldMk cId="2912956432" sldId="312"/>
            <ac:spMk id="10" creationId="{7AAC67C3-831B-4AB1-A259-DFB839CAFAFC}"/>
          </ac:spMkLst>
        </pc:spChg>
        <pc:spChg chg="add del">
          <ac:chgData name="Hema Mahadevu" userId="1c176bdd-a50d-403e-9444-f58f413c839b" providerId="ADAL" clId="{C67D13AF-AA02-4CFA-A62F-FD9EFEB09F76}" dt="2023-08-07T17:24:41.790" v="126" actId="26606"/>
          <ac:spMkLst>
            <pc:docMk/>
            <pc:sldMk cId="2912956432" sldId="312"/>
            <ac:spMk id="12"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17"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19"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21"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26"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28"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30" creationId="{054B3F04-9EAC-45C0-B3CE-0387EEA10A0C}"/>
          </ac:spMkLst>
        </pc:spChg>
      </pc:sldChg>
      <pc:sldChg chg="addSp delSp modSp new mod setBg">
        <pc:chgData name="Hema Mahadevu" userId="1c176bdd-a50d-403e-9444-f58f413c839b" providerId="ADAL" clId="{C67D13AF-AA02-4CFA-A62F-FD9EFEB09F76}" dt="2023-08-07T17:42:21.730" v="233" actId="22"/>
        <pc:sldMkLst>
          <pc:docMk/>
          <pc:sldMk cId="2468620816" sldId="313"/>
        </pc:sldMkLst>
        <pc:spChg chg="mod">
          <ac:chgData name="Hema Mahadevu" userId="1c176bdd-a50d-403e-9444-f58f413c839b" providerId="ADAL" clId="{C67D13AF-AA02-4CFA-A62F-FD9EFEB09F76}" dt="2023-08-07T17:36:30.849" v="155" actId="26606"/>
          <ac:spMkLst>
            <pc:docMk/>
            <pc:sldMk cId="2468620816" sldId="313"/>
            <ac:spMk id="2" creationId="{7CC8456A-B252-6ABC-CF7B-F53EE3AC9DE5}"/>
          </ac:spMkLst>
        </pc:spChg>
        <pc:spChg chg="mod">
          <ac:chgData name="Hema Mahadevu" userId="1c176bdd-a50d-403e-9444-f58f413c839b" providerId="ADAL" clId="{C67D13AF-AA02-4CFA-A62F-FD9EFEB09F76}" dt="2023-08-07T17:41:16.465" v="194" actId="113"/>
          <ac:spMkLst>
            <pc:docMk/>
            <pc:sldMk cId="2468620816" sldId="313"/>
            <ac:spMk id="3" creationId="{7783D63E-88AD-11AF-0F07-90BCB7EE6B69}"/>
          </ac:spMkLst>
        </pc:spChg>
        <pc:spChg chg="add del mod">
          <ac:chgData name="Hema Mahadevu" userId="1c176bdd-a50d-403e-9444-f58f413c839b" providerId="ADAL" clId="{C67D13AF-AA02-4CFA-A62F-FD9EFEB09F76}" dt="2023-08-07T17:32:59.804" v="142" actId="478"/>
          <ac:spMkLst>
            <pc:docMk/>
            <pc:sldMk cId="2468620816" sldId="313"/>
            <ac:spMk id="4" creationId="{C9579341-98D6-3EA7-CC51-F95737B53E9E}"/>
          </ac:spMkLst>
        </pc:spChg>
        <pc:spChg chg="add del mod">
          <ac:chgData name="Hema Mahadevu" userId="1c176bdd-a50d-403e-9444-f58f413c839b" providerId="ADAL" clId="{C67D13AF-AA02-4CFA-A62F-FD9EFEB09F76}" dt="2023-08-07T17:33:25.816" v="147" actId="478"/>
          <ac:spMkLst>
            <pc:docMk/>
            <pc:sldMk cId="2468620816" sldId="313"/>
            <ac:spMk id="5" creationId="{033C9ADB-D083-6D51-FF6F-618724F9B874}"/>
          </ac:spMkLst>
        </pc:spChg>
        <pc:spChg chg="add del">
          <ac:chgData name="Hema Mahadevu" userId="1c176bdd-a50d-403e-9444-f58f413c839b" providerId="ADAL" clId="{C67D13AF-AA02-4CFA-A62F-FD9EFEB09F76}" dt="2023-08-07T17:42:21.730" v="233" actId="22"/>
          <ac:spMkLst>
            <pc:docMk/>
            <pc:sldMk cId="2468620816" sldId="313"/>
            <ac:spMk id="7" creationId="{B8E923CF-648D-6AEE-72A3-E072480227B9}"/>
          </ac:spMkLst>
        </pc:spChg>
        <pc:spChg chg="add del">
          <ac:chgData name="Hema Mahadevu" userId="1c176bdd-a50d-403e-9444-f58f413c839b" providerId="ADAL" clId="{C67D13AF-AA02-4CFA-A62F-FD9EFEB09F76}" dt="2023-08-07T17:36:30.841" v="154" actId="26606"/>
          <ac:spMkLst>
            <pc:docMk/>
            <pc:sldMk cId="2468620816" sldId="313"/>
            <ac:spMk id="8" creationId="{CECF0FC6-D57B-48B6-9036-F4FFD91A4B34}"/>
          </ac:spMkLst>
        </pc:spChg>
        <pc:spChg chg="add del">
          <ac:chgData name="Hema Mahadevu" userId="1c176bdd-a50d-403e-9444-f58f413c839b" providerId="ADAL" clId="{C67D13AF-AA02-4CFA-A62F-FD9EFEB09F76}" dt="2023-08-07T17:36:30.841" v="154" actId="26606"/>
          <ac:spMkLst>
            <pc:docMk/>
            <pc:sldMk cId="2468620816" sldId="313"/>
            <ac:spMk id="10" creationId="{717A211C-5863-4303-AC3D-AEBFDF6D6A4C}"/>
          </ac:spMkLst>
        </pc:spChg>
        <pc:spChg chg="add del">
          <ac:chgData name="Hema Mahadevu" userId="1c176bdd-a50d-403e-9444-f58f413c839b" providerId="ADAL" clId="{C67D13AF-AA02-4CFA-A62F-FD9EFEB09F76}" dt="2023-08-07T17:36:30.841" v="154" actId="26606"/>
          <ac:spMkLst>
            <pc:docMk/>
            <pc:sldMk cId="2468620816" sldId="313"/>
            <ac:spMk id="12" creationId="{087519CD-2FFF-42E3-BB0C-FEAA828BA5DB}"/>
          </ac:spMkLst>
        </pc:spChg>
        <pc:spChg chg="add del">
          <ac:chgData name="Hema Mahadevu" userId="1c176bdd-a50d-403e-9444-f58f413c839b" providerId="ADAL" clId="{C67D13AF-AA02-4CFA-A62F-FD9EFEB09F76}" dt="2023-08-07T17:38:23.191" v="181" actId="26606"/>
          <ac:spMkLst>
            <pc:docMk/>
            <pc:sldMk cId="2468620816" sldId="313"/>
            <ac:spMk id="14" creationId="{3741B58E-3B65-4A01-A276-975AB2CF8A08}"/>
          </ac:spMkLst>
        </pc:spChg>
        <pc:spChg chg="add del">
          <ac:chgData name="Hema Mahadevu" userId="1c176bdd-a50d-403e-9444-f58f413c839b" providerId="ADAL" clId="{C67D13AF-AA02-4CFA-A62F-FD9EFEB09F76}" dt="2023-08-07T17:38:23.191" v="181" actId="26606"/>
          <ac:spMkLst>
            <pc:docMk/>
            <pc:sldMk cId="2468620816" sldId="313"/>
            <ac:spMk id="15" creationId="{7AAC67C3-831B-4AB1-A259-DFB839CAFAFC}"/>
          </ac:spMkLst>
        </pc:spChg>
        <pc:spChg chg="add del">
          <ac:chgData name="Hema Mahadevu" userId="1c176bdd-a50d-403e-9444-f58f413c839b" providerId="ADAL" clId="{C67D13AF-AA02-4CFA-A62F-FD9EFEB09F76}" dt="2023-08-07T17:38:23.191" v="181" actId="26606"/>
          <ac:spMkLst>
            <pc:docMk/>
            <pc:sldMk cId="2468620816" sldId="313"/>
            <ac:spMk id="16" creationId="{054B3F04-9EAC-45C0-B3CE-0387EEA10A0C}"/>
          </ac:spMkLst>
        </pc:spChg>
        <pc:spChg chg="add">
          <ac:chgData name="Hema Mahadevu" userId="1c176bdd-a50d-403e-9444-f58f413c839b" providerId="ADAL" clId="{C67D13AF-AA02-4CFA-A62F-FD9EFEB09F76}" dt="2023-08-07T17:38:23.191" v="181" actId="26606"/>
          <ac:spMkLst>
            <pc:docMk/>
            <pc:sldMk cId="2468620816" sldId="313"/>
            <ac:spMk id="21" creationId="{3741B58E-3B65-4A01-A276-975AB2CF8A08}"/>
          </ac:spMkLst>
        </pc:spChg>
        <pc:spChg chg="add">
          <ac:chgData name="Hema Mahadevu" userId="1c176bdd-a50d-403e-9444-f58f413c839b" providerId="ADAL" clId="{C67D13AF-AA02-4CFA-A62F-FD9EFEB09F76}" dt="2023-08-07T17:38:23.191" v="181" actId="26606"/>
          <ac:spMkLst>
            <pc:docMk/>
            <pc:sldMk cId="2468620816" sldId="313"/>
            <ac:spMk id="23" creationId="{7AAC67C3-831B-4AB1-A259-DFB839CAFAFC}"/>
          </ac:spMkLst>
        </pc:spChg>
        <pc:spChg chg="add">
          <ac:chgData name="Hema Mahadevu" userId="1c176bdd-a50d-403e-9444-f58f413c839b" providerId="ADAL" clId="{C67D13AF-AA02-4CFA-A62F-FD9EFEB09F76}" dt="2023-08-07T17:38:23.191" v="181" actId="26606"/>
          <ac:spMkLst>
            <pc:docMk/>
            <pc:sldMk cId="2468620816" sldId="313"/>
            <ac:spMk id="25" creationId="{054B3F04-9EAC-45C0-B3CE-0387EEA10A0C}"/>
          </ac:spMkLst>
        </pc:spChg>
      </pc:sldChg>
      <pc:sldChg chg="add del">
        <pc:chgData name="Hema Mahadevu" userId="1c176bdd-a50d-403e-9444-f58f413c839b" providerId="ADAL" clId="{C67D13AF-AA02-4CFA-A62F-FD9EFEB09F76}" dt="2023-08-09T17:33:27.167" v="1202" actId="47"/>
        <pc:sldMkLst>
          <pc:docMk/>
          <pc:sldMk cId="3022833155" sldId="314"/>
        </pc:sldMkLst>
      </pc:sldChg>
      <pc:sldChg chg="modSp add mod">
        <pc:chgData name="Hema Mahadevu" userId="1c176bdd-a50d-403e-9444-f58f413c839b" providerId="ADAL" clId="{C67D13AF-AA02-4CFA-A62F-FD9EFEB09F76}" dt="2023-08-09T05:55:15.947" v="1191" actId="12"/>
        <pc:sldMkLst>
          <pc:docMk/>
          <pc:sldMk cId="2419107178" sldId="315"/>
        </pc:sldMkLst>
        <pc:spChg chg="mod">
          <ac:chgData name="Hema Mahadevu" userId="1c176bdd-a50d-403e-9444-f58f413c839b" providerId="ADAL" clId="{C67D13AF-AA02-4CFA-A62F-FD9EFEB09F76}" dt="2023-08-09T05:55:15.947" v="1191" actId="12"/>
          <ac:spMkLst>
            <pc:docMk/>
            <pc:sldMk cId="2419107178" sldId="315"/>
            <ac:spMk id="3" creationId="{00000000-0000-0000-0000-000000000000}"/>
          </ac:spMkLst>
        </pc:spChg>
      </pc:sldChg>
      <pc:sldChg chg="modSp add mod">
        <pc:chgData name="Hema Mahadevu" userId="1c176bdd-a50d-403e-9444-f58f413c839b" providerId="ADAL" clId="{C67D13AF-AA02-4CFA-A62F-FD9EFEB09F76}" dt="2023-08-09T05:55:28.318" v="1192" actId="12"/>
        <pc:sldMkLst>
          <pc:docMk/>
          <pc:sldMk cId="2932329000" sldId="316"/>
        </pc:sldMkLst>
        <pc:spChg chg="mod">
          <ac:chgData name="Hema Mahadevu" userId="1c176bdd-a50d-403e-9444-f58f413c839b" providerId="ADAL" clId="{C67D13AF-AA02-4CFA-A62F-FD9EFEB09F76}" dt="2023-08-09T05:55:28.318" v="1192" actId="12"/>
          <ac:spMkLst>
            <pc:docMk/>
            <pc:sldMk cId="2932329000" sldId="316"/>
            <ac:spMk id="3" creationId="{00000000-0000-0000-0000-000000000000}"/>
          </ac:spMkLst>
        </pc:spChg>
      </pc:sldChg>
      <pc:sldChg chg="add del">
        <pc:chgData name="Hema Mahadevu" userId="1c176bdd-a50d-403e-9444-f58f413c839b" providerId="ADAL" clId="{C67D13AF-AA02-4CFA-A62F-FD9EFEB09F76}" dt="2023-08-10T18:37:18.059" v="2367" actId="47"/>
        <pc:sldMkLst>
          <pc:docMk/>
          <pc:sldMk cId="610098916" sldId="317"/>
        </pc:sldMkLst>
      </pc:sldChg>
      <pc:sldChg chg="delSp add mod">
        <pc:chgData name="Hema Mahadevu" userId="1c176bdd-a50d-403e-9444-f58f413c839b" providerId="ADAL" clId="{C67D13AF-AA02-4CFA-A62F-FD9EFEB09F76}" dt="2023-08-10T18:14:12.550" v="2100" actId="478"/>
        <pc:sldMkLst>
          <pc:docMk/>
          <pc:sldMk cId="1362682101" sldId="318"/>
        </pc:sldMkLst>
        <pc:spChg chg="del">
          <ac:chgData name="Hema Mahadevu" userId="1c176bdd-a50d-403e-9444-f58f413c839b" providerId="ADAL" clId="{C67D13AF-AA02-4CFA-A62F-FD9EFEB09F76}" dt="2023-08-10T18:14:12.550" v="2100" actId="478"/>
          <ac:spMkLst>
            <pc:docMk/>
            <pc:sldMk cId="1362682101" sldId="318"/>
            <ac:spMk id="3" creationId="{00000000-0000-0000-0000-000000000000}"/>
          </ac:spMkLst>
        </pc:spChg>
      </pc:sldChg>
      <pc:sldChg chg="delSp modSp add mod">
        <pc:chgData name="Hema Mahadevu" userId="1c176bdd-a50d-403e-9444-f58f413c839b" providerId="ADAL" clId="{C67D13AF-AA02-4CFA-A62F-FD9EFEB09F76}" dt="2023-08-09T01:56:24.510" v="975" actId="478"/>
        <pc:sldMkLst>
          <pc:docMk/>
          <pc:sldMk cId="1936245770" sldId="319"/>
        </pc:sldMkLst>
        <pc:spChg chg="del mod">
          <ac:chgData name="Hema Mahadevu" userId="1c176bdd-a50d-403e-9444-f58f413c839b" providerId="ADAL" clId="{C67D13AF-AA02-4CFA-A62F-FD9EFEB09F76}" dt="2023-08-09T01:56:24.510" v="975" actId="478"/>
          <ac:spMkLst>
            <pc:docMk/>
            <pc:sldMk cId="1936245770" sldId="319"/>
            <ac:spMk id="3" creationId="{00000000-0000-0000-0000-000000000000}"/>
          </ac:spMkLst>
        </pc:spChg>
      </pc:sldChg>
      <pc:sldChg chg="modSp add mod">
        <pc:chgData name="Hema Mahadevu" userId="1c176bdd-a50d-403e-9444-f58f413c839b" providerId="ADAL" clId="{C67D13AF-AA02-4CFA-A62F-FD9EFEB09F76}" dt="2023-08-10T01:13:33.031" v="1350" actId="20577"/>
        <pc:sldMkLst>
          <pc:docMk/>
          <pc:sldMk cId="3695503190" sldId="320"/>
        </pc:sldMkLst>
        <pc:spChg chg="mod">
          <ac:chgData name="Hema Mahadevu" userId="1c176bdd-a50d-403e-9444-f58f413c839b" providerId="ADAL" clId="{C67D13AF-AA02-4CFA-A62F-FD9EFEB09F76}" dt="2023-08-10T01:13:33.031" v="1350" actId="20577"/>
          <ac:spMkLst>
            <pc:docMk/>
            <pc:sldMk cId="3695503190" sldId="320"/>
            <ac:spMk id="3" creationId="{00000000-0000-0000-0000-000000000000}"/>
          </ac:spMkLst>
        </pc:spChg>
      </pc:sldChg>
      <pc:sldChg chg="modSp add del mod ord">
        <pc:chgData name="Hema Mahadevu" userId="1c176bdd-a50d-403e-9444-f58f413c839b" providerId="ADAL" clId="{C67D13AF-AA02-4CFA-A62F-FD9EFEB09F76}" dt="2023-08-10T01:36:20.530" v="1437" actId="47"/>
        <pc:sldMkLst>
          <pc:docMk/>
          <pc:sldMk cId="368846384" sldId="321"/>
        </pc:sldMkLst>
        <pc:spChg chg="mod">
          <ac:chgData name="Hema Mahadevu" userId="1c176bdd-a50d-403e-9444-f58f413c839b" providerId="ADAL" clId="{C67D13AF-AA02-4CFA-A62F-FD9EFEB09F76}" dt="2023-08-10T01:36:12.696" v="1433" actId="21"/>
          <ac:spMkLst>
            <pc:docMk/>
            <pc:sldMk cId="368846384" sldId="321"/>
            <ac:spMk id="3" creationId="{00000000-0000-0000-0000-000000000000}"/>
          </ac:spMkLst>
        </pc:spChg>
      </pc:sldChg>
      <pc:sldChg chg="modSp add del mod">
        <pc:chgData name="Hema Mahadevu" userId="1c176bdd-a50d-403e-9444-f58f413c839b" providerId="ADAL" clId="{C67D13AF-AA02-4CFA-A62F-FD9EFEB09F76}" dt="2023-08-10T01:42:40.030" v="1463" actId="20577"/>
        <pc:sldMkLst>
          <pc:docMk/>
          <pc:sldMk cId="1567280977" sldId="322"/>
        </pc:sldMkLst>
        <pc:spChg chg="mod">
          <ac:chgData name="Hema Mahadevu" userId="1c176bdd-a50d-403e-9444-f58f413c839b" providerId="ADAL" clId="{C67D13AF-AA02-4CFA-A62F-FD9EFEB09F76}" dt="2023-08-10T01:04:12.911" v="1293" actId="2711"/>
          <ac:spMkLst>
            <pc:docMk/>
            <pc:sldMk cId="1567280977" sldId="322"/>
            <ac:spMk id="2" creationId="{00000000-0000-0000-0000-000000000000}"/>
          </ac:spMkLst>
        </pc:spChg>
        <pc:spChg chg="mod">
          <ac:chgData name="Hema Mahadevu" userId="1c176bdd-a50d-403e-9444-f58f413c839b" providerId="ADAL" clId="{C67D13AF-AA02-4CFA-A62F-FD9EFEB09F76}" dt="2023-08-10T01:42:40.030" v="1463" actId="20577"/>
          <ac:spMkLst>
            <pc:docMk/>
            <pc:sldMk cId="1567280977" sldId="322"/>
            <ac:spMk id="3" creationId="{00000000-0000-0000-0000-000000000000}"/>
          </ac:spMkLst>
        </pc:spChg>
      </pc:sldChg>
      <pc:sldChg chg="modSp add mod">
        <pc:chgData name="Hema Mahadevu" userId="1c176bdd-a50d-403e-9444-f58f413c839b" providerId="ADAL" clId="{C67D13AF-AA02-4CFA-A62F-FD9EFEB09F76}" dt="2023-08-10T18:09:26.382" v="2062" actId="20577"/>
        <pc:sldMkLst>
          <pc:docMk/>
          <pc:sldMk cId="1964009245" sldId="323"/>
        </pc:sldMkLst>
        <pc:spChg chg="mod">
          <ac:chgData name="Hema Mahadevu" userId="1c176bdd-a50d-403e-9444-f58f413c839b" providerId="ADAL" clId="{C67D13AF-AA02-4CFA-A62F-FD9EFEB09F76}" dt="2023-08-10T18:09:26.382" v="2062" actId="20577"/>
          <ac:spMkLst>
            <pc:docMk/>
            <pc:sldMk cId="1964009245" sldId="323"/>
            <ac:spMk id="3" creationId="{00000000-0000-0000-0000-000000000000}"/>
          </ac:spMkLst>
        </pc:spChg>
      </pc:sldChg>
      <pc:sldChg chg="add">
        <pc:chgData name="Hema Mahadevu" userId="1c176bdd-a50d-403e-9444-f58f413c839b" providerId="ADAL" clId="{C67D13AF-AA02-4CFA-A62F-FD9EFEB09F76}" dt="2023-08-10T01:26:53.461" v="1415"/>
        <pc:sldMkLst>
          <pc:docMk/>
          <pc:sldMk cId="327350408" sldId="324"/>
        </pc:sldMkLst>
      </pc:sldChg>
      <pc:sldChg chg="modSp add mod">
        <pc:chgData name="Hema Mahadevu" userId="1c176bdd-a50d-403e-9444-f58f413c839b" providerId="ADAL" clId="{C67D13AF-AA02-4CFA-A62F-FD9EFEB09F76}" dt="2023-08-10T01:36:57.894" v="1440" actId="21"/>
        <pc:sldMkLst>
          <pc:docMk/>
          <pc:sldMk cId="99117342" sldId="325"/>
        </pc:sldMkLst>
        <pc:spChg chg="mod">
          <ac:chgData name="Hema Mahadevu" userId="1c176bdd-a50d-403e-9444-f58f413c839b" providerId="ADAL" clId="{C67D13AF-AA02-4CFA-A62F-FD9EFEB09F76}" dt="2023-08-10T01:36:57.894" v="1440" actId="21"/>
          <ac:spMkLst>
            <pc:docMk/>
            <pc:sldMk cId="99117342" sldId="325"/>
            <ac:spMk id="3" creationId="{00000000-0000-0000-0000-000000000000}"/>
          </ac:spMkLst>
        </pc:spChg>
      </pc:sldChg>
      <pc:sldChg chg="addSp delSp modSp add mod ord setBg">
        <pc:chgData name="Hema Mahadevu" userId="1c176bdd-a50d-403e-9444-f58f413c839b" providerId="ADAL" clId="{C67D13AF-AA02-4CFA-A62F-FD9EFEB09F76}" dt="2023-08-10T18:15:23.637" v="2102"/>
        <pc:sldMkLst>
          <pc:docMk/>
          <pc:sldMk cId="524074794" sldId="326"/>
        </pc:sldMkLst>
        <pc:spChg chg="mod">
          <ac:chgData name="Hema Mahadevu" userId="1c176bdd-a50d-403e-9444-f58f413c839b" providerId="ADAL" clId="{C67D13AF-AA02-4CFA-A62F-FD9EFEB09F76}" dt="2023-08-10T18:03:54.748" v="1962" actId="2711"/>
          <ac:spMkLst>
            <pc:docMk/>
            <pc:sldMk cId="524074794" sldId="326"/>
            <ac:spMk id="2" creationId="{00000000-0000-0000-0000-000000000000}"/>
          </ac:spMkLst>
        </pc:spChg>
        <pc:spChg chg="mod">
          <ac:chgData name="Hema Mahadevu" userId="1c176bdd-a50d-403e-9444-f58f413c839b" providerId="ADAL" clId="{C67D13AF-AA02-4CFA-A62F-FD9EFEB09F76}" dt="2023-08-10T17:19:17.880" v="1667" actId="27107"/>
          <ac:spMkLst>
            <pc:docMk/>
            <pc:sldMk cId="524074794" sldId="326"/>
            <ac:spMk id="3" creationId="{00000000-0000-0000-0000-000000000000}"/>
          </ac:spMkLst>
        </pc:spChg>
        <pc:spChg chg="add del">
          <ac:chgData name="Hema Mahadevu" userId="1c176bdd-a50d-403e-9444-f58f413c839b" providerId="ADAL" clId="{C67D13AF-AA02-4CFA-A62F-FD9EFEB09F76}" dt="2023-08-10T17:17:28.913" v="1636"/>
          <ac:spMkLst>
            <pc:docMk/>
            <pc:sldMk cId="524074794" sldId="326"/>
            <ac:spMk id="4" creationId="{870D5C37-FBB8-B24E-0187-55B0A769F8F1}"/>
          </ac:spMkLst>
        </pc:spChg>
        <pc:spChg chg="add del">
          <ac:chgData name="Hema Mahadevu" userId="1c176bdd-a50d-403e-9444-f58f413c839b" providerId="ADAL" clId="{C67D13AF-AA02-4CFA-A62F-FD9EFEB09F76}" dt="2023-08-10T17:18:14.841" v="1648"/>
          <ac:spMkLst>
            <pc:docMk/>
            <pc:sldMk cId="524074794" sldId="326"/>
            <ac:spMk id="5" creationId="{FB0ABFAD-C170-BBEC-3223-E0878471CEFB}"/>
          </ac:spMkLst>
        </pc:spChg>
        <pc:spChg chg="add">
          <ac:chgData name="Hema Mahadevu" userId="1c176bdd-a50d-403e-9444-f58f413c839b" providerId="ADAL" clId="{C67D13AF-AA02-4CFA-A62F-FD9EFEB09F76}" dt="2023-08-10T17:18:34.563" v="1655" actId="26606"/>
          <ac:spMkLst>
            <pc:docMk/>
            <pc:sldMk cId="524074794" sldId="326"/>
            <ac:spMk id="8" creationId="{3741B58E-3B65-4A01-A276-975AB2CF8A08}"/>
          </ac:spMkLst>
        </pc:spChg>
        <pc:spChg chg="add">
          <ac:chgData name="Hema Mahadevu" userId="1c176bdd-a50d-403e-9444-f58f413c839b" providerId="ADAL" clId="{C67D13AF-AA02-4CFA-A62F-FD9EFEB09F76}" dt="2023-08-10T17:18:34.563" v="1655" actId="26606"/>
          <ac:spMkLst>
            <pc:docMk/>
            <pc:sldMk cId="524074794" sldId="326"/>
            <ac:spMk id="10" creationId="{7AAC67C3-831B-4AB1-A259-DFB839CAFAFC}"/>
          </ac:spMkLst>
        </pc:spChg>
        <pc:spChg chg="add">
          <ac:chgData name="Hema Mahadevu" userId="1c176bdd-a50d-403e-9444-f58f413c839b" providerId="ADAL" clId="{C67D13AF-AA02-4CFA-A62F-FD9EFEB09F76}" dt="2023-08-10T17:18:34.563" v="1655" actId="26606"/>
          <ac:spMkLst>
            <pc:docMk/>
            <pc:sldMk cId="524074794" sldId="326"/>
            <ac:spMk id="12" creationId="{054B3F04-9EAC-45C0-B3CE-0387EEA10A0C}"/>
          </ac:spMkLst>
        </pc:spChg>
      </pc:sldChg>
      <pc:sldChg chg="modSp add del mod ord">
        <pc:chgData name="Hema Mahadevu" userId="1c176bdd-a50d-403e-9444-f58f413c839b" providerId="ADAL" clId="{C67D13AF-AA02-4CFA-A62F-FD9EFEB09F76}" dt="2023-08-07T17:44:16.061" v="264"/>
        <pc:sldMkLst>
          <pc:docMk/>
          <pc:sldMk cId="1403016727" sldId="336"/>
        </pc:sldMkLst>
        <pc:spChg chg="mod">
          <ac:chgData name="Hema Mahadevu" userId="1c176bdd-a50d-403e-9444-f58f413c839b" providerId="ADAL" clId="{C67D13AF-AA02-4CFA-A62F-FD9EFEB09F76}" dt="2023-08-07T17:42:44.124" v="255" actId="20577"/>
          <ac:spMkLst>
            <pc:docMk/>
            <pc:sldMk cId="1403016727" sldId="336"/>
            <ac:spMk id="2" creationId="{00000000-0000-0000-0000-000000000000}"/>
          </ac:spMkLst>
        </pc:spChg>
      </pc:sldChg>
      <pc:sldChg chg="addSp modSp add mod setBg">
        <pc:chgData name="Hema Mahadevu" userId="1c176bdd-a50d-403e-9444-f58f413c839b" providerId="ADAL" clId="{C67D13AF-AA02-4CFA-A62F-FD9EFEB09F76}" dt="2023-08-07T17:50:35.994" v="318" actId="113"/>
        <pc:sldMkLst>
          <pc:docMk/>
          <pc:sldMk cId="3662933858" sldId="337"/>
        </pc:sldMkLst>
        <pc:spChg chg="mod">
          <ac:chgData name="Hema Mahadevu" userId="1c176bdd-a50d-403e-9444-f58f413c839b" providerId="ADAL" clId="{C67D13AF-AA02-4CFA-A62F-FD9EFEB09F76}" dt="2023-08-07T17:50:35.994" v="318" actId="113"/>
          <ac:spMkLst>
            <pc:docMk/>
            <pc:sldMk cId="3662933858" sldId="337"/>
            <ac:spMk id="2" creationId="{00000000-0000-0000-0000-000000000000}"/>
          </ac:spMkLst>
        </pc:spChg>
        <pc:spChg chg="mod">
          <ac:chgData name="Hema Mahadevu" userId="1c176bdd-a50d-403e-9444-f58f413c839b" providerId="ADAL" clId="{C67D13AF-AA02-4CFA-A62F-FD9EFEB09F76}" dt="2023-08-07T17:44:06.408" v="260" actId="26606"/>
          <ac:spMkLst>
            <pc:docMk/>
            <pc:sldMk cId="3662933858" sldId="337"/>
            <ac:spMk id="3" creationId="{00000000-0000-0000-0000-000000000000}"/>
          </ac:spMkLst>
        </pc:spChg>
        <pc:spChg chg="add">
          <ac:chgData name="Hema Mahadevu" userId="1c176bdd-a50d-403e-9444-f58f413c839b" providerId="ADAL" clId="{C67D13AF-AA02-4CFA-A62F-FD9EFEB09F76}" dt="2023-08-07T17:44:06.408" v="260" actId="26606"/>
          <ac:spMkLst>
            <pc:docMk/>
            <pc:sldMk cId="3662933858" sldId="337"/>
            <ac:spMk id="8" creationId="{3741B58E-3B65-4A01-A276-975AB2CF8A08}"/>
          </ac:spMkLst>
        </pc:spChg>
        <pc:spChg chg="add">
          <ac:chgData name="Hema Mahadevu" userId="1c176bdd-a50d-403e-9444-f58f413c839b" providerId="ADAL" clId="{C67D13AF-AA02-4CFA-A62F-FD9EFEB09F76}" dt="2023-08-07T17:44:06.408" v="260" actId="26606"/>
          <ac:spMkLst>
            <pc:docMk/>
            <pc:sldMk cId="3662933858" sldId="337"/>
            <ac:spMk id="10" creationId="{7AAC67C3-831B-4AB1-A259-DFB839CAFAFC}"/>
          </ac:spMkLst>
        </pc:spChg>
        <pc:spChg chg="add">
          <ac:chgData name="Hema Mahadevu" userId="1c176bdd-a50d-403e-9444-f58f413c839b" providerId="ADAL" clId="{C67D13AF-AA02-4CFA-A62F-FD9EFEB09F76}" dt="2023-08-07T17:44:06.408" v="260" actId="26606"/>
          <ac:spMkLst>
            <pc:docMk/>
            <pc:sldMk cId="3662933858" sldId="337"/>
            <ac:spMk id="12" creationId="{054B3F04-9EAC-45C0-B3CE-0387EEA10A0C}"/>
          </ac:spMkLst>
        </pc:spChg>
      </pc:sldChg>
      <pc:sldChg chg="addSp delSp modSp new mod setBg">
        <pc:chgData name="Hema Mahadevu" userId="1c176bdd-a50d-403e-9444-f58f413c839b" providerId="ADAL" clId="{C67D13AF-AA02-4CFA-A62F-FD9EFEB09F76}" dt="2023-08-07T17:49:40.623" v="316" actId="255"/>
        <pc:sldMkLst>
          <pc:docMk/>
          <pc:sldMk cId="2682973709" sldId="338"/>
        </pc:sldMkLst>
        <pc:spChg chg="mod">
          <ac:chgData name="Hema Mahadevu" userId="1c176bdd-a50d-403e-9444-f58f413c839b" providerId="ADAL" clId="{C67D13AF-AA02-4CFA-A62F-FD9EFEB09F76}" dt="2023-08-07T17:48:13.237" v="299" actId="26606"/>
          <ac:spMkLst>
            <pc:docMk/>
            <pc:sldMk cId="2682973709" sldId="338"/>
            <ac:spMk id="2" creationId="{D7B12CD2-01DE-2356-6209-142364AA61AA}"/>
          </ac:spMkLst>
        </pc:spChg>
        <pc:spChg chg="add del mod">
          <ac:chgData name="Hema Mahadevu" userId="1c176bdd-a50d-403e-9444-f58f413c839b" providerId="ADAL" clId="{C67D13AF-AA02-4CFA-A62F-FD9EFEB09F76}" dt="2023-08-07T17:49:40.623" v="316" actId="255"/>
          <ac:spMkLst>
            <pc:docMk/>
            <pc:sldMk cId="2682973709" sldId="338"/>
            <ac:spMk id="3" creationId="{07EB28E6-35D7-CA2C-61A4-36198FB4F078}"/>
          </ac:spMkLst>
        </pc:spChg>
        <pc:spChg chg="add del mod">
          <ac:chgData name="Hema Mahadevu" userId="1c176bdd-a50d-403e-9444-f58f413c839b" providerId="ADAL" clId="{C67D13AF-AA02-4CFA-A62F-FD9EFEB09F76}" dt="2023-08-07T17:46:03.458" v="271"/>
          <ac:spMkLst>
            <pc:docMk/>
            <pc:sldMk cId="2682973709" sldId="338"/>
            <ac:spMk id="4" creationId="{25118F03-F58B-AAF6-8160-124EB3E18E98}"/>
          </ac:spMkLst>
        </pc:spChg>
        <pc:spChg chg="add del mod">
          <ac:chgData name="Hema Mahadevu" userId="1c176bdd-a50d-403e-9444-f58f413c839b" providerId="ADAL" clId="{C67D13AF-AA02-4CFA-A62F-FD9EFEB09F76}" dt="2023-08-07T17:47:43.628" v="295" actId="478"/>
          <ac:spMkLst>
            <pc:docMk/>
            <pc:sldMk cId="2682973709" sldId="338"/>
            <ac:spMk id="5" creationId="{DB84500E-8105-0461-A50E-CF30A4286748}"/>
          </ac:spMkLst>
        </pc:spChg>
        <pc:spChg chg="add del">
          <ac:chgData name="Hema Mahadevu" userId="1c176bdd-a50d-403e-9444-f58f413c839b" providerId="ADAL" clId="{C67D13AF-AA02-4CFA-A62F-FD9EFEB09F76}" dt="2023-08-07T17:48:41.767" v="306" actId="26606"/>
          <ac:spMkLst>
            <pc:docMk/>
            <pc:sldMk cId="2682973709" sldId="338"/>
            <ac:spMk id="8" creationId="{3741B58E-3B65-4A01-A276-975AB2CF8A08}"/>
          </ac:spMkLst>
        </pc:spChg>
        <pc:spChg chg="add del">
          <ac:chgData name="Hema Mahadevu" userId="1c176bdd-a50d-403e-9444-f58f413c839b" providerId="ADAL" clId="{C67D13AF-AA02-4CFA-A62F-FD9EFEB09F76}" dt="2023-08-07T17:48:41.767" v="306" actId="26606"/>
          <ac:spMkLst>
            <pc:docMk/>
            <pc:sldMk cId="2682973709" sldId="338"/>
            <ac:spMk id="10" creationId="{7AAC67C3-831B-4AB1-A259-DFB839CAFAFC}"/>
          </ac:spMkLst>
        </pc:spChg>
        <pc:spChg chg="add del">
          <ac:chgData name="Hema Mahadevu" userId="1c176bdd-a50d-403e-9444-f58f413c839b" providerId="ADAL" clId="{C67D13AF-AA02-4CFA-A62F-FD9EFEB09F76}" dt="2023-08-07T17:48:41.767" v="306" actId="26606"/>
          <ac:spMkLst>
            <pc:docMk/>
            <pc:sldMk cId="2682973709" sldId="338"/>
            <ac:spMk id="12"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17"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19"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21"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26"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28"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30" creationId="{054B3F04-9EAC-45C0-B3CE-0387EEA10A0C}"/>
          </ac:spMkLst>
        </pc:spChg>
      </pc:sldChg>
      <pc:sldChg chg="addSp modSp new mod setBg">
        <pc:chgData name="Hema Mahadevu" userId="1c176bdd-a50d-403e-9444-f58f413c839b" providerId="ADAL" clId="{C67D13AF-AA02-4CFA-A62F-FD9EFEB09F76}" dt="2023-08-09T00:49:47.808" v="429" actId="113"/>
        <pc:sldMkLst>
          <pc:docMk/>
          <pc:sldMk cId="1652493751" sldId="339"/>
        </pc:sldMkLst>
        <pc:spChg chg="mod">
          <ac:chgData name="Hema Mahadevu" userId="1c176bdd-a50d-403e-9444-f58f413c839b" providerId="ADAL" clId="{C67D13AF-AA02-4CFA-A62F-FD9EFEB09F76}" dt="2023-08-09T00:47:16.883" v="420" actId="26606"/>
          <ac:spMkLst>
            <pc:docMk/>
            <pc:sldMk cId="1652493751" sldId="339"/>
            <ac:spMk id="2" creationId="{3B249E39-F3EB-36F0-E214-E36488AE4475}"/>
          </ac:spMkLst>
        </pc:spChg>
        <pc:spChg chg="mod">
          <ac:chgData name="Hema Mahadevu" userId="1c176bdd-a50d-403e-9444-f58f413c839b" providerId="ADAL" clId="{C67D13AF-AA02-4CFA-A62F-FD9EFEB09F76}" dt="2023-08-09T00:49:47.808" v="429" actId="113"/>
          <ac:spMkLst>
            <pc:docMk/>
            <pc:sldMk cId="1652493751" sldId="339"/>
            <ac:spMk id="3" creationId="{14DEB30C-A976-B918-6D81-CCDE958C7286}"/>
          </ac:spMkLst>
        </pc:spChg>
        <pc:spChg chg="add">
          <ac:chgData name="Hema Mahadevu" userId="1c176bdd-a50d-403e-9444-f58f413c839b" providerId="ADAL" clId="{C67D13AF-AA02-4CFA-A62F-FD9EFEB09F76}" dt="2023-08-09T00:47:16.883" v="420" actId="26606"/>
          <ac:spMkLst>
            <pc:docMk/>
            <pc:sldMk cId="1652493751" sldId="339"/>
            <ac:spMk id="8" creationId="{3741B58E-3B65-4A01-A276-975AB2CF8A08}"/>
          </ac:spMkLst>
        </pc:spChg>
        <pc:spChg chg="add">
          <ac:chgData name="Hema Mahadevu" userId="1c176bdd-a50d-403e-9444-f58f413c839b" providerId="ADAL" clId="{C67D13AF-AA02-4CFA-A62F-FD9EFEB09F76}" dt="2023-08-09T00:47:16.883" v="420" actId="26606"/>
          <ac:spMkLst>
            <pc:docMk/>
            <pc:sldMk cId="1652493751" sldId="339"/>
            <ac:spMk id="10" creationId="{7AAC67C3-831B-4AB1-A259-DFB839CAFAFC}"/>
          </ac:spMkLst>
        </pc:spChg>
        <pc:spChg chg="add">
          <ac:chgData name="Hema Mahadevu" userId="1c176bdd-a50d-403e-9444-f58f413c839b" providerId="ADAL" clId="{C67D13AF-AA02-4CFA-A62F-FD9EFEB09F76}" dt="2023-08-09T00:47:16.883" v="420" actId="26606"/>
          <ac:spMkLst>
            <pc:docMk/>
            <pc:sldMk cId="1652493751" sldId="339"/>
            <ac:spMk id="12" creationId="{054B3F04-9EAC-45C0-B3CE-0387EEA10A0C}"/>
          </ac:spMkLst>
        </pc:spChg>
      </pc:sldChg>
      <pc:sldChg chg="addSp modSp new mod setBg">
        <pc:chgData name="Hema Mahadevu" userId="1c176bdd-a50d-403e-9444-f58f413c839b" providerId="ADAL" clId="{C67D13AF-AA02-4CFA-A62F-FD9EFEB09F76}" dt="2023-08-09T17:51:41.173" v="1261" actId="2711"/>
        <pc:sldMkLst>
          <pc:docMk/>
          <pc:sldMk cId="1169329459" sldId="340"/>
        </pc:sldMkLst>
        <pc:spChg chg="mod">
          <ac:chgData name="Hema Mahadevu" userId="1c176bdd-a50d-403e-9444-f58f413c839b" providerId="ADAL" clId="{C67D13AF-AA02-4CFA-A62F-FD9EFEB09F76}" dt="2023-08-09T17:51:41.173" v="1261" actId="2711"/>
          <ac:spMkLst>
            <pc:docMk/>
            <pc:sldMk cId="1169329459" sldId="340"/>
            <ac:spMk id="2" creationId="{7C4C92B5-D744-2B19-6B67-21D206D98ADB}"/>
          </ac:spMkLst>
        </pc:spChg>
        <pc:spChg chg="mod">
          <ac:chgData name="Hema Mahadevu" userId="1c176bdd-a50d-403e-9444-f58f413c839b" providerId="ADAL" clId="{C67D13AF-AA02-4CFA-A62F-FD9EFEB09F76}" dt="2023-08-09T01:35:25.550" v="893" actId="255"/>
          <ac:spMkLst>
            <pc:docMk/>
            <pc:sldMk cId="1169329459" sldId="340"/>
            <ac:spMk id="3" creationId="{FEC65E90-82C2-AD61-620C-C659362E1BB0}"/>
          </ac:spMkLst>
        </pc:spChg>
        <pc:spChg chg="add">
          <ac:chgData name="Hema Mahadevu" userId="1c176bdd-a50d-403e-9444-f58f413c839b" providerId="ADAL" clId="{C67D13AF-AA02-4CFA-A62F-FD9EFEB09F76}" dt="2023-08-09T00:54:27.862" v="495" actId="26606"/>
          <ac:spMkLst>
            <pc:docMk/>
            <pc:sldMk cId="1169329459" sldId="340"/>
            <ac:spMk id="8" creationId="{3741B58E-3B65-4A01-A276-975AB2CF8A08}"/>
          </ac:spMkLst>
        </pc:spChg>
        <pc:spChg chg="add">
          <ac:chgData name="Hema Mahadevu" userId="1c176bdd-a50d-403e-9444-f58f413c839b" providerId="ADAL" clId="{C67D13AF-AA02-4CFA-A62F-FD9EFEB09F76}" dt="2023-08-09T00:54:27.862" v="495" actId="26606"/>
          <ac:spMkLst>
            <pc:docMk/>
            <pc:sldMk cId="1169329459" sldId="340"/>
            <ac:spMk id="10" creationId="{7AAC67C3-831B-4AB1-A259-DFB839CAFAFC}"/>
          </ac:spMkLst>
        </pc:spChg>
        <pc:spChg chg="add">
          <ac:chgData name="Hema Mahadevu" userId="1c176bdd-a50d-403e-9444-f58f413c839b" providerId="ADAL" clId="{C67D13AF-AA02-4CFA-A62F-FD9EFEB09F76}" dt="2023-08-09T00:54:27.862" v="495" actId="26606"/>
          <ac:spMkLst>
            <pc:docMk/>
            <pc:sldMk cId="1169329459" sldId="340"/>
            <ac:spMk id="12" creationId="{054B3F04-9EAC-45C0-B3CE-0387EEA10A0C}"/>
          </ac:spMkLst>
        </pc:spChg>
      </pc:sldChg>
      <pc:sldChg chg="modSp new del mod">
        <pc:chgData name="Hema Mahadevu" userId="1c176bdd-a50d-403e-9444-f58f413c839b" providerId="ADAL" clId="{C67D13AF-AA02-4CFA-A62F-FD9EFEB09F76}" dt="2023-08-09T00:51:26.443" v="439" actId="47"/>
        <pc:sldMkLst>
          <pc:docMk/>
          <pc:sldMk cId="914135709" sldId="341"/>
        </pc:sldMkLst>
        <pc:spChg chg="mod">
          <ac:chgData name="Hema Mahadevu" userId="1c176bdd-a50d-403e-9444-f58f413c839b" providerId="ADAL" clId="{C67D13AF-AA02-4CFA-A62F-FD9EFEB09F76}" dt="2023-08-09T00:51:21.632" v="438"/>
          <ac:spMkLst>
            <pc:docMk/>
            <pc:sldMk cId="914135709" sldId="341"/>
            <ac:spMk id="3" creationId="{9F3BCF2A-A73E-2209-9B31-0D345411E2B3}"/>
          </ac:spMkLst>
        </pc:spChg>
      </pc:sldChg>
      <pc:sldChg chg="addSp modSp new mod ord">
        <pc:chgData name="Hema Mahadevu" userId="1c176bdd-a50d-403e-9444-f58f413c839b" providerId="ADAL" clId="{C67D13AF-AA02-4CFA-A62F-FD9EFEB09F76}" dt="2023-08-09T02:10:13.109" v="1101" actId="20577"/>
        <pc:sldMkLst>
          <pc:docMk/>
          <pc:sldMk cId="4122684423" sldId="341"/>
        </pc:sldMkLst>
        <pc:spChg chg="add mod">
          <ac:chgData name="Hema Mahadevu" userId="1c176bdd-a50d-403e-9444-f58f413c839b" providerId="ADAL" clId="{C67D13AF-AA02-4CFA-A62F-FD9EFEB09F76}" dt="2023-08-09T02:10:13.109" v="1101" actId="20577"/>
          <ac:spMkLst>
            <pc:docMk/>
            <pc:sldMk cId="4122684423" sldId="341"/>
            <ac:spMk id="3" creationId="{179B6445-3D1C-CCFF-8DC2-FA56B835D62F}"/>
          </ac:spMkLst>
        </pc:spChg>
      </pc:sldChg>
      <pc:sldChg chg="modSp add del mod">
        <pc:chgData name="Hema Mahadevu" userId="1c176bdd-a50d-403e-9444-f58f413c839b" providerId="ADAL" clId="{C67D13AF-AA02-4CFA-A62F-FD9EFEB09F76}" dt="2023-08-10T17:20:12.732" v="1668" actId="47"/>
        <pc:sldMkLst>
          <pc:docMk/>
          <pc:sldMk cId="3116251094" sldId="342"/>
        </pc:sldMkLst>
        <pc:spChg chg="mod">
          <ac:chgData name="Hema Mahadevu" userId="1c176bdd-a50d-403e-9444-f58f413c839b" providerId="ADAL" clId="{C67D13AF-AA02-4CFA-A62F-FD9EFEB09F76}" dt="2023-08-09T05:55:41.581" v="1193" actId="12"/>
          <ac:spMkLst>
            <pc:docMk/>
            <pc:sldMk cId="3116251094" sldId="342"/>
            <ac:spMk id="3" creationId="{00000000-0000-0000-0000-000000000000}"/>
          </ac:spMkLst>
        </pc:spChg>
      </pc:sldChg>
      <pc:sldChg chg="addSp delSp modSp new del mod setBg">
        <pc:chgData name="Hema Mahadevu" userId="1c176bdd-a50d-403e-9444-f58f413c839b" providerId="ADAL" clId="{C67D13AF-AA02-4CFA-A62F-FD9EFEB09F76}" dt="2023-08-10T17:20:20.078" v="1669" actId="47"/>
        <pc:sldMkLst>
          <pc:docMk/>
          <pc:sldMk cId="2875313922" sldId="343"/>
        </pc:sldMkLst>
        <pc:spChg chg="mod">
          <ac:chgData name="Hema Mahadevu" userId="1c176bdd-a50d-403e-9444-f58f413c839b" providerId="ADAL" clId="{C67D13AF-AA02-4CFA-A62F-FD9EFEB09F76}" dt="2023-08-09T01:10:23.177" v="770" actId="26606"/>
          <ac:spMkLst>
            <pc:docMk/>
            <pc:sldMk cId="2875313922" sldId="343"/>
            <ac:spMk id="2" creationId="{5BDAACAE-40E7-F893-7554-6A8D44D63184}"/>
          </ac:spMkLst>
        </pc:spChg>
        <pc:spChg chg="mod">
          <ac:chgData name="Hema Mahadevu" userId="1c176bdd-a50d-403e-9444-f58f413c839b" providerId="ADAL" clId="{C67D13AF-AA02-4CFA-A62F-FD9EFEB09F76}" dt="2023-08-09T01:12:50.117" v="790" actId="5793"/>
          <ac:spMkLst>
            <pc:docMk/>
            <pc:sldMk cId="2875313922" sldId="343"/>
            <ac:spMk id="3" creationId="{99629EB2-845A-80BB-4B6B-34372E733F6D}"/>
          </ac:spMkLst>
        </pc:spChg>
        <pc:spChg chg="add del">
          <ac:chgData name="Hema Mahadevu" userId="1c176bdd-a50d-403e-9444-f58f413c839b" providerId="ADAL" clId="{C67D13AF-AA02-4CFA-A62F-FD9EFEB09F76}" dt="2023-08-09T01:12:43.398" v="784" actId="26606"/>
          <ac:spMkLst>
            <pc:docMk/>
            <pc:sldMk cId="2875313922" sldId="343"/>
            <ac:spMk id="8" creationId="{3741B58E-3B65-4A01-A276-975AB2CF8A08}"/>
          </ac:spMkLst>
        </pc:spChg>
        <pc:spChg chg="add del">
          <ac:chgData name="Hema Mahadevu" userId="1c176bdd-a50d-403e-9444-f58f413c839b" providerId="ADAL" clId="{C67D13AF-AA02-4CFA-A62F-FD9EFEB09F76}" dt="2023-08-09T01:10:23.172" v="769" actId="26606"/>
          <ac:spMkLst>
            <pc:docMk/>
            <pc:sldMk cId="2875313922" sldId="343"/>
            <ac:spMk id="10" creationId="{C33BF9DD-8A45-4EEE-B231-0A14D322E5F9}"/>
          </ac:spMkLst>
        </pc:spChg>
        <pc:spChg chg="add del">
          <ac:chgData name="Hema Mahadevu" userId="1c176bdd-a50d-403e-9444-f58f413c839b" providerId="ADAL" clId="{C67D13AF-AA02-4CFA-A62F-FD9EFEB09F76}" dt="2023-08-09T01:10:23.172" v="769" actId="26606"/>
          <ac:spMkLst>
            <pc:docMk/>
            <pc:sldMk cId="2875313922" sldId="343"/>
            <ac:spMk id="14" creationId="{D5FBCAC9-BD8B-4F3B-AD74-EF37D4211349}"/>
          </ac:spMkLst>
        </pc:spChg>
        <pc:spChg chg="add del">
          <ac:chgData name="Hema Mahadevu" userId="1c176bdd-a50d-403e-9444-f58f413c839b" providerId="ADAL" clId="{C67D13AF-AA02-4CFA-A62F-FD9EFEB09F76}" dt="2023-08-09T01:10:23.172" v="769" actId="26606"/>
          <ac:spMkLst>
            <pc:docMk/>
            <pc:sldMk cId="2875313922" sldId="343"/>
            <ac:spMk id="16" creationId="{9556C5A8-AD7E-4CE7-87BE-9EA3B5E1786F}"/>
          </ac:spMkLst>
        </pc:spChg>
        <pc:spChg chg="add del">
          <ac:chgData name="Hema Mahadevu" userId="1c176bdd-a50d-403e-9444-f58f413c839b" providerId="ADAL" clId="{C67D13AF-AA02-4CFA-A62F-FD9EFEB09F76}" dt="2023-08-09T01:12:43.398" v="784" actId="26606"/>
          <ac:spMkLst>
            <pc:docMk/>
            <pc:sldMk cId="2875313922" sldId="343"/>
            <ac:spMk id="18"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19" creationId="{054B3F04-9EAC-45C0-B3CE-0387EEA10A0C}"/>
          </ac:spMkLst>
        </pc:spChg>
        <pc:spChg chg="add del">
          <ac:chgData name="Hema Mahadevu" userId="1c176bdd-a50d-403e-9444-f58f413c839b" providerId="ADAL" clId="{C67D13AF-AA02-4CFA-A62F-FD9EFEB09F76}" dt="2023-08-09T01:12:43.398" v="784" actId="26606"/>
          <ac:spMkLst>
            <pc:docMk/>
            <pc:sldMk cId="2875313922" sldId="343"/>
            <ac:spMk id="24" creationId="{3741B58E-3B65-4A01-A276-975AB2CF8A08}"/>
          </ac:spMkLst>
        </pc:spChg>
        <pc:spChg chg="add del">
          <ac:chgData name="Hema Mahadevu" userId="1c176bdd-a50d-403e-9444-f58f413c839b" providerId="ADAL" clId="{C67D13AF-AA02-4CFA-A62F-FD9EFEB09F76}" dt="2023-08-09T01:12:43.398" v="784" actId="26606"/>
          <ac:spMkLst>
            <pc:docMk/>
            <pc:sldMk cId="2875313922" sldId="343"/>
            <ac:spMk id="26"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28" creationId="{054B3F04-9EAC-45C0-B3CE-0387EEA10A0C}"/>
          </ac:spMkLst>
        </pc:spChg>
        <pc:picChg chg="add del">
          <ac:chgData name="Hema Mahadevu" userId="1c176bdd-a50d-403e-9444-f58f413c839b" providerId="ADAL" clId="{C67D13AF-AA02-4CFA-A62F-FD9EFEB09F76}" dt="2023-08-09T01:10:23.172" v="769" actId="26606"/>
          <ac:picMkLst>
            <pc:docMk/>
            <pc:sldMk cId="2875313922" sldId="343"/>
            <ac:picMk id="7" creationId="{AEDDDF57-C5E2-91A9-F306-2FBABD7718D5}"/>
          </ac:picMkLst>
        </pc:picChg>
        <pc:cxnChg chg="add del">
          <ac:chgData name="Hema Mahadevu" userId="1c176bdd-a50d-403e-9444-f58f413c839b" providerId="ADAL" clId="{C67D13AF-AA02-4CFA-A62F-FD9EFEB09F76}" dt="2023-08-09T01:10:23.172" v="769" actId="26606"/>
          <ac:cxnSpMkLst>
            <pc:docMk/>
            <pc:sldMk cId="2875313922" sldId="343"/>
            <ac:cxnSpMk id="12" creationId="{9020DCC9-F851-4562-BB20-1AB3C51BFD08}"/>
          </ac:cxnSpMkLst>
        </pc:cxnChg>
      </pc:sldChg>
      <pc:sldChg chg="addSp modSp new del mod setBg">
        <pc:chgData name="Hema Mahadevu" userId="1c176bdd-a50d-403e-9444-f58f413c839b" providerId="ADAL" clId="{C67D13AF-AA02-4CFA-A62F-FD9EFEB09F76}" dt="2023-08-10T17:20:22.618" v="1670" actId="47"/>
        <pc:sldMkLst>
          <pc:docMk/>
          <pc:sldMk cId="450263909" sldId="344"/>
        </pc:sldMkLst>
        <pc:spChg chg="mod">
          <ac:chgData name="Hema Mahadevu" userId="1c176bdd-a50d-403e-9444-f58f413c839b" providerId="ADAL" clId="{C67D13AF-AA02-4CFA-A62F-FD9EFEB09F76}" dt="2023-08-09T01:15:42.714" v="798" actId="26606"/>
          <ac:spMkLst>
            <pc:docMk/>
            <pc:sldMk cId="450263909" sldId="344"/>
            <ac:spMk id="2" creationId="{EF4D433E-B121-D964-EB48-69E827F5D87F}"/>
          </ac:spMkLst>
        </pc:spChg>
        <pc:spChg chg="mod">
          <ac:chgData name="Hema Mahadevu" userId="1c176bdd-a50d-403e-9444-f58f413c839b" providerId="ADAL" clId="{C67D13AF-AA02-4CFA-A62F-FD9EFEB09F76}" dt="2023-08-09T01:26:48.624" v="802" actId="5793"/>
          <ac:spMkLst>
            <pc:docMk/>
            <pc:sldMk cId="450263909" sldId="344"/>
            <ac:spMk id="3" creationId="{258B28C2-D62E-C0FF-9A7A-C274BC981CE0}"/>
          </ac:spMkLst>
        </pc:spChg>
        <pc:spChg chg="add">
          <ac:chgData name="Hema Mahadevu" userId="1c176bdd-a50d-403e-9444-f58f413c839b" providerId="ADAL" clId="{C67D13AF-AA02-4CFA-A62F-FD9EFEB09F76}" dt="2023-08-09T01:15:42.714" v="798" actId="26606"/>
          <ac:spMkLst>
            <pc:docMk/>
            <pc:sldMk cId="450263909" sldId="344"/>
            <ac:spMk id="8" creationId="{3741B58E-3B65-4A01-A276-975AB2CF8A08}"/>
          </ac:spMkLst>
        </pc:spChg>
        <pc:spChg chg="add">
          <ac:chgData name="Hema Mahadevu" userId="1c176bdd-a50d-403e-9444-f58f413c839b" providerId="ADAL" clId="{C67D13AF-AA02-4CFA-A62F-FD9EFEB09F76}" dt="2023-08-09T01:15:42.714" v="798" actId="26606"/>
          <ac:spMkLst>
            <pc:docMk/>
            <pc:sldMk cId="450263909" sldId="344"/>
            <ac:spMk id="10" creationId="{7AAC67C3-831B-4AB1-A259-DFB839CAFAFC}"/>
          </ac:spMkLst>
        </pc:spChg>
        <pc:spChg chg="add">
          <ac:chgData name="Hema Mahadevu" userId="1c176bdd-a50d-403e-9444-f58f413c839b" providerId="ADAL" clId="{C67D13AF-AA02-4CFA-A62F-FD9EFEB09F76}" dt="2023-08-09T01:15:42.714" v="798" actId="26606"/>
          <ac:spMkLst>
            <pc:docMk/>
            <pc:sldMk cId="450263909" sldId="344"/>
            <ac:spMk id="12" creationId="{054B3F04-9EAC-45C0-B3CE-0387EEA10A0C}"/>
          </ac:spMkLst>
        </pc:spChg>
      </pc:sldChg>
      <pc:sldChg chg="modSp new del mod">
        <pc:chgData name="Hema Mahadevu" userId="1c176bdd-a50d-403e-9444-f58f413c839b" providerId="ADAL" clId="{C67D13AF-AA02-4CFA-A62F-FD9EFEB09F76}" dt="2023-08-09T01:27:01.041" v="807" actId="47"/>
        <pc:sldMkLst>
          <pc:docMk/>
          <pc:sldMk cId="2933222259" sldId="345"/>
        </pc:sldMkLst>
        <pc:spChg chg="mod">
          <ac:chgData name="Hema Mahadevu" userId="1c176bdd-a50d-403e-9444-f58f413c839b" providerId="ADAL" clId="{C67D13AF-AA02-4CFA-A62F-FD9EFEB09F76}" dt="2023-08-09T01:26:57.876" v="806"/>
          <ac:spMkLst>
            <pc:docMk/>
            <pc:sldMk cId="2933222259" sldId="345"/>
            <ac:spMk id="3" creationId="{37828096-242A-A3FE-7571-13F84CCEFDAA}"/>
          </ac:spMkLst>
        </pc:spChg>
      </pc:sldChg>
      <pc:sldChg chg="modSp new del mod ord">
        <pc:chgData name="Hema Mahadevu" userId="1c176bdd-a50d-403e-9444-f58f413c839b" providerId="ADAL" clId="{C67D13AF-AA02-4CFA-A62F-FD9EFEB09F76}" dt="2023-08-10T17:15:45.058" v="1632" actId="47"/>
        <pc:sldMkLst>
          <pc:docMk/>
          <pc:sldMk cId="3440374619" sldId="345"/>
        </pc:sldMkLst>
        <pc:spChg chg="mod">
          <ac:chgData name="Hema Mahadevu" userId="1c176bdd-a50d-403e-9444-f58f413c839b" providerId="ADAL" clId="{C67D13AF-AA02-4CFA-A62F-FD9EFEB09F76}" dt="2023-08-09T01:29:27.686" v="858" actId="255"/>
          <ac:spMkLst>
            <pc:docMk/>
            <pc:sldMk cId="3440374619" sldId="345"/>
            <ac:spMk id="2" creationId="{9B70262A-5CF0-E27C-FBFB-893E94DD241E}"/>
          </ac:spMkLst>
        </pc:spChg>
        <pc:spChg chg="mod">
          <ac:chgData name="Hema Mahadevu" userId="1c176bdd-a50d-403e-9444-f58f413c839b" providerId="ADAL" clId="{C67D13AF-AA02-4CFA-A62F-FD9EFEB09F76}" dt="2023-08-09T01:29:45.842" v="876" actId="20577"/>
          <ac:spMkLst>
            <pc:docMk/>
            <pc:sldMk cId="3440374619" sldId="345"/>
            <ac:spMk id="3" creationId="{502DEA0D-BECB-6F60-90E9-9CA37BC04C96}"/>
          </ac:spMkLst>
        </pc:spChg>
      </pc:sldChg>
      <pc:sldChg chg="new del">
        <pc:chgData name="Hema Mahadevu" userId="1c176bdd-a50d-403e-9444-f58f413c839b" providerId="ADAL" clId="{C67D13AF-AA02-4CFA-A62F-FD9EFEB09F76}" dt="2023-08-09T01:27:35.041" v="809" actId="47"/>
        <pc:sldMkLst>
          <pc:docMk/>
          <pc:sldMk cId="3811079628" sldId="345"/>
        </pc:sldMkLst>
      </pc:sldChg>
      <pc:sldChg chg="addSp delSp modSp new del mod ord">
        <pc:chgData name="Hema Mahadevu" userId="1c176bdd-a50d-403e-9444-f58f413c839b" providerId="ADAL" clId="{C67D13AF-AA02-4CFA-A62F-FD9EFEB09F76}" dt="2023-08-09T01:28:56.316" v="820" actId="47"/>
        <pc:sldMkLst>
          <pc:docMk/>
          <pc:sldMk cId="4225959089" sldId="345"/>
        </pc:sldMkLst>
        <pc:spChg chg="add del mod">
          <ac:chgData name="Hema Mahadevu" userId="1c176bdd-a50d-403e-9444-f58f413c839b" providerId="ADAL" clId="{C67D13AF-AA02-4CFA-A62F-FD9EFEB09F76}" dt="2023-08-09T01:28:43.827" v="819" actId="478"/>
          <ac:spMkLst>
            <pc:docMk/>
            <pc:sldMk cId="4225959089" sldId="345"/>
            <ac:spMk id="3" creationId="{1BCF821B-B83B-8BF0-0649-135672DF01E8}"/>
          </ac:spMkLst>
        </pc:spChg>
      </pc:sldChg>
      <pc:sldChg chg="addSp modSp new mod setBg">
        <pc:chgData name="Hema Mahadevu" userId="1c176bdd-a50d-403e-9444-f58f413c839b" providerId="ADAL" clId="{C67D13AF-AA02-4CFA-A62F-FD9EFEB09F76}" dt="2023-08-09T17:52:07.881" v="1262" actId="255"/>
        <pc:sldMkLst>
          <pc:docMk/>
          <pc:sldMk cId="20429154" sldId="346"/>
        </pc:sldMkLst>
        <pc:spChg chg="mod">
          <ac:chgData name="Hema Mahadevu" userId="1c176bdd-a50d-403e-9444-f58f413c839b" providerId="ADAL" clId="{C67D13AF-AA02-4CFA-A62F-FD9EFEB09F76}" dt="2023-08-09T01:38:24.888" v="899" actId="2711"/>
          <ac:spMkLst>
            <pc:docMk/>
            <pc:sldMk cId="20429154" sldId="346"/>
            <ac:spMk id="2" creationId="{550F14A7-001E-05C3-5CBF-58DFA41652F4}"/>
          </ac:spMkLst>
        </pc:spChg>
        <pc:spChg chg="mod">
          <ac:chgData name="Hema Mahadevu" userId="1c176bdd-a50d-403e-9444-f58f413c839b" providerId="ADAL" clId="{C67D13AF-AA02-4CFA-A62F-FD9EFEB09F76}" dt="2023-08-09T17:52:07.881" v="1262" actId="255"/>
          <ac:spMkLst>
            <pc:docMk/>
            <pc:sldMk cId="20429154" sldId="346"/>
            <ac:spMk id="3" creationId="{AA583534-93A9-D501-731C-96F2EC22F097}"/>
          </ac:spMkLst>
        </pc:spChg>
        <pc:spChg chg="add">
          <ac:chgData name="Hema Mahadevu" userId="1c176bdd-a50d-403e-9444-f58f413c839b" providerId="ADAL" clId="{C67D13AF-AA02-4CFA-A62F-FD9EFEB09F76}" dt="2023-08-09T01:37:54.455" v="896" actId="26606"/>
          <ac:spMkLst>
            <pc:docMk/>
            <pc:sldMk cId="20429154" sldId="346"/>
            <ac:spMk id="8" creationId="{3741B58E-3B65-4A01-A276-975AB2CF8A08}"/>
          </ac:spMkLst>
        </pc:spChg>
        <pc:spChg chg="add">
          <ac:chgData name="Hema Mahadevu" userId="1c176bdd-a50d-403e-9444-f58f413c839b" providerId="ADAL" clId="{C67D13AF-AA02-4CFA-A62F-FD9EFEB09F76}" dt="2023-08-09T01:37:54.455" v="896" actId="26606"/>
          <ac:spMkLst>
            <pc:docMk/>
            <pc:sldMk cId="20429154" sldId="346"/>
            <ac:spMk id="10" creationId="{7AAC67C3-831B-4AB1-A259-DFB839CAFAFC}"/>
          </ac:spMkLst>
        </pc:spChg>
        <pc:spChg chg="add">
          <ac:chgData name="Hema Mahadevu" userId="1c176bdd-a50d-403e-9444-f58f413c839b" providerId="ADAL" clId="{C67D13AF-AA02-4CFA-A62F-FD9EFEB09F76}" dt="2023-08-09T01:37:54.455" v="896" actId="26606"/>
          <ac:spMkLst>
            <pc:docMk/>
            <pc:sldMk cId="20429154" sldId="346"/>
            <ac:spMk id="12" creationId="{054B3F04-9EAC-45C0-B3CE-0387EEA10A0C}"/>
          </ac:spMkLst>
        </pc:spChg>
      </pc:sldChg>
      <pc:sldChg chg="modSp add mod">
        <pc:chgData name="Hema Mahadevu" userId="1c176bdd-a50d-403e-9444-f58f413c839b" providerId="ADAL" clId="{C67D13AF-AA02-4CFA-A62F-FD9EFEB09F76}" dt="2023-08-09T05:55:51.328" v="1194" actId="12"/>
        <pc:sldMkLst>
          <pc:docMk/>
          <pc:sldMk cId="2124409273" sldId="347"/>
        </pc:sldMkLst>
        <pc:spChg chg="mod">
          <ac:chgData name="Hema Mahadevu" userId="1c176bdd-a50d-403e-9444-f58f413c839b" providerId="ADAL" clId="{C67D13AF-AA02-4CFA-A62F-FD9EFEB09F76}" dt="2023-08-09T05:55:51.328" v="1194" actId="12"/>
          <ac:spMkLst>
            <pc:docMk/>
            <pc:sldMk cId="2124409273" sldId="347"/>
            <ac:spMk id="3" creationId="{00000000-0000-0000-0000-000000000000}"/>
          </ac:spMkLst>
        </pc:spChg>
      </pc:sldChg>
      <pc:sldChg chg="modSp new mod">
        <pc:chgData name="Hema Mahadevu" userId="1c176bdd-a50d-403e-9444-f58f413c839b" providerId="ADAL" clId="{C67D13AF-AA02-4CFA-A62F-FD9EFEB09F76}" dt="2023-08-09T01:42:13.983" v="950" actId="20577"/>
        <pc:sldMkLst>
          <pc:docMk/>
          <pc:sldMk cId="3238662152" sldId="348"/>
        </pc:sldMkLst>
        <pc:spChg chg="mod">
          <ac:chgData name="Hema Mahadevu" userId="1c176bdd-a50d-403e-9444-f58f413c839b" providerId="ADAL" clId="{C67D13AF-AA02-4CFA-A62F-FD9EFEB09F76}" dt="2023-08-09T01:41:15.760" v="924" actId="255"/>
          <ac:spMkLst>
            <pc:docMk/>
            <pc:sldMk cId="3238662152" sldId="348"/>
            <ac:spMk id="2" creationId="{0DF1CCDF-D794-5B8A-4801-A5F390282515}"/>
          </ac:spMkLst>
        </pc:spChg>
        <pc:spChg chg="mod">
          <ac:chgData name="Hema Mahadevu" userId="1c176bdd-a50d-403e-9444-f58f413c839b" providerId="ADAL" clId="{C67D13AF-AA02-4CFA-A62F-FD9EFEB09F76}" dt="2023-08-09T01:42:13.983" v="950" actId="20577"/>
          <ac:spMkLst>
            <pc:docMk/>
            <pc:sldMk cId="3238662152" sldId="348"/>
            <ac:spMk id="3" creationId="{4143EF15-E4A1-6929-7351-133E19AE99DA}"/>
          </ac:spMkLst>
        </pc:spChg>
      </pc:sldChg>
      <pc:sldChg chg="addSp delSp modSp new del mod">
        <pc:chgData name="Hema Mahadevu" userId="1c176bdd-a50d-403e-9444-f58f413c839b" providerId="ADAL" clId="{C67D13AF-AA02-4CFA-A62F-FD9EFEB09F76}" dt="2023-08-09T01:40:24.548" v="915" actId="47"/>
        <pc:sldMkLst>
          <pc:docMk/>
          <pc:sldMk cId="3906509180" sldId="348"/>
        </pc:sldMkLst>
        <pc:spChg chg="mod">
          <ac:chgData name="Hema Mahadevu" userId="1c176bdd-a50d-403e-9444-f58f413c839b" providerId="ADAL" clId="{C67D13AF-AA02-4CFA-A62F-FD9EFEB09F76}" dt="2023-08-09T01:39:01.302" v="903" actId="27636"/>
          <ac:spMkLst>
            <pc:docMk/>
            <pc:sldMk cId="3906509180" sldId="348"/>
            <ac:spMk id="2" creationId="{62576909-E4D9-6F13-9DF2-3B7633F683BC}"/>
          </ac:spMkLst>
        </pc:spChg>
        <pc:spChg chg="add del mod">
          <ac:chgData name="Hema Mahadevu" userId="1c176bdd-a50d-403e-9444-f58f413c839b" providerId="ADAL" clId="{C67D13AF-AA02-4CFA-A62F-FD9EFEB09F76}" dt="2023-08-09T01:40:17.927" v="914" actId="20577"/>
          <ac:spMkLst>
            <pc:docMk/>
            <pc:sldMk cId="3906509180" sldId="348"/>
            <ac:spMk id="3" creationId="{B7C1C3C8-F6A6-5911-41F8-E5E0F1B84E38}"/>
          </ac:spMkLst>
        </pc:spChg>
        <pc:spChg chg="add del mod">
          <ac:chgData name="Hema Mahadevu" userId="1c176bdd-a50d-403e-9444-f58f413c839b" providerId="ADAL" clId="{C67D13AF-AA02-4CFA-A62F-FD9EFEB09F76}" dt="2023-08-09T01:39:35.049" v="905"/>
          <ac:spMkLst>
            <pc:docMk/>
            <pc:sldMk cId="3906509180" sldId="348"/>
            <ac:spMk id="4" creationId="{827D2930-B360-67C7-4CAC-6ACDC3304E56}"/>
          </ac:spMkLst>
        </pc:spChg>
      </pc:sldChg>
      <pc:sldChg chg="addSp delSp modSp new mod setBg">
        <pc:chgData name="Hema Mahadevu" userId="1c176bdd-a50d-403e-9444-f58f413c839b" providerId="ADAL" clId="{C67D13AF-AA02-4CFA-A62F-FD9EFEB09F76}" dt="2023-08-09T17:52:39.614" v="1265" actId="27636"/>
        <pc:sldMkLst>
          <pc:docMk/>
          <pc:sldMk cId="987436760" sldId="349"/>
        </pc:sldMkLst>
        <pc:spChg chg="mod">
          <ac:chgData name="Hema Mahadevu" userId="1c176bdd-a50d-403e-9444-f58f413c839b" providerId="ADAL" clId="{C67D13AF-AA02-4CFA-A62F-FD9EFEB09F76}" dt="2023-08-09T02:00:40.946" v="1000" actId="20577"/>
          <ac:spMkLst>
            <pc:docMk/>
            <pc:sldMk cId="987436760" sldId="349"/>
            <ac:spMk id="2" creationId="{2DE5D23F-473C-F517-BDD9-1612BB4BA0B8}"/>
          </ac:spMkLst>
        </pc:spChg>
        <pc:spChg chg="mod">
          <ac:chgData name="Hema Mahadevu" userId="1c176bdd-a50d-403e-9444-f58f413c839b" providerId="ADAL" clId="{C67D13AF-AA02-4CFA-A62F-FD9EFEB09F76}" dt="2023-08-09T17:52:39.614" v="1265" actId="27636"/>
          <ac:spMkLst>
            <pc:docMk/>
            <pc:sldMk cId="987436760" sldId="349"/>
            <ac:spMk id="3" creationId="{31D02918-1358-1E84-2836-CC240FA9B370}"/>
          </ac:spMkLst>
        </pc:spChg>
        <pc:spChg chg="add del">
          <ac:chgData name="Hema Mahadevu" userId="1c176bdd-a50d-403e-9444-f58f413c839b" providerId="ADAL" clId="{C67D13AF-AA02-4CFA-A62F-FD9EFEB09F76}" dt="2023-08-09T02:00:14.695" v="994" actId="26606"/>
          <ac:spMkLst>
            <pc:docMk/>
            <pc:sldMk cId="987436760" sldId="349"/>
            <ac:spMk id="8" creationId="{3741B58E-3B65-4A01-A276-975AB2CF8A08}"/>
          </ac:spMkLst>
        </pc:spChg>
        <pc:spChg chg="add del">
          <ac:chgData name="Hema Mahadevu" userId="1c176bdd-a50d-403e-9444-f58f413c839b" providerId="ADAL" clId="{C67D13AF-AA02-4CFA-A62F-FD9EFEB09F76}" dt="2023-08-09T02:00:14.695" v="994" actId="26606"/>
          <ac:spMkLst>
            <pc:docMk/>
            <pc:sldMk cId="987436760" sldId="349"/>
            <ac:spMk id="10" creationId="{7AAC67C3-831B-4AB1-A259-DFB839CAFAFC}"/>
          </ac:spMkLst>
        </pc:spChg>
        <pc:spChg chg="add del">
          <ac:chgData name="Hema Mahadevu" userId="1c176bdd-a50d-403e-9444-f58f413c839b" providerId="ADAL" clId="{C67D13AF-AA02-4CFA-A62F-FD9EFEB09F76}" dt="2023-08-09T02:00:14.695" v="994" actId="26606"/>
          <ac:spMkLst>
            <pc:docMk/>
            <pc:sldMk cId="987436760" sldId="349"/>
            <ac:spMk id="12" creationId="{054B3F04-9EAC-45C0-B3CE-0387EEA10A0C}"/>
          </ac:spMkLst>
        </pc:spChg>
        <pc:spChg chg="add">
          <ac:chgData name="Hema Mahadevu" userId="1c176bdd-a50d-403e-9444-f58f413c839b" providerId="ADAL" clId="{C67D13AF-AA02-4CFA-A62F-FD9EFEB09F76}" dt="2023-08-09T02:00:14.695" v="994" actId="26606"/>
          <ac:spMkLst>
            <pc:docMk/>
            <pc:sldMk cId="987436760" sldId="349"/>
            <ac:spMk id="17" creationId="{3741B58E-3B65-4A01-A276-975AB2CF8A08}"/>
          </ac:spMkLst>
        </pc:spChg>
        <pc:spChg chg="add">
          <ac:chgData name="Hema Mahadevu" userId="1c176bdd-a50d-403e-9444-f58f413c839b" providerId="ADAL" clId="{C67D13AF-AA02-4CFA-A62F-FD9EFEB09F76}" dt="2023-08-09T02:00:14.695" v="994" actId="26606"/>
          <ac:spMkLst>
            <pc:docMk/>
            <pc:sldMk cId="987436760" sldId="349"/>
            <ac:spMk id="19" creationId="{7AAC67C3-831B-4AB1-A259-DFB839CAFAFC}"/>
          </ac:spMkLst>
        </pc:spChg>
        <pc:spChg chg="add">
          <ac:chgData name="Hema Mahadevu" userId="1c176bdd-a50d-403e-9444-f58f413c839b" providerId="ADAL" clId="{C67D13AF-AA02-4CFA-A62F-FD9EFEB09F76}" dt="2023-08-09T02:00:14.695" v="994" actId="26606"/>
          <ac:spMkLst>
            <pc:docMk/>
            <pc:sldMk cId="987436760" sldId="349"/>
            <ac:spMk id="21" creationId="{054B3F04-9EAC-45C0-B3CE-0387EEA10A0C}"/>
          </ac:spMkLst>
        </pc:spChg>
      </pc:sldChg>
      <pc:sldChg chg="addSp modSp new mod setBg">
        <pc:chgData name="Hema Mahadevu" userId="1c176bdd-a50d-403e-9444-f58f413c839b" providerId="ADAL" clId="{C67D13AF-AA02-4CFA-A62F-FD9EFEB09F76}" dt="2023-08-09T02:07:11.606" v="1025" actId="20577"/>
        <pc:sldMkLst>
          <pc:docMk/>
          <pc:sldMk cId="3833203338" sldId="350"/>
        </pc:sldMkLst>
        <pc:spChg chg="mod">
          <ac:chgData name="Hema Mahadevu" userId="1c176bdd-a50d-403e-9444-f58f413c839b" providerId="ADAL" clId="{C67D13AF-AA02-4CFA-A62F-FD9EFEB09F76}" dt="2023-08-09T02:05:08.707" v="1015" actId="26606"/>
          <ac:spMkLst>
            <pc:docMk/>
            <pc:sldMk cId="3833203338" sldId="350"/>
            <ac:spMk id="2" creationId="{19135B47-17E3-DB3F-B207-343C57A53652}"/>
          </ac:spMkLst>
        </pc:spChg>
        <pc:spChg chg="mod">
          <ac:chgData name="Hema Mahadevu" userId="1c176bdd-a50d-403e-9444-f58f413c839b" providerId="ADAL" clId="{C67D13AF-AA02-4CFA-A62F-FD9EFEB09F76}" dt="2023-08-09T02:07:11.606" v="1025" actId="20577"/>
          <ac:spMkLst>
            <pc:docMk/>
            <pc:sldMk cId="3833203338" sldId="350"/>
            <ac:spMk id="3" creationId="{CCD9FE7C-0DE1-72D4-5052-E8903742A55B}"/>
          </ac:spMkLst>
        </pc:spChg>
        <pc:spChg chg="add mod">
          <ac:chgData name="Hema Mahadevu" userId="1c176bdd-a50d-403e-9444-f58f413c839b" providerId="ADAL" clId="{C67D13AF-AA02-4CFA-A62F-FD9EFEB09F76}" dt="2023-08-09T02:04:57.075" v="1011" actId="21"/>
          <ac:spMkLst>
            <pc:docMk/>
            <pc:sldMk cId="3833203338" sldId="350"/>
            <ac:spMk id="4" creationId="{4DE2C69D-09FC-CAEB-7702-BAC4F157AD28}"/>
          </ac:spMkLst>
        </pc:spChg>
        <pc:spChg chg="add">
          <ac:chgData name="Hema Mahadevu" userId="1c176bdd-a50d-403e-9444-f58f413c839b" providerId="ADAL" clId="{C67D13AF-AA02-4CFA-A62F-FD9EFEB09F76}" dt="2023-08-09T02:05:08.707" v="1015" actId="26606"/>
          <ac:spMkLst>
            <pc:docMk/>
            <pc:sldMk cId="3833203338" sldId="350"/>
            <ac:spMk id="9" creationId="{3741B58E-3B65-4A01-A276-975AB2CF8A08}"/>
          </ac:spMkLst>
        </pc:spChg>
        <pc:spChg chg="add">
          <ac:chgData name="Hema Mahadevu" userId="1c176bdd-a50d-403e-9444-f58f413c839b" providerId="ADAL" clId="{C67D13AF-AA02-4CFA-A62F-FD9EFEB09F76}" dt="2023-08-09T02:05:08.707" v="1015" actId="26606"/>
          <ac:spMkLst>
            <pc:docMk/>
            <pc:sldMk cId="3833203338" sldId="350"/>
            <ac:spMk id="11" creationId="{7AAC67C3-831B-4AB1-A259-DFB839CAFAFC}"/>
          </ac:spMkLst>
        </pc:spChg>
        <pc:spChg chg="add">
          <ac:chgData name="Hema Mahadevu" userId="1c176bdd-a50d-403e-9444-f58f413c839b" providerId="ADAL" clId="{C67D13AF-AA02-4CFA-A62F-FD9EFEB09F76}" dt="2023-08-09T02:05:08.707" v="1015" actId="26606"/>
          <ac:spMkLst>
            <pc:docMk/>
            <pc:sldMk cId="3833203338" sldId="350"/>
            <ac:spMk id="13" creationId="{054B3F04-9EAC-45C0-B3CE-0387EEA10A0C}"/>
          </ac:spMkLst>
        </pc:spChg>
      </pc:sldChg>
      <pc:sldChg chg="delSp modSp new mod ord">
        <pc:chgData name="Hema Mahadevu" userId="1c176bdd-a50d-403e-9444-f58f413c839b" providerId="ADAL" clId="{C67D13AF-AA02-4CFA-A62F-FD9EFEB09F76}" dt="2023-08-10T18:29:29.535" v="2283"/>
        <pc:sldMkLst>
          <pc:docMk/>
          <pc:sldMk cId="3752000182" sldId="351"/>
        </pc:sldMkLst>
        <pc:spChg chg="mod">
          <ac:chgData name="Hema Mahadevu" userId="1c176bdd-a50d-403e-9444-f58f413c839b" providerId="ADAL" clId="{C67D13AF-AA02-4CFA-A62F-FD9EFEB09F76}" dt="2023-08-09T02:07:47.807" v="1046" actId="20577"/>
          <ac:spMkLst>
            <pc:docMk/>
            <pc:sldMk cId="3752000182" sldId="351"/>
            <ac:spMk id="2" creationId="{41C76DDA-CA99-67EA-42EE-540DFFED7CD5}"/>
          </ac:spMkLst>
        </pc:spChg>
        <pc:spChg chg="del">
          <ac:chgData name="Hema Mahadevu" userId="1c176bdd-a50d-403e-9444-f58f413c839b" providerId="ADAL" clId="{C67D13AF-AA02-4CFA-A62F-FD9EFEB09F76}" dt="2023-08-09T02:07:52.644" v="1047" actId="478"/>
          <ac:spMkLst>
            <pc:docMk/>
            <pc:sldMk cId="3752000182" sldId="351"/>
            <ac:spMk id="3" creationId="{3C246B8A-0064-5955-3FC1-D277458FD6C7}"/>
          </ac:spMkLst>
        </pc:spChg>
      </pc:sldChg>
      <pc:sldChg chg="new del">
        <pc:chgData name="Hema Mahadevu" userId="1c176bdd-a50d-403e-9444-f58f413c839b" providerId="ADAL" clId="{C67D13AF-AA02-4CFA-A62F-FD9EFEB09F76}" dt="2023-08-09T02:07:36.672" v="1027" actId="680"/>
        <pc:sldMkLst>
          <pc:docMk/>
          <pc:sldMk cId="3891500689" sldId="351"/>
        </pc:sldMkLst>
      </pc:sldChg>
      <pc:sldChg chg="addSp delSp modSp new mod ord setBg">
        <pc:chgData name="Hema Mahadevu" userId="1c176bdd-a50d-403e-9444-f58f413c839b" providerId="ADAL" clId="{C67D13AF-AA02-4CFA-A62F-FD9EFEB09F76}" dt="2023-08-10T01:41:48.886" v="1461"/>
        <pc:sldMkLst>
          <pc:docMk/>
          <pc:sldMk cId="396795563" sldId="352"/>
        </pc:sldMkLst>
        <pc:spChg chg="mod">
          <ac:chgData name="Hema Mahadevu" userId="1c176bdd-a50d-403e-9444-f58f413c839b" providerId="ADAL" clId="{C67D13AF-AA02-4CFA-A62F-FD9EFEB09F76}" dt="2023-08-10T01:34:51.868" v="1432" actId="207"/>
          <ac:spMkLst>
            <pc:docMk/>
            <pc:sldMk cId="396795563" sldId="352"/>
            <ac:spMk id="2" creationId="{C5FDEDF4-8651-89B5-50A8-7FE710A30017}"/>
          </ac:spMkLst>
        </pc:spChg>
        <pc:spChg chg="del">
          <ac:chgData name="Hema Mahadevu" userId="1c176bdd-a50d-403e-9444-f58f413c839b" providerId="ADAL" clId="{C67D13AF-AA02-4CFA-A62F-FD9EFEB09F76}" dt="2023-08-09T02:12:53.256" v="1104"/>
          <ac:spMkLst>
            <pc:docMk/>
            <pc:sldMk cId="396795563" sldId="352"/>
            <ac:spMk id="3" creationId="{682C1CBF-535C-2F3B-332C-DF01A2AF4F31}"/>
          </ac:spMkLst>
        </pc:spChg>
        <pc:spChg chg="add mod">
          <ac:chgData name="Hema Mahadevu" userId="1c176bdd-a50d-403e-9444-f58f413c839b" providerId="ADAL" clId="{C67D13AF-AA02-4CFA-A62F-FD9EFEB09F76}" dt="2023-08-10T01:41:48.886" v="1461"/>
          <ac:spMkLst>
            <pc:docMk/>
            <pc:sldMk cId="396795563" sldId="352"/>
            <ac:spMk id="4" creationId="{F3FFAA12-87FE-907A-696E-18E1186F1A1B}"/>
          </ac:spMkLst>
        </pc:spChg>
        <pc:spChg chg="add">
          <ac:chgData name="Hema Mahadevu" userId="1c176bdd-a50d-403e-9444-f58f413c839b" providerId="ADAL" clId="{C67D13AF-AA02-4CFA-A62F-FD9EFEB09F76}" dt="2023-08-09T02:13:01.123" v="1105" actId="26606"/>
          <ac:spMkLst>
            <pc:docMk/>
            <pc:sldMk cId="396795563" sldId="352"/>
            <ac:spMk id="9" creationId="{3741B58E-3B65-4A01-A276-975AB2CF8A08}"/>
          </ac:spMkLst>
        </pc:spChg>
        <pc:spChg chg="add">
          <ac:chgData name="Hema Mahadevu" userId="1c176bdd-a50d-403e-9444-f58f413c839b" providerId="ADAL" clId="{C67D13AF-AA02-4CFA-A62F-FD9EFEB09F76}" dt="2023-08-09T02:13:01.123" v="1105" actId="26606"/>
          <ac:spMkLst>
            <pc:docMk/>
            <pc:sldMk cId="396795563" sldId="352"/>
            <ac:spMk id="11" creationId="{7AAC67C3-831B-4AB1-A259-DFB839CAFAFC}"/>
          </ac:spMkLst>
        </pc:spChg>
        <pc:spChg chg="add">
          <ac:chgData name="Hema Mahadevu" userId="1c176bdd-a50d-403e-9444-f58f413c839b" providerId="ADAL" clId="{C67D13AF-AA02-4CFA-A62F-FD9EFEB09F76}" dt="2023-08-09T02:13:01.123" v="1105" actId="26606"/>
          <ac:spMkLst>
            <pc:docMk/>
            <pc:sldMk cId="396795563" sldId="352"/>
            <ac:spMk id="13" creationId="{054B3F04-9EAC-45C0-B3CE-0387EEA10A0C}"/>
          </ac:spMkLst>
        </pc:spChg>
      </pc:sldChg>
      <pc:sldChg chg="new del">
        <pc:chgData name="Hema Mahadevu" userId="1c176bdd-a50d-403e-9444-f58f413c839b" providerId="ADAL" clId="{C67D13AF-AA02-4CFA-A62F-FD9EFEB09F76}" dt="2023-08-09T02:08:55.373" v="1049" actId="680"/>
        <pc:sldMkLst>
          <pc:docMk/>
          <pc:sldMk cId="3619508524" sldId="352"/>
        </pc:sldMkLst>
      </pc:sldChg>
      <pc:sldChg chg="addSp delSp modSp new del">
        <pc:chgData name="Hema Mahadevu" userId="1c176bdd-a50d-403e-9444-f58f413c839b" providerId="ADAL" clId="{C67D13AF-AA02-4CFA-A62F-FD9EFEB09F76}" dt="2023-08-09T17:51:05.120" v="1258" actId="47"/>
        <pc:sldMkLst>
          <pc:docMk/>
          <pc:sldMk cId="1665200143" sldId="353"/>
        </pc:sldMkLst>
        <pc:spChg chg="add del">
          <ac:chgData name="Hema Mahadevu" userId="1c176bdd-a50d-403e-9444-f58f413c839b" providerId="ADAL" clId="{C67D13AF-AA02-4CFA-A62F-FD9EFEB09F76}" dt="2023-08-09T05:57:17.725" v="1201"/>
          <ac:spMkLst>
            <pc:docMk/>
            <pc:sldMk cId="1665200143" sldId="353"/>
            <ac:spMk id="3" creationId="{066D74B9-5C91-13F5-97D7-AD3FCE46DC04}"/>
          </ac:spMkLst>
        </pc:spChg>
        <pc:spChg chg="add del mod">
          <ac:chgData name="Hema Mahadevu" userId="1c176bdd-a50d-403e-9444-f58f413c839b" providerId="ADAL" clId="{C67D13AF-AA02-4CFA-A62F-FD9EFEB09F76}" dt="2023-08-09T05:57:17.725" v="1201"/>
          <ac:spMkLst>
            <pc:docMk/>
            <pc:sldMk cId="1665200143" sldId="353"/>
            <ac:spMk id="4" creationId="{586E0752-0602-AE16-7F07-0CECA6E44CDF}"/>
          </ac:spMkLst>
        </pc:spChg>
      </pc:sldChg>
      <pc:sldChg chg="new del">
        <pc:chgData name="Hema Mahadevu" userId="1c176bdd-a50d-403e-9444-f58f413c839b" providerId="ADAL" clId="{C67D13AF-AA02-4CFA-A62F-FD9EFEB09F76}" dt="2023-08-09T17:47:19.347" v="1204" actId="680"/>
        <pc:sldMkLst>
          <pc:docMk/>
          <pc:sldMk cId="1781243716" sldId="354"/>
        </pc:sldMkLst>
      </pc:sldChg>
      <pc:sldChg chg="addSp delSp modSp new del mod setBg">
        <pc:chgData name="Hema Mahadevu" userId="1c176bdd-a50d-403e-9444-f58f413c839b" providerId="ADAL" clId="{C67D13AF-AA02-4CFA-A62F-FD9EFEB09F76}" dt="2023-08-10T17:37:41.006" v="1807" actId="47"/>
        <pc:sldMkLst>
          <pc:docMk/>
          <pc:sldMk cId="3743832763" sldId="354"/>
        </pc:sldMkLst>
        <pc:spChg chg="mod">
          <ac:chgData name="Hema Mahadevu" userId="1c176bdd-a50d-403e-9444-f58f413c839b" providerId="ADAL" clId="{C67D13AF-AA02-4CFA-A62F-FD9EFEB09F76}" dt="2023-08-09T17:47:55.249" v="1226" actId="2711"/>
          <ac:spMkLst>
            <pc:docMk/>
            <pc:sldMk cId="3743832763" sldId="354"/>
            <ac:spMk id="2" creationId="{F29167A5-E817-5466-C390-77F0BDCCAD60}"/>
          </ac:spMkLst>
        </pc:spChg>
        <pc:spChg chg="del">
          <ac:chgData name="Hema Mahadevu" userId="1c176bdd-a50d-403e-9444-f58f413c839b" providerId="ADAL" clId="{C67D13AF-AA02-4CFA-A62F-FD9EFEB09F76}" dt="2023-08-09T17:47:25.214" v="1206"/>
          <ac:spMkLst>
            <pc:docMk/>
            <pc:sldMk cId="3743832763" sldId="354"/>
            <ac:spMk id="3" creationId="{4F517DC7-CCCB-1E35-0FF5-529D02347AA4}"/>
          </ac:spMkLst>
        </pc:spChg>
        <pc:spChg chg="add mod">
          <ac:chgData name="Hema Mahadevu" userId="1c176bdd-a50d-403e-9444-f58f413c839b" providerId="ADAL" clId="{C67D13AF-AA02-4CFA-A62F-FD9EFEB09F76}" dt="2023-08-09T17:48:52.264" v="1232" actId="255"/>
          <ac:spMkLst>
            <pc:docMk/>
            <pc:sldMk cId="3743832763" sldId="354"/>
            <ac:spMk id="4" creationId="{41475DC7-0157-C5B2-13EB-2193D3BE8AB1}"/>
          </ac:spMkLst>
        </pc:spChg>
        <pc:spChg chg="add">
          <ac:chgData name="Hema Mahadevu" userId="1c176bdd-a50d-403e-9444-f58f413c839b" providerId="ADAL" clId="{C67D13AF-AA02-4CFA-A62F-FD9EFEB09F76}" dt="2023-08-09T17:47:40.042" v="1207" actId="26606"/>
          <ac:spMkLst>
            <pc:docMk/>
            <pc:sldMk cId="3743832763" sldId="354"/>
            <ac:spMk id="9" creationId="{3741B58E-3B65-4A01-A276-975AB2CF8A08}"/>
          </ac:spMkLst>
        </pc:spChg>
        <pc:spChg chg="add">
          <ac:chgData name="Hema Mahadevu" userId="1c176bdd-a50d-403e-9444-f58f413c839b" providerId="ADAL" clId="{C67D13AF-AA02-4CFA-A62F-FD9EFEB09F76}" dt="2023-08-09T17:47:40.042" v="1207" actId="26606"/>
          <ac:spMkLst>
            <pc:docMk/>
            <pc:sldMk cId="3743832763" sldId="354"/>
            <ac:spMk id="11" creationId="{7AAC67C3-831B-4AB1-A259-DFB839CAFAFC}"/>
          </ac:spMkLst>
        </pc:spChg>
        <pc:spChg chg="add">
          <ac:chgData name="Hema Mahadevu" userId="1c176bdd-a50d-403e-9444-f58f413c839b" providerId="ADAL" clId="{C67D13AF-AA02-4CFA-A62F-FD9EFEB09F76}" dt="2023-08-09T17:47:40.042" v="1207" actId="26606"/>
          <ac:spMkLst>
            <pc:docMk/>
            <pc:sldMk cId="3743832763" sldId="354"/>
            <ac:spMk id="13" creationId="{054B3F04-9EAC-45C0-B3CE-0387EEA10A0C}"/>
          </ac:spMkLst>
        </pc:spChg>
      </pc:sldChg>
      <pc:sldChg chg="addSp delSp modSp new del mod setBg">
        <pc:chgData name="Hema Mahadevu" userId="1c176bdd-a50d-403e-9444-f58f413c839b" providerId="ADAL" clId="{C67D13AF-AA02-4CFA-A62F-FD9EFEB09F76}" dt="2023-08-10T17:37:43.512" v="1808" actId="47"/>
        <pc:sldMkLst>
          <pc:docMk/>
          <pc:sldMk cId="3423691570" sldId="355"/>
        </pc:sldMkLst>
        <pc:spChg chg="mod">
          <ac:chgData name="Hema Mahadevu" userId="1c176bdd-a50d-403e-9444-f58f413c839b" providerId="ADAL" clId="{C67D13AF-AA02-4CFA-A62F-FD9EFEB09F76}" dt="2023-08-09T17:49:39.174" v="1248" actId="26606"/>
          <ac:spMkLst>
            <pc:docMk/>
            <pc:sldMk cId="3423691570" sldId="355"/>
            <ac:spMk id="2" creationId="{D0E7A6CB-5831-9D12-32C3-8C62B0CC74DD}"/>
          </ac:spMkLst>
        </pc:spChg>
        <pc:spChg chg="del">
          <ac:chgData name="Hema Mahadevu" userId="1c176bdd-a50d-403e-9444-f58f413c839b" providerId="ADAL" clId="{C67D13AF-AA02-4CFA-A62F-FD9EFEB09F76}" dt="2023-08-09T17:49:25.461" v="1234"/>
          <ac:spMkLst>
            <pc:docMk/>
            <pc:sldMk cId="3423691570" sldId="355"/>
            <ac:spMk id="3" creationId="{1BF9FC73-BFBF-C466-114A-3AF424F5309A}"/>
          </ac:spMkLst>
        </pc:spChg>
        <pc:spChg chg="add mod">
          <ac:chgData name="Hema Mahadevu" userId="1c176bdd-a50d-403e-9444-f58f413c839b" providerId="ADAL" clId="{C67D13AF-AA02-4CFA-A62F-FD9EFEB09F76}" dt="2023-08-09T17:50:37.904" v="1254" actId="255"/>
          <ac:spMkLst>
            <pc:docMk/>
            <pc:sldMk cId="3423691570" sldId="355"/>
            <ac:spMk id="4" creationId="{75984392-C1CC-F690-DD87-19D577721B6C}"/>
          </ac:spMkLst>
        </pc:spChg>
        <pc:spChg chg="add">
          <ac:chgData name="Hema Mahadevu" userId="1c176bdd-a50d-403e-9444-f58f413c839b" providerId="ADAL" clId="{C67D13AF-AA02-4CFA-A62F-FD9EFEB09F76}" dt="2023-08-09T17:49:39.174" v="1248" actId="26606"/>
          <ac:spMkLst>
            <pc:docMk/>
            <pc:sldMk cId="3423691570" sldId="355"/>
            <ac:spMk id="9" creationId="{3741B58E-3B65-4A01-A276-975AB2CF8A08}"/>
          </ac:spMkLst>
        </pc:spChg>
        <pc:spChg chg="add">
          <ac:chgData name="Hema Mahadevu" userId="1c176bdd-a50d-403e-9444-f58f413c839b" providerId="ADAL" clId="{C67D13AF-AA02-4CFA-A62F-FD9EFEB09F76}" dt="2023-08-09T17:49:39.174" v="1248" actId="26606"/>
          <ac:spMkLst>
            <pc:docMk/>
            <pc:sldMk cId="3423691570" sldId="355"/>
            <ac:spMk id="11" creationId="{7AAC67C3-831B-4AB1-A259-DFB839CAFAFC}"/>
          </ac:spMkLst>
        </pc:spChg>
        <pc:spChg chg="add">
          <ac:chgData name="Hema Mahadevu" userId="1c176bdd-a50d-403e-9444-f58f413c839b" providerId="ADAL" clId="{C67D13AF-AA02-4CFA-A62F-FD9EFEB09F76}" dt="2023-08-09T17:49:39.174" v="1248" actId="26606"/>
          <ac:spMkLst>
            <pc:docMk/>
            <pc:sldMk cId="3423691570" sldId="355"/>
            <ac:spMk id="13" creationId="{054B3F04-9EAC-45C0-B3CE-0387EEA10A0C}"/>
          </ac:spMkLst>
        </pc:spChg>
      </pc:sldChg>
      <pc:sldChg chg="addSp delSp modSp new mod setBg">
        <pc:chgData name="Hema Mahadevu" userId="1c176bdd-a50d-403e-9444-f58f413c839b" providerId="ADAL" clId="{C67D13AF-AA02-4CFA-A62F-FD9EFEB09F76}" dt="2023-08-10T01:02:54.819" v="1292" actId="27636"/>
        <pc:sldMkLst>
          <pc:docMk/>
          <pc:sldMk cId="3722459370" sldId="356"/>
        </pc:sldMkLst>
        <pc:spChg chg="mod">
          <ac:chgData name="Hema Mahadevu" userId="1c176bdd-a50d-403e-9444-f58f413c839b" providerId="ADAL" clId="{C67D13AF-AA02-4CFA-A62F-FD9EFEB09F76}" dt="2023-08-10T01:02:30.502" v="1288" actId="255"/>
          <ac:spMkLst>
            <pc:docMk/>
            <pc:sldMk cId="3722459370" sldId="356"/>
            <ac:spMk id="2" creationId="{88ADEED3-DCA4-9827-72B3-0CC8B5FF18D6}"/>
          </ac:spMkLst>
        </pc:spChg>
        <pc:spChg chg="del">
          <ac:chgData name="Hema Mahadevu" userId="1c176bdd-a50d-403e-9444-f58f413c839b" providerId="ADAL" clId="{C67D13AF-AA02-4CFA-A62F-FD9EFEB09F76}" dt="2023-08-10T00:58:46.052" v="1267"/>
          <ac:spMkLst>
            <pc:docMk/>
            <pc:sldMk cId="3722459370" sldId="356"/>
            <ac:spMk id="3" creationId="{AEA29C76-BD31-7343-3760-25C56C596D02}"/>
          </ac:spMkLst>
        </pc:spChg>
        <pc:spChg chg="add mod ord">
          <ac:chgData name="Hema Mahadevu" userId="1c176bdd-a50d-403e-9444-f58f413c839b" providerId="ADAL" clId="{C67D13AF-AA02-4CFA-A62F-FD9EFEB09F76}" dt="2023-08-10T01:02:54.819" v="1292" actId="27636"/>
          <ac:spMkLst>
            <pc:docMk/>
            <pc:sldMk cId="3722459370" sldId="356"/>
            <ac:spMk id="4" creationId="{C0FA1BEA-96EE-D442-EB7D-619B34390627}"/>
          </ac:spMkLst>
        </pc:spChg>
        <pc:spChg chg="add del">
          <ac:chgData name="Hema Mahadevu" userId="1c176bdd-a50d-403e-9444-f58f413c839b" providerId="ADAL" clId="{C67D13AF-AA02-4CFA-A62F-FD9EFEB09F76}" dt="2023-08-10T01:02:19.645" v="1286" actId="26606"/>
          <ac:spMkLst>
            <pc:docMk/>
            <pc:sldMk cId="3722459370" sldId="356"/>
            <ac:spMk id="9" creationId="{3741B58E-3B65-4A01-A276-975AB2CF8A08}"/>
          </ac:spMkLst>
        </pc:spChg>
        <pc:spChg chg="add del">
          <ac:chgData name="Hema Mahadevu" userId="1c176bdd-a50d-403e-9444-f58f413c839b" providerId="ADAL" clId="{C67D13AF-AA02-4CFA-A62F-FD9EFEB09F76}" dt="2023-08-10T01:02:19.645" v="1286" actId="26606"/>
          <ac:spMkLst>
            <pc:docMk/>
            <pc:sldMk cId="3722459370" sldId="356"/>
            <ac:spMk id="11" creationId="{7AAC67C3-831B-4AB1-A259-DFB839CAFAFC}"/>
          </ac:spMkLst>
        </pc:spChg>
        <pc:spChg chg="add del">
          <ac:chgData name="Hema Mahadevu" userId="1c176bdd-a50d-403e-9444-f58f413c839b" providerId="ADAL" clId="{C67D13AF-AA02-4CFA-A62F-FD9EFEB09F76}" dt="2023-08-10T01:02:19.645" v="1286" actId="26606"/>
          <ac:spMkLst>
            <pc:docMk/>
            <pc:sldMk cId="3722459370" sldId="356"/>
            <ac:spMk id="13" creationId="{054B3F04-9EAC-45C0-B3CE-0387EEA10A0C}"/>
          </ac:spMkLst>
        </pc:spChg>
        <pc:spChg chg="add del">
          <ac:chgData name="Hema Mahadevu" userId="1c176bdd-a50d-403e-9444-f58f413c839b" providerId="ADAL" clId="{C67D13AF-AA02-4CFA-A62F-FD9EFEB09F76}" dt="2023-08-10T01:02:17.713" v="1283" actId="26606"/>
          <ac:spMkLst>
            <pc:docMk/>
            <pc:sldMk cId="3722459370" sldId="356"/>
            <ac:spMk id="1032" creationId="{52ABB703-2B0E-4C3B-B4A2-F3973548E561}"/>
          </ac:spMkLst>
        </pc:spChg>
        <pc:spChg chg="add del">
          <ac:chgData name="Hema Mahadevu" userId="1c176bdd-a50d-403e-9444-f58f413c839b" providerId="ADAL" clId="{C67D13AF-AA02-4CFA-A62F-FD9EFEB09F76}" dt="2023-08-10T01:02:17.713" v="1283" actId="26606"/>
          <ac:spMkLst>
            <pc:docMk/>
            <pc:sldMk cId="3722459370" sldId="356"/>
            <ac:spMk id="1036" creationId="{E95DA498-D9A2-4DA9-B9DA-B3776E08CF7E}"/>
          </ac:spMkLst>
        </pc:spChg>
        <pc:spChg chg="add del">
          <ac:chgData name="Hema Mahadevu" userId="1c176bdd-a50d-403e-9444-f58f413c839b" providerId="ADAL" clId="{C67D13AF-AA02-4CFA-A62F-FD9EFEB09F76}" dt="2023-08-10T01:02:17.713" v="1283" actId="26606"/>
          <ac:spMkLst>
            <pc:docMk/>
            <pc:sldMk cId="3722459370" sldId="356"/>
            <ac:spMk id="1038" creationId="{82A73093-4B9D-420D-B17E-52293703A1D4}"/>
          </ac:spMkLst>
        </pc:spChg>
        <pc:spChg chg="add del">
          <ac:chgData name="Hema Mahadevu" userId="1c176bdd-a50d-403e-9444-f58f413c839b" providerId="ADAL" clId="{C67D13AF-AA02-4CFA-A62F-FD9EFEB09F76}" dt="2023-08-10T01:02:19.629" v="1285" actId="26606"/>
          <ac:spMkLst>
            <pc:docMk/>
            <pc:sldMk cId="3722459370" sldId="356"/>
            <ac:spMk id="1040" creationId="{C33BF9DD-8A45-4EEE-B231-0A14D322E5F9}"/>
          </ac:spMkLst>
        </pc:spChg>
        <pc:spChg chg="add del">
          <ac:chgData name="Hema Mahadevu" userId="1c176bdd-a50d-403e-9444-f58f413c839b" providerId="ADAL" clId="{C67D13AF-AA02-4CFA-A62F-FD9EFEB09F76}" dt="2023-08-10T01:02:19.629" v="1285" actId="26606"/>
          <ac:spMkLst>
            <pc:docMk/>
            <pc:sldMk cId="3722459370" sldId="356"/>
            <ac:spMk id="1042" creationId="{D5FBCAC9-BD8B-4F3B-AD74-EF37D4211349}"/>
          </ac:spMkLst>
        </pc:spChg>
        <pc:spChg chg="add del">
          <ac:chgData name="Hema Mahadevu" userId="1c176bdd-a50d-403e-9444-f58f413c839b" providerId="ADAL" clId="{C67D13AF-AA02-4CFA-A62F-FD9EFEB09F76}" dt="2023-08-10T01:02:19.629" v="1285" actId="26606"/>
          <ac:spMkLst>
            <pc:docMk/>
            <pc:sldMk cId="3722459370" sldId="356"/>
            <ac:spMk id="1043" creationId="{9556C5A8-AD7E-4CE7-87BE-9EA3B5E1786F}"/>
          </ac:spMkLst>
        </pc:spChg>
        <pc:spChg chg="add">
          <ac:chgData name="Hema Mahadevu" userId="1c176bdd-a50d-403e-9444-f58f413c839b" providerId="ADAL" clId="{C67D13AF-AA02-4CFA-A62F-FD9EFEB09F76}" dt="2023-08-10T01:02:19.645" v="1286" actId="26606"/>
          <ac:spMkLst>
            <pc:docMk/>
            <pc:sldMk cId="3722459370" sldId="356"/>
            <ac:spMk id="1045" creationId="{52ABB703-2B0E-4C3B-B4A2-F3973548E561}"/>
          </ac:spMkLst>
        </pc:spChg>
        <pc:spChg chg="add">
          <ac:chgData name="Hema Mahadevu" userId="1c176bdd-a50d-403e-9444-f58f413c839b" providerId="ADAL" clId="{C67D13AF-AA02-4CFA-A62F-FD9EFEB09F76}" dt="2023-08-10T01:02:19.645" v="1286" actId="26606"/>
          <ac:spMkLst>
            <pc:docMk/>
            <pc:sldMk cId="3722459370" sldId="356"/>
            <ac:spMk id="1047" creationId="{E95DA498-D9A2-4DA9-B9DA-B3776E08CF7E}"/>
          </ac:spMkLst>
        </pc:spChg>
        <pc:spChg chg="add">
          <ac:chgData name="Hema Mahadevu" userId="1c176bdd-a50d-403e-9444-f58f413c839b" providerId="ADAL" clId="{C67D13AF-AA02-4CFA-A62F-FD9EFEB09F76}" dt="2023-08-10T01:02:19.645" v="1286" actId="26606"/>
          <ac:spMkLst>
            <pc:docMk/>
            <pc:sldMk cId="3722459370" sldId="356"/>
            <ac:spMk id="1048" creationId="{82A73093-4B9D-420D-B17E-52293703A1D4}"/>
          </ac:spMkLst>
        </pc:spChg>
        <pc:picChg chg="add mod">
          <ac:chgData name="Hema Mahadevu" userId="1c176bdd-a50d-403e-9444-f58f413c839b" providerId="ADAL" clId="{C67D13AF-AA02-4CFA-A62F-FD9EFEB09F76}" dt="2023-08-10T01:02:19.645" v="1286" actId="26606"/>
          <ac:picMkLst>
            <pc:docMk/>
            <pc:sldMk cId="3722459370" sldId="356"/>
            <ac:picMk id="1027" creationId="{5DE27D0A-3EEA-0164-6E18-EA3237D80C0E}"/>
          </ac:picMkLst>
        </pc:picChg>
        <pc:cxnChg chg="add del">
          <ac:chgData name="Hema Mahadevu" userId="1c176bdd-a50d-403e-9444-f58f413c839b" providerId="ADAL" clId="{C67D13AF-AA02-4CFA-A62F-FD9EFEB09F76}" dt="2023-08-10T01:02:17.713" v="1283" actId="26606"/>
          <ac:cxnSpMkLst>
            <pc:docMk/>
            <pc:sldMk cId="3722459370" sldId="356"/>
            <ac:cxnSpMk id="1034" creationId="{9C21570E-E159-49A6-9891-FA397B7A92D3}"/>
          </ac:cxnSpMkLst>
        </pc:cxnChg>
        <pc:cxnChg chg="add del">
          <ac:chgData name="Hema Mahadevu" userId="1c176bdd-a50d-403e-9444-f58f413c839b" providerId="ADAL" clId="{C67D13AF-AA02-4CFA-A62F-FD9EFEB09F76}" dt="2023-08-10T01:02:19.629" v="1285" actId="26606"/>
          <ac:cxnSpMkLst>
            <pc:docMk/>
            <pc:sldMk cId="3722459370" sldId="356"/>
            <ac:cxnSpMk id="1041" creationId="{9020DCC9-F851-4562-BB20-1AB3C51BFD08}"/>
          </ac:cxnSpMkLst>
        </pc:cxnChg>
        <pc:cxnChg chg="add">
          <ac:chgData name="Hema Mahadevu" userId="1c176bdd-a50d-403e-9444-f58f413c839b" providerId="ADAL" clId="{C67D13AF-AA02-4CFA-A62F-FD9EFEB09F76}" dt="2023-08-10T01:02:19.645" v="1286" actId="26606"/>
          <ac:cxnSpMkLst>
            <pc:docMk/>
            <pc:sldMk cId="3722459370" sldId="356"/>
            <ac:cxnSpMk id="1046" creationId="{9C21570E-E159-49A6-9891-FA397B7A92D3}"/>
          </ac:cxnSpMkLst>
        </pc:cxnChg>
      </pc:sldChg>
      <pc:sldChg chg="addSp delSp modSp new del mod setBg">
        <pc:chgData name="Hema Mahadevu" userId="1c176bdd-a50d-403e-9444-f58f413c839b" providerId="ADAL" clId="{C67D13AF-AA02-4CFA-A62F-FD9EFEB09F76}" dt="2023-08-10T01:41:54.082" v="1462" actId="47"/>
        <pc:sldMkLst>
          <pc:docMk/>
          <pc:sldMk cId="3641670641" sldId="357"/>
        </pc:sldMkLst>
        <pc:spChg chg="mod">
          <ac:chgData name="Hema Mahadevu" userId="1c176bdd-a50d-403e-9444-f58f413c839b" providerId="ADAL" clId="{C67D13AF-AA02-4CFA-A62F-FD9EFEB09F76}" dt="2023-08-10T01:11:21.183" v="1346" actId="2711"/>
          <ac:spMkLst>
            <pc:docMk/>
            <pc:sldMk cId="3641670641" sldId="357"/>
            <ac:spMk id="2" creationId="{0FFEEEFE-83A8-9008-77D0-2D28E1EF9580}"/>
          </ac:spMkLst>
        </pc:spChg>
        <pc:spChg chg="del">
          <ac:chgData name="Hema Mahadevu" userId="1c176bdd-a50d-403e-9444-f58f413c839b" providerId="ADAL" clId="{C67D13AF-AA02-4CFA-A62F-FD9EFEB09F76}" dt="2023-08-10T01:05:16.808" v="1296"/>
          <ac:spMkLst>
            <pc:docMk/>
            <pc:sldMk cId="3641670641" sldId="357"/>
            <ac:spMk id="3" creationId="{1EB7D3C6-2A53-E167-39D4-F69025356FC3}"/>
          </ac:spMkLst>
        </pc:spChg>
        <pc:spChg chg="add mod">
          <ac:chgData name="Hema Mahadevu" userId="1c176bdd-a50d-403e-9444-f58f413c839b" providerId="ADAL" clId="{C67D13AF-AA02-4CFA-A62F-FD9EFEB09F76}" dt="2023-08-10T01:40:40.031" v="1460" actId="27636"/>
          <ac:spMkLst>
            <pc:docMk/>
            <pc:sldMk cId="3641670641" sldId="357"/>
            <ac:spMk id="4" creationId="{9C70E8BE-F487-D4AA-BE81-1FF232820512}"/>
          </ac:spMkLst>
        </pc:spChg>
        <pc:spChg chg="add">
          <ac:chgData name="Hema Mahadevu" userId="1c176bdd-a50d-403e-9444-f58f413c839b" providerId="ADAL" clId="{C67D13AF-AA02-4CFA-A62F-FD9EFEB09F76}" dt="2023-08-10T01:07:18.929" v="1336" actId="26606"/>
          <ac:spMkLst>
            <pc:docMk/>
            <pc:sldMk cId="3641670641" sldId="357"/>
            <ac:spMk id="9" creationId="{3741B58E-3B65-4A01-A276-975AB2CF8A08}"/>
          </ac:spMkLst>
        </pc:spChg>
        <pc:spChg chg="add">
          <ac:chgData name="Hema Mahadevu" userId="1c176bdd-a50d-403e-9444-f58f413c839b" providerId="ADAL" clId="{C67D13AF-AA02-4CFA-A62F-FD9EFEB09F76}" dt="2023-08-10T01:07:18.929" v="1336" actId="26606"/>
          <ac:spMkLst>
            <pc:docMk/>
            <pc:sldMk cId="3641670641" sldId="357"/>
            <ac:spMk id="11" creationId="{7AAC67C3-831B-4AB1-A259-DFB839CAFAFC}"/>
          </ac:spMkLst>
        </pc:spChg>
        <pc:spChg chg="add">
          <ac:chgData name="Hema Mahadevu" userId="1c176bdd-a50d-403e-9444-f58f413c839b" providerId="ADAL" clId="{C67D13AF-AA02-4CFA-A62F-FD9EFEB09F76}" dt="2023-08-10T01:07:18.929" v="1336" actId="26606"/>
          <ac:spMkLst>
            <pc:docMk/>
            <pc:sldMk cId="3641670641" sldId="357"/>
            <ac:spMk id="13" creationId="{054B3F04-9EAC-45C0-B3CE-0387EEA10A0C}"/>
          </ac:spMkLst>
        </pc:spChg>
      </pc:sldChg>
      <pc:sldChg chg="addSp modSp new mod setBg">
        <pc:chgData name="Hema Mahadevu" userId="1c176bdd-a50d-403e-9444-f58f413c839b" providerId="ADAL" clId="{C67D13AF-AA02-4CFA-A62F-FD9EFEB09F76}" dt="2023-08-10T01:20:20.285" v="1358" actId="26606"/>
        <pc:sldMkLst>
          <pc:docMk/>
          <pc:sldMk cId="1426038854" sldId="358"/>
        </pc:sldMkLst>
        <pc:spChg chg="mod">
          <ac:chgData name="Hema Mahadevu" userId="1c176bdd-a50d-403e-9444-f58f413c839b" providerId="ADAL" clId="{C67D13AF-AA02-4CFA-A62F-FD9EFEB09F76}" dt="2023-08-10T01:20:20.285" v="1358" actId="26606"/>
          <ac:spMkLst>
            <pc:docMk/>
            <pc:sldMk cId="1426038854" sldId="358"/>
            <ac:spMk id="2" creationId="{11DBB926-8447-AFA8-F777-AA54AB236F47}"/>
          </ac:spMkLst>
        </pc:spChg>
        <pc:spChg chg="mod">
          <ac:chgData name="Hema Mahadevu" userId="1c176bdd-a50d-403e-9444-f58f413c839b" providerId="ADAL" clId="{C67D13AF-AA02-4CFA-A62F-FD9EFEB09F76}" dt="2023-08-10T01:20:20.285" v="1358" actId="26606"/>
          <ac:spMkLst>
            <pc:docMk/>
            <pc:sldMk cId="1426038854" sldId="358"/>
            <ac:spMk id="3" creationId="{8CFDDED2-6FE0-4A0F-DA78-5F5AB3ABA653}"/>
          </ac:spMkLst>
        </pc:spChg>
        <pc:spChg chg="add">
          <ac:chgData name="Hema Mahadevu" userId="1c176bdd-a50d-403e-9444-f58f413c839b" providerId="ADAL" clId="{C67D13AF-AA02-4CFA-A62F-FD9EFEB09F76}" dt="2023-08-10T01:20:20.285" v="1358" actId="26606"/>
          <ac:spMkLst>
            <pc:docMk/>
            <pc:sldMk cId="1426038854" sldId="358"/>
            <ac:spMk id="8" creationId="{3741B58E-3B65-4A01-A276-975AB2CF8A08}"/>
          </ac:spMkLst>
        </pc:spChg>
        <pc:spChg chg="add">
          <ac:chgData name="Hema Mahadevu" userId="1c176bdd-a50d-403e-9444-f58f413c839b" providerId="ADAL" clId="{C67D13AF-AA02-4CFA-A62F-FD9EFEB09F76}" dt="2023-08-10T01:20:20.285" v="1358" actId="26606"/>
          <ac:spMkLst>
            <pc:docMk/>
            <pc:sldMk cId="1426038854" sldId="358"/>
            <ac:spMk id="10" creationId="{7AAC67C3-831B-4AB1-A259-DFB839CAFAFC}"/>
          </ac:spMkLst>
        </pc:spChg>
        <pc:spChg chg="add">
          <ac:chgData name="Hema Mahadevu" userId="1c176bdd-a50d-403e-9444-f58f413c839b" providerId="ADAL" clId="{C67D13AF-AA02-4CFA-A62F-FD9EFEB09F76}" dt="2023-08-10T01:20:20.285" v="1358" actId="26606"/>
          <ac:spMkLst>
            <pc:docMk/>
            <pc:sldMk cId="1426038854" sldId="358"/>
            <ac:spMk id="12" creationId="{054B3F04-9EAC-45C0-B3CE-0387EEA10A0C}"/>
          </ac:spMkLst>
        </pc:spChg>
      </pc:sldChg>
      <pc:sldChg chg="modSp new del mod">
        <pc:chgData name="Hema Mahadevu" userId="1c176bdd-a50d-403e-9444-f58f413c839b" providerId="ADAL" clId="{C67D13AF-AA02-4CFA-A62F-FD9EFEB09F76}" dt="2023-08-10T01:25:23.505" v="1398" actId="47"/>
        <pc:sldMkLst>
          <pc:docMk/>
          <pc:sldMk cId="647034534" sldId="359"/>
        </pc:sldMkLst>
        <pc:spChg chg="mod">
          <ac:chgData name="Hema Mahadevu" userId="1c176bdd-a50d-403e-9444-f58f413c839b" providerId="ADAL" clId="{C67D13AF-AA02-4CFA-A62F-FD9EFEB09F76}" dt="2023-08-10T01:24:20.339" v="1369" actId="27636"/>
          <ac:spMkLst>
            <pc:docMk/>
            <pc:sldMk cId="647034534" sldId="359"/>
            <ac:spMk id="3" creationId="{44BC46AB-F5D4-E4E5-C788-BE1092230BBD}"/>
          </ac:spMkLst>
        </pc:spChg>
      </pc:sldChg>
      <pc:sldChg chg="delSp modSp new del mod">
        <pc:chgData name="Hema Mahadevu" userId="1c176bdd-a50d-403e-9444-f58f413c839b" providerId="ADAL" clId="{C67D13AF-AA02-4CFA-A62F-FD9EFEB09F76}" dt="2023-08-10T01:34:07.717" v="1425" actId="47"/>
        <pc:sldMkLst>
          <pc:docMk/>
          <pc:sldMk cId="1187396934" sldId="360"/>
        </pc:sldMkLst>
        <pc:spChg chg="mod">
          <ac:chgData name="Hema Mahadevu" userId="1c176bdd-a50d-403e-9444-f58f413c839b" providerId="ADAL" clId="{C67D13AF-AA02-4CFA-A62F-FD9EFEB09F76}" dt="2023-08-10T01:25:00.253" v="1391" actId="255"/>
          <ac:spMkLst>
            <pc:docMk/>
            <pc:sldMk cId="1187396934" sldId="360"/>
            <ac:spMk id="2" creationId="{A1403669-1E6E-D057-399A-AE5B7DBCB667}"/>
          </ac:spMkLst>
        </pc:spChg>
        <pc:spChg chg="del mod">
          <ac:chgData name="Hema Mahadevu" userId="1c176bdd-a50d-403e-9444-f58f413c839b" providerId="ADAL" clId="{C67D13AF-AA02-4CFA-A62F-FD9EFEB09F76}" dt="2023-08-10T01:25:04.587" v="1393" actId="478"/>
          <ac:spMkLst>
            <pc:docMk/>
            <pc:sldMk cId="1187396934" sldId="360"/>
            <ac:spMk id="3" creationId="{48100F67-23AB-F52E-E15A-F126979B9271}"/>
          </ac:spMkLst>
        </pc:spChg>
      </pc:sldChg>
      <pc:sldChg chg="new del">
        <pc:chgData name="Hema Mahadevu" userId="1c176bdd-a50d-403e-9444-f58f413c839b" providerId="ADAL" clId="{C67D13AF-AA02-4CFA-A62F-FD9EFEB09F76}" dt="2023-08-10T01:25:10.803" v="1395" actId="47"/>
        <pc:sldMkLst>
          <pc:docMk/>
          <pc:sldMk cId="999116409" sldId="361"/>
        </pc:sldMkLst>
      </pc:sldChg>
      <pc:sldChg chg="addSp modSp new del mod">
        <pc:chgData name="Hema Mahadevu" userId="1c176bdd-a50d-403e-9444-f58f413c839b" providerId="ADAL" clId="{C67D13AF-AA02-4CFA-A62F-FD9EFEB09F76}" dt="2023-08-10T01:34:03.903" v="1424" actId="47"/>
        <pc:sldMkLst>
          <pc:docMk/>
          <pc:sldMk cId="2693901580" sldId="361"/>
        </pc:sldMkLst>
        <pc:spChg chg="add mod">
          <ac:chgData name="Hema Mahadevu" userId="1c176bdd-a50d-403e-9444-f58f413c839b" providerId="ADAL" clId="{C67D13AF-AA02-4CFA-A62F-FD9EFEB09F76}" dt="2023-08-10T01:25:44.504" v="1414" actId="20577"/>
          <ac:spMkLst>
            <pc:docMk/>
            <pc:sldMk cId="2693901580" sldId="361"/>
            <ac:spMk id="3" creationId="{70BFC2D0-BC1D-61C5-6FC7-DCDF7AFD6494}"/>
          </ac:spMkLst>
        </pc:spChg>
      </pc:sldChg>
      <pc:sldChg chg="addSp delSp modSp add mod setBg delDesignElem">
        <pc:chgData name="Hema Mahadevu" userId="1c176bdd-a50d-403e-9444-f58f413c839b" providerId="ADAL" clId="{C67D13AF-AA02-4CFA-A62F-FD9EFEB09F76}" dt="2023-08-10T01:44:25.405" v="1475" actId="20577"/>
        <pc:sldMkLst>
          <pc:docMk/>
          <pc:sldMk cId="1200144551" sldId="389"/>
        </pc:sldMkLst>
        <pc:spChg chg="mod">
          <ac:chgData name="Hema Mahadevu" userId="1c176bdd-a50d-403e-9444-f58f413c839b" providerId="ADAL" clId="{C67D13AF-AA02-4CFA-A62F-FD9EFEB09F76}" dt="2023-08-10T01:44:25.405" v="1475" actId="20577"/>
          <ac:spMkLst>
            <pc:docMk/>
            <pc:sldMk cId="1200144551" sldId="389"/>
            <ac:spMk id="4" creationId="{CF2BDFE6-4BB5-DB42-DD7B-20839E1E5B7C}"/>
          </ac:spMkLst>
        </pc:spChg>
        <pc:spChg chg="add">
          <ac:chgData name="Hema Mahadevu" userId="1c176bdd-a50d-403e-9444-f58f413c839b" providerId="ADAL" clId="{C67D13AF-AA02-4CFA-A62F-FD9EFEB09F76}" dt="2023-08-10T01:32:03.974" v="1418" actId="26606"/>
          <ac:spMkLst>
            <pc:docMk/>
            <pc:sldMk cId="1200144551" sldId="389"/>
            <ac:spMk id="6" creationId="{3741B58E-3B65-4A01-A276-975AB2CF8A08}"/>
          </ac:spMkLst>
        </pc:spChg>
        <pc:spChg chg="add">
          <ac:chgData name="Hema Mahadevu" userId="1c176bdd-a50d-403e-9444-f58f413c839b" providerId="ADAL" clId="{C67D13AF-AA02-4CFA-A62F-FD9EFEB09F76}" dt="2023-08-10T01:32:03.974" v="1418" actId="26606"/>
          <ac:spMkLst>
            <pc:docMk/>
            <pc:sldMk cId="1200144551" sldId="389"/>
            <ac:spMk id="7" creationId="{7AAC67C3-831B-4AB1-A259-DFB839CAFAFC}"/>
          </ac:spMkLst>
        </pc:spChg>
        <pc:spChg chg="add">
          <ac:chgData name="Hema Mahadevu" userId="1c176bdd-a50d-403e-9444-f58f413c839b" providerId="ADAL" clId="{C67D13AF-AA02-4CFA-A62F-FD9EFEB09F76}" dt="2023-08-10T01:32:03.974" v="1418" actId="26606"/>
          <ac:spMkLst>
            <pc:docMk/>
            <pc:sldMk cId="1200144551" sldId="389"/>
            <ac:spMk id="8" creationId="{054B3F04-9EAC-45C0-B3CE-0387EEA10A0C}"/>
          </ac:spMkLst>
        </pc:spChg>
        <pc:spChg chg="del">
          <ac:chgData name="Hema Mahadevu" userId="1c176bdd-a50d-403e-9444-f58f413c839b" providerId="ADAL" clId="{C67D13AF-AA02-4CFA-A62F-FD9EFEB09F76}" dt="2023-08-10T01:31:58.416" v="1417"/>
          <ac:spMkLst>
            <pc:docMk/>
            <pc:sldMk cId="1200144551" sldId="389"/>
            <ac:spMk id="9" creationId="{3741B58E-3B65-4A01-A276-975AB2CF8A08}"/>
          </ac:spMkLst>
        </pc:spChg>
        <pc:spChg chg="del">
          <ac:chgData name="Hema Mahadevu" userId="1c176bdd-a50d-403e-9444-f58f413c839b" providerId="ADAL" clId="{C67D13AF-AA02-4CFA-A62F-FD9EFEB09F76}" dt="2023-08-10T01:31:58.416" v="1417"/>
          <ac:spMkLst>
            <pc:docMk/>
            <pc:sldMk cId="1200144551" sldId="389"/>
            <ac:spMk id="11" creationId="{7AAC67C3-831B-4AB1-A259-DFB839CAFAFC}"/>
          </ac:spMkLst>
        </pc:spChg>
        <pc:spChg chg="del">
          <ac:chgData name="Hema Mahadevu" userId="1c176bdd-a50d-403e-9444-f58f413c839b" providerId="ADAL" clId="{C67D13AF-AA02-4CFA-A62F-FD9EFEB09F76}" dt="2023-08-10T01:31:58.416" v="1417"/>
          <ac:spMkLst>
            <pc:docMk/>
            <pc:sldMk cId="1200144551" sldId="389"/>
            <ac:spMk id="13" creationId="{054B3F04-9EAC-45C0-B3CE-0387EEA10A0C}"/>
          </ac:spMkLst>
        </pc:spChg>
      </pc:sldChg>
      <pc:sldChg chg="addSp delSp modSp new mod setBg">
        <pc:chgData name="Hema Mahadevu" userId="1c176bdd-a50d-403e-9444-f58f413c839b" providerId="ADAL" clId="{C67D13AF-AA02-4CFA-A62F-FD9EFEB09F76}" dt="2023-08-10T01:54:37.244" v="1509" actId="113"/>
        <pc:sldMkLst>
          <pc:docMk/>
          <pc:sldMk cId="1926661304" sldId="390"/>
        </pc:sldMkLst>
        <pc:spChg chg="mod">
          <ac:chgData name="Hema Mahadevu" userId="1c176bdd-a50d-403e-9444-f58f413c839b" providerId="ADAL" clId="{C67D13AF-AA02-4CFA-A62F-FD9EFEB09F76}" dt="2023-08-10T01:52:45.035" v="1482" actId="2711"/>
          <ac:spMkLst>
            <pc:docMk/>
            <pc:sldMk cId="1926661304" sldId="390"/>
            <ac:spMk id="2" creationId="{53BD1DF4-942A-AAA5-1BDE-EDB709EB2CCA}"/>
          </ac:spMkLst>
        </pc:spChg>
        <pc:spChg chg="del">
          <ac:chgData name="Hema Mahadevu" userId="1c176bdd-a50d-403e-9444-f58f413c839b" providerId="ADAL" clId="{C67D13AF-AA02-4CFA-A62F-FD9EFEB09F76}" dt="2023-08-10T01:52:17.047" v="1477"/>
          <ac:spMkLst>
            <pc:docMk/>
            <pc:sldMk cId="1926661304" sldId="390"/>
            <ac:spMk id="3" creationId="{ADECDD43-22CD-2D21-3C3C-00009FE892E3}"/>
          </ac:spMkLst>
        </pc:spChg>
        <pc:spChg chg="add mod">
          <ac:chgData name="Hema Mahadevu" userId="1c176bdd-a50d-403e-9444-f58f413c839b" providerId="ADAL" clId="{C67D13AF-AA02-4CFA-A62F-FD9EFEB09F76}" dt="2023-08-10T01:54:37.244" v="1509" actId="113"/>
          <ac:spMkLst>
            <pc:docMk/>
            <pc:sldMk cId="1926661304" sldId="390"/>
            <ac:spMk id="4" creationId="{E50C4450-F295-D76F-9659-DEE58BAF15E2}"/>
          </ac:spMkLst>
        </pc:spChg>
        <pc:spChg chg="add">
          <ac:chgData name="Hema Mahadevu" userId="1c176bdd-a50d-403e-9444-f58f413c839b" providerId="ADAL" clId="{C67D13AF-AA02-4CFA-A62F-FD9EFEB09F76}" dt="2023-08-10T01:52:31.015" v="1479" actId="26606"/>
          <ac:spMkLst>
            <pc:docMk/>
            <pc:sldMk cId="1926661304" sldId="390"/>
            <ac:spMk id="9" creationId="{3741B58E-3B65-4A01-A276-975AB2CF8A08}"/>
          </ac:spMkLst>
        </pc:spChg>
        <pc:spChg chg="add">
          <ac:chgData name="Hema Mahadevu" userId="1c176bdd-a50d-403e-9444-f58f413c839b" providerId="ADAL" clId="{C67D13AF-AA02-4CFA-A62F-FD9EFEB09F76}" dt="2023-08-10T01:52:31.015" v="1479" actId="26606"/>
          <ac:spMkLst>
            <pc:docMk/>
            <pc:sldMk cId="1926661304" sldId="390"/>
            <ac:spMk id="11" creationId="{7AAC67C3-831B-4AB1-A259-DFB839CAFAFC}"/>
          </ac:spMkLst>
        </pc:spChg>
        <pc:spChg chg="add">
          <ac:chgData name="Hema Mahadevu" userId="1c176bdd-a50d-403e-9444-f58f413c839b" providerId="ADAL" clId="{C67D13AF-AA02-4CFA-A62F-FD9EFEB09F76}" dt="2023-08-10T01:52:31.015" v="1479" actId="26606"/>
          <ac:spMkLst>
            <pc:docMk/>
            <pc:sldMk cId="1926661304" sldId="390"/>
            <ac:spMk id="13" creationId="{054B3F04-9EAC-45C0-B3CE-0387EEA10A0C}"/>
          </ac:spMkLst>
        </pc:spChg>
      </pc:sldChg>
      <pc:sldChg chg="addSp delSp modSp new mod setBg">
        <pc:chgData name="Hema Mahadevu" userId="1c176bdd-a50d-403e-9444-f58f413c839b" providerId="ADAL" clId="{C67D13AF-AA02-4CFA-A62F-FD9EFEB09F76}" dt="2023-08-10T01:56:15.337" v="1534" actId="20577"/>
        <pc:sldMkLst>
          <pc:docMk/>
          <pc:sldMk cId="89861117" sldId="391"/>
        </pc:sldMkLst>
        <pc:spChg chg="mod">
          <ac:chgData name="Hema Mahadevu" userId="1c176bdd-a50d-403e-9444-f58f413c839b" providerId="ADAL" clId="{C67D13AF-AA02-4CFA-A62F-FD9EFEB09F76}" dt="2023-08-10T01:55:29.745" v="1514" actId="26606"/>
          <ac:spMkLst>
            <pc:docMk/>
            <pc:sldMk cId="89861117" sldId="391"/>
            <ac:spMk id="2" creationId="{14E723BB-71B2-2F72-381A-809D4F2BB73B}"/>
          </ac:spMkLst>
        </pc:spChg>
        <pc:spChg chg="del">
          <ac:chgData name="Hema Mahadevu" userId="1c176bdd-a50d-403e-9444-f58f413c839b" providerId="ADAL" clId="{C67D13AF-AA02-4CFA-A62F-FD9EFEB09F76}" dt="2023-08-10T01:55:24.416" v="1513"/>
          <ac:spMkLst>
            <pc:docMk/>
            <pc:sldMk cId="89861117" sldId="391"/>
            <ac:spMk id="3" creationId="{E3616931-343A-EAE4-419D-A58CAB0F476A}"/>
          </ac:spMkLst>
        </pc:spChg>
        <pc:spChg chg="add mod">
          <ac:chgData name="Hema Mahadevu" userId="1c176bdd-a50d-403e-9444-f58f413c839b" providerId="ADAL" clId="{C67D13AF-AA02-4CFA-A62F-FD9EFEB09F76}" dt="2023-08-10T01:56:15.337" v="1534" actId="20577"/>
          <ac:spMkLst>
            <pc:docMk/>
            <pc:sldMk cId="89861117" sldId="391"/>
            <ac:spMk id="4" creationId="{5CC62C5F-3089-7D21-AACF-AC151D472193}"/>
          </ac:spMkLst>
        </pc:spChg>
        <pc:spChg chg="add">
          <ac:chgData name="Hema Mahadevu" userId="1c176bdd-a50d-403e-9444-f58f413c839b" providerId="ADAL" clId="{C67D13AF-AA02-4CFA-A62F-FD9EFEB09F76}" dt="2023-08-10T01:55:29.745" v="1514" actId="26606"/>
          <ac:spMkLst>
            <pc:docMk/>
            <pc:sldMk cId="89861117" sldId="391"/>
            <ac:spMk id="9" creationId="{3741B58E-3B65-4A01-A276-975AB2CF8A08}"/>
          </ac:spMkLst>
        </pc:spChg>
        <pc:spChg chg="add">
          <ac:chgData name="Hema Mahadevu" userId="1c176bdd-a50d-403e-9444-f58f413c839b" providerId="ADAL" clId="{C67D13AF-AA02-4CFA-A62F-FD9EFEB09F76}" dt="2023-08-10T01:55:29.745" v="1514" actId="26606"/>
          <ac:spMkLst>
            <pc:docMk/>
            <pc:sldMk cId="89861117" sldId="391"/>
            <ac:spMk id="11" creationId="{7AAC67C3-831B-4AB1-A259-DFB839CAFAFC}"/>
          </ac:spMkLst>
        </pc:spChg>
        <pc:spChg chg="add">
          <ac:chgData name="Hema Mahadevu" userId="1c176bdd-a50d-403e-9444-f58f413c839b" providerId="ADAL" clId="{C67D13AF-AA02-4CFA-A62F-FD9EFEB09F76}" dt="2023-08-10T01:55:29.745" v="1514" actId="26606"/>
          <ac:spMkLst>
            <pc:docMk/>
            <pc:sldMk cId="89861117" sldId="391"/>
            <ac:spMk id="13" creationId="{054B3F04-9EAC-45C0-B3CE-0387EEA10A0C}"/>
          </ac:spMkLst>
        </pc:spChg>
      </pc:sldChg>
      <pc:sldChg chg="addSp modSp new mod setBg">
        <pc:chgData name="Hema Mahadevu" userId="1c176bdd-a50d-403e-9444-f58f413c839b" providerId="ADAL" clId="{C67D13AF-AA02-4CFA-A62F-FD9EFEB09F76}" dt="2023-08-10T01:59:43.463" v="1567" actId="27636"/>
        <pc:sldMkLst>
          <pc:docMk/>
          <pc:sldMk cId="3373441803" sldId="392"/>
        </pc:sldMkLst>
        <pc:spChg chg="mod">
          <ac:chgData name="Hema Mahadevu" userId="1c176bdd-a50d-403e-9444-f58f413c839b" providerId="ADAL" clId="{C67D13AF-AA02-4CFA-A62F-FD9EFEB09F76}" dt="2023-08-10T01:57:48.388" v="1550" actId="26606"/>
          <ac:spMkLst>
            <pc:docMk/>
            <pc:sldMk cId="3373441803" sldId="392"/>
            <ac:spMk id="2" creationId="{18086002-C217-7A92-9AB9-96E24DB182EB}"/>
          </ac:spMkLst>
        </pc:spChg>
        <pc:spChg chg="mod">
          <ac:chgData name="Hema Mahadevu" userId="1c176bdd-a50d-403e-9444-f58f413c839b" providerId="ADAL" clId="{C67D13AF-AA02-4CFA-A62F-FD9EFEB09F76}" dt="2023-08-10T01:59:43.463" v="1567" actId="27636"/>
          <ac:spMkLst>
            <pc:docMk/>
            <pc:sldMk cId="3373441803" sldId="392"/>
            <ac:spMk id="3" creationId="{A2C3FEB6-D8F3-9B9A-00B9-80908B3EB080}"/>
          </ac:spMkLst>
        </pc:spChg>
        <pc:spChg chg="add">
          <ac:chgData name="Hema Mahadevu" userId="1c176bdd-a50d-403e-9444-f58f413c839b" providerId="ADAL" clId="{C67D13AF-AA02-4CFA-A62F-FD9EFEB09F76}" dt="2023-08-10T01:57:48.388" v="1550" actId="26606"/>
          <ac:spMkLst>
            <pc:docMk/>
            <pc:sldMk cId="3373441803" sldId="392"/>
            <ac:spMk id="8" creationId="{3741B58E-3B65-4A01-A276-975AB2CF8A08}"/>
          </ac:spMkLst>
        </pc:spChg>
        <pc:spChg chg="add">
          <ac:chgData name="Hema Mahadevu" userId="1c176bdd-a50d-403e-9444-f58f413c839b" providerId="ADAL" clId="{C67D13AF-AA02-4CFA-A62F-FD9EFEB09F76}" dt="2023-08-10T01:57:48.388" v="1550" actId="26606"/>
          <ac:spMkLst>
            <pc:docMk/>
            <pc:sldMk cId="3373441803" sldId="392"/>
            <ac:spMk id="10" creationId="{7AAC67C3-831B-4AB1-A259-DFB839CAFAFC}"/>
          </ac:spMkLst>
        </pc:spChg>
        <pc:spChg chg="add">
          <ac:chgData name="Hema Mahadevu" userId="1c176bdd-a50d-403e-9444-f58f413c839b" providerId="ADAL" clId="{C67D13AF-AA02-4CFA-A62F-FD9EFEB09F76}" dt="2023-08-10T01:57:48.388" v="1550" actId="26606"/>
          <ac:spMkLst>
            <pc:docMk/>
            <pc:sldMk cId="3373441803" sldId="392"/>
            <ac:spMk id="12" creationId="{054B3F04-9EAC-45C0-B3CE-0387EEA10A0C}"/>
          </ac:spMkLst>
        </pc:spChg>
      </pc:sldChg>
      <pc:sldChg chg="addSp delSp modSp new mod setBg">
        <pc:chgData name="Hema Mahadevu" userId="1c176bdd-a50d-403e-9444-f58f413c839b" providerId="ADAL" clId="{C67D13AF-AA02-4CFA-A62F-FD9EFEB09F76}" dt="2023-08-10T18:16:04.879" v="2105" actId="255"/>
        <pc:sldMkLst>
          <pc:docMk/>
          <pc:sldMk cId="2028817758" sldId="393"/>
        </pc:sldMkLst>
        <pc:spChg chg="mod">
          <ac:chgData name="Hema Mahadevu" userId="1c176bdd-a50d-403e-9444-f58f413c839b" providerId="ADAL" clId="{C67D13AF-AA02-4CFA-A62F-FD9EFEB09F76}" dt="2023-08-10T02:00:46.975" v="1581" actId="26606"/>
          <ac:spMkLst>
            <pc:docMk/>
            <pc:sldMk cId="2028817758" sldId="393"/>
            <ac:spMk id="2" creationId="{D8CD6647-5032-48A1-7482-EEE0945389AC}"/>
          </ac:spMkLst>
        </pc:spChg>
        <pc:spChg chg="mod">
          <ac:chgData name="Hema Mahadevu" userId="1c176bdd-a50d-403e-9444-f58f413c839b" providerId="ADAL" clId="{C67D13AF-AA02-4CFA-A62F-FD9EFEB09F76}" dt="2023-08-10T18:16:04.879" v="2105" actId="255"/>
          <ac:spMkLst>
            <pc:docMk/>
            <pc:sldMk cId="2028817758" sldId="393"/>
            <ac:spMk id="3" creationId="{E57F9599-6389-80CA-5DC9-C5D092E3795A}"/>
          </ac:spMkLst>
        </pc:spChg>
        <pc:spChg chg="add del">
          <ac:chgData name="Hema Mahadevu" userId="1c176bdd-a50d-403e-9444-f58f413c839b" providerId="ADAL" clId="{C67D13AF-AA02-4CFA-A62F-FD9EFEB09F76}" dt="2023-08-10T02:02:17.585" v="1612" actId="26606"/>
          <ac:spMkLst>
            <pc:docMk/>
            <pc:sldMk cId="2028817758" sldId="393"/>
            <ac:spMk id="5"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6"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7" creationId="{054B3F04-9EAC-45C0-B3CE-0387EEA10A0C}"/>
          </ac:spMkLst>
        </pc:spChg>
        <pc:spChg chg="add del">
          <ac:chgData name="Hema Mahadevu" userId="1c176bdd-a50d-403e-9444-f58f413c839b" providerId="ADAL" clId="{C67D13AF-AA02-4CFA-A62F-FD9EFEB09F76}" dt="2023-08-10T02:00:43.527" v="1579" actId="26606"/>
          <ac:spMkLst>
            <pc:docMk/>
            <pc:sldMk cId="2028817758" sldId="393"/>
            <ac:spMk id="8"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9" creationId="{3741B58E-3B65-4A01-A276-975AB2CF8A08}"/>
          </ac:spMkLst>
        </pc:spChg>
        <pc:spChg chg="add del">
          <ac:chgData name="Hema Mahadevu" userId="1c176bdd-a50d-403e-9444-f58f413c839b" providerId="ADAL" clId="{C67D13AF-AA02-4CFA-A62F-FD9EFEB09F76}" dt="2023-08-10T02:00:43.527" v="1579" actId="26606"/>
          <ac:spMkLst>
            <pc:docMk/>
            <pc:sldMk cId="2028817758" sldId="393"/>
            <ac:spMk id="10" creationId="{7AAC67C3-831B-4AB1-A259-DFB839CAFAFC}"/>
          </ac:spMkLst>
        </pc:spChg>
        <pc:spChg chg="add del">
          <ac:chgData name="Hema Mahadevu" userId="1c176bdd-a50d-403e-9444-f58f413c839b" providerId="ADAL" clId="{C67D13AF-AA02-4CFA-A62F-FD9EFEB09F76}" dt="2023-08-10T02:00:43.527" v="1579" actId="26606"/>
          <ac:spMkLst>
            <pc:docMk/>
            <pc:sldMk cId="2028817758" sldId="393"/>
            <ac:spMk id="12" creationId="{054B3F04-9EAC-45C0-B3CE-0387EEA10A0C}"/>
          </ac:spMkLst>
        </pc:spChg>
        <pc:spChg chg="add del">
          <ac:chgData name="Hema Mahadevu" userId="1c176bdd-a50d-403e-9444-f58f413c839b" providerId="ADAL" clId="{C67D13AF-AA02-4CFA-A62F-FD9EFEB09F76}" dt="2023-08-10T02:02:17.585" v="1612" actId="26606"/>
          <ac:spMkLst>
            <pc:docMk/>
            <pc:sldMk cId="2028817758" sldId="393"/>
            <ac:spMk id="14"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16" creationId="{054B3F04-9EAC-45C0-B3CE-0387EEA10A0C}"/>
          </ac:spMkLst>
        </pc:spChg>
      </pc:sldChg>
      <pc:sldChg chg="addSp delSp modSp new mod setBg">
        <pc:chgData name="Hema Mahadevu" userId="1c176bdd-a50d-403e-9444-f58f413c839b" providerId="ADAL" clId="{C67D13AF-AA02-4CFA-A62F-FD9EFEB09F76}" dt="2023-08-10T18:04:38.159" v="1967" actId="2711"/>
        <pc:sldMkLst>
          <pc:docMk/>
          <pc:sldMk cId="3687680313" sldId="394"/>
        </pc:sldMkLst>
        <pc:spChg chg="mod">
          <ac:chgData name="Hema Mahadevu" userId="1c176bdd-a50d-403e-9444-f58f413c839b" providerId="ADAL" clId="{C67D13AF-AA02-4CFA-A62F-FD9EFEB09F76}" dt="2023-08-10T18:04:38.159" v="1967" actId="2711"/>
          <ac:spMkLst>
            <pc:docMk/>
            <pc:sldMk cId="3687680313" sldId="394"/>
            <ac:spMk id="2" creationId="{CD7CDB9B-EDBD-E6BE-983F-6A9279941F5D}"/>
          </ac:spMkLst>
        </pc:spChg>
        <pc:spChg chg="add del mod">
          <ac:chgData name="Hema Mahadevu" userId="1c176bdd-a50d-403e-9444-f58f413c839b" providerId="ADAL" clId="{C67D13AF-AA02-4CFA-A62F-FD9EFEB09F76}" dt="2023-08-10T17:37:12.156" v="1806" actId="255"/>
          <ac:spMkLst>
            <pc:docMk/>
            <pc:sldMk cId="3687680313" sldId="394"/>
            <ac:spMk id="3" creationId="{5B580422-42C6-3180-37B6-B3AB5DB9517F}"/>
          </ac:spMkLst>
        </pc:spChg>
        <pc:spChg chg="add del mod">
          <ac:chgData name="Hema Mahadevu" userId="1c176bdd-a50d-403e-9444-f58f413c839b" providerId="ADAL" clId="{C67D13AF-AA02-4CFA-A62F-FD9EFEB09F76}" dt="2023-08-10T17:32:24.983" v="1697"/>
          <ac:spMkLst>
            <pc:docMk/>
            <pc:sldMk cId="3687680313" sldId="394"/>
            <ac:spMk id="4" creationId="{D6A69EE1-D4D8-430E-0619-1E283AE39EA9}"/>
          </ac:spMkLst>
        </pc:spChg>
        <pc:spChg chg="add del">
          <ac:chgData name="Hema Mahadevu" userId="1c176bdd-a50d-403e-9444-f58f413c839b" providerId="ADAL" clId="{C67D13AF-AA02-4CFA-A62F-FD9EFEB09F76}" dt="2023-08-10T17:32:16.839" v="1693"/>
          <ac:spMkLst>
            <pc:docMk/>
            <pc:sldMk cId="3687680313" sldId="394"/>
            <ac:spMk id="5" creationId="{A158FA9B-9EF0-A69E-3C22-F7D2CA1B0C10}"/>
          </ac:spMkLst>
        </pc:spChg>
        <pc:spChg chg="add del mod">
          <ac:chgData name="Hema Mahadevu" userId="1c176bdd-a50d-403e-9444-f58f413c839b" providerId="ADAL" clId="{C67D13AF-AA02-4CFA-A62F-FD9EFEB09F76}" dt="2023-08-10T17:32:39.740" v="1718"/>
          <ac:spMkLst>
            <pc:docMk/>
            <pc:sldMk cId="3687680313" sldId="394"/>
            <ac:spMk id="6" creationId="{671E22C6-7482-E5EE-BBB0-5835F573E30F}"/>
          </ac:spMkLst>
        </pc:spChg>
        <pc:spChg chg="add del">
          <ac:chgData name="Hema Mahadevu" userId="1c176bdd-a50d-403e-9444-f58f413c839b" providerId="ADAL" clId="{C67D13AF-AA02-4CFA-A62F-FD9EFEB09F76}" dt="2023-08-10T17:33:00.383" v="1726"/>
          <ac:spMkLst>
            <pc:docMk/>
            <pc:sldMk cId="3687680313" sldId="394"/>
            <ac:spMk id="7" creationId="{2D149CF8-2721-5EC0-4873-7B10031FD4B0}"/>
          </ac:spMkLst>
        </pc:spChg>
        <pc:spChg chg="add">
          <ac:chgData name="Hema Mahadevu" userId="1c176bdd-a50d-403e-9444-f58f413c839b" providerId="ADAL" clId="{C67D13AF-AA02-4CFA-A62F-FD9EFEB09F76}" dt="2023-08-10T17:33:13.310" v="1732" actId="26606"/>
          <ac:spMkLst>
            <pc:docMk/>
            <pc:sldMk cId="3687680313" sldId="394"/>
            <ac:spMk id="8" creationId="{3741B58E-3B65-4A01-A276-975AB2CF8A08}"/>
          </ac:spMkLst>
        </pc:spChg>
        <pc:spChg chg="add">
          <ac:chgData name="Hema Mahadevu" userId="1c176bdd-a50d-403e-9444-f58f413c839b" providerId="ADAL" clId="{C67D13AF-AA02-4CFA-A62F-FD9EFEB09F76}" dt="2023-08-10T17:33:13.310" v="1732" actId="26606"/>
          <ac:spMkLst>
            <pc:docMk/>
            <pc:sldMk cId="3687680313" sldId="394"/>
            <ac:spMk id="10" creationId="{7AAC67C3-831B-4AB1-A259-DFB839CAFAFC}"/>
          </ac:spMkLst>
        </pc:spChg>
        <pc:spChg chg="add">
          <ac:chgData name="Hema Mahadevu" userId="1c176bdd-a50d-403e-9444-f58f413c839b" providerId="ADAL" clId="{C67D13AF-AA02-4CFA-A62F-FD9EFEB09F76}" dt="2023-08-10T17:33:13.310" v="1732" actId="26606"/>
          <ac:spMkLst>
            <pc:docMk/>
            <pc:sldMk cId="3687680313" sldId="394"/>
            <ac:spMk id="12" creationId="{054B3F04-9EAC-45C0-B3CE-0387EEA10A0C}"/>
          </ac:spMkLst>
        </pc:spChg>
      </pc:sldChg>
      <pc:sldChg chg="addSp modSp new mod setBg">
        <pc:chgData name="Hema Mahadevu" userId="1c176bdd-a50d-403e-9444-f58f413c839b" providerId="ADAL" clId="{C67D13AF-AA02-4CFA-A62F-FD9EFEB09F76}" dt="2023-08-10T18:04:46.718" v="1968"/>
        <pc:sldMkLst>
          <pc:docMk/>
          <pc:sldMk cId="2798992233" sldId="395"/>
        </pc:sldMkLst>
        <pc:spChg chg="mod">
          <ac:chgData name="Hema Mahadevu" userId="1c176bdd-a50d-403e-9444-f58f413c839b" providerId="ADAL" clId="{C67D13AF-AA02-4CFA-A62F-FD9EFEB09F76}" dt="2023-08-10T18:04:46.718" v="1968"/>
          <ac:spMkLst>
            <pc:docMk/>
            <pc:sldMk cId="2798992233" sldId="395"/>
            <ac:spMk id="2" creationId="{A4070C48-AC76-8A5E-5DAF-BEFD87AACB1C}"/>
          </ac:spMkLst>
        </pc:spChg>
        <pc:spChg chg="mod">
          <ac:chgData name="Hema Mahadevu" userId="1c176bdd-a50d-403e-9444-f58f413c839b" providerId="ADAL" clId="{C67D13AF-AA02-4CFA-A62F-FD9EFEB09F76}" dt="2023-08-10T17:37:04.080" v="1805" actId="20577"/>
          <ac:spMkLst>
            <pc:docMk/>
            <pc:sldMk cId="2798992233" sldId="395"/>
            <ac:spMk id="3" creationId="{066B65C7-4850-EE69-C39D-B655C833C7B8}"/>
          </ac:spMkLst>
        </pc:spChg>
        <pc:spChg chg="add">
          <ac:chgData name="Hema Mahadevu" userId="1c176bdd-a50d-403e-9444-f58f413c839b" providerId="ADAL" clId="{C67D13AF-AA02-4CFA-A62F-FD9EFEB09F76}" dt="2023-08-10T17:36:03.156" v="1783" actId="26606"/>
          <ac:spMkLst>
            <pc:docMk/>
            <pc:sldMk cId="2798992233" sldId="395"/>
            <ac:spMk id="8" creationId="{3741B58E-3B65-4A01-A276-975AB2CF8A08}"/>
          </ac:spMkLst>
        </pc:spChg>
        <pc:spChg chg="add">
          <ac:chgData name="Hema Mahadevu" userId="1c176bdd-a50d-403e-9444-f58f413c839b" providerId="ADAL" clId="{C67D13AF-AA02-4CFA-A62F-FD9EFEB09F76}" dt="2023-08-10T17:36:03.156" v="1783" actId="26606"/>
          <ac:spMkLst>
            <pc:docMk/>
            <pc:sldMk cId="2798992233" sldId="395"/>
            <ac:spMk id="10" creationId="{7AAC67C3-831B-4AB1-A259-DFB839CAFAFC}"/>
          </ac:spMkLst>
        </pc:spChg>
        <pc:spChg chg="add">
          <ac:chgData name="Hema Mahadevu" userId="1c176bdd-a50d-403e-9444-f58f413c839b" providerId="ADAL" clId="{C67D13AF-AA02-4CFA-A62F-FD9EFEB09F76}" dt="2023-08-10T17:36:03.156" v="1783" actId="26606"/>
          <ac:spMkLst>
            <pc:docMk/>
            <pc:sldMk cId="2798992233" sldId="395"/>
            <ac:spMk id="12" creationId="{054B3F04-9EAC-45C0-B3CE-0387EEA10A0C}"/>
          </ac:spMkLst>
        </pc:spChg>
      </pc:sldChg>
      <pc:sldChg chg="addSp delSp modSp new mod setBg">
        <pc:chgData name="Hema Mahadevu" userId="1c176bdd-a50d-403e-9444-f58f413c839b" providerId="ADAL" clId="{C67D13AF-AA02-4CFA-A62F-FD9EFEB09F76}" dt="2023-08-10T17:46:14.272" v="1919" actId="20577"/>
        <pc:sldMkLst>
          <pc:docMk/>
          <pc:sldMk cId="229797219" sldId="396"/>
        </pc:sldMkLst>
        <pc:spChg chg="mod">
          <ac:chgData name="Hema Mahadevu" userId="1c176bdd-a50d-403e-9444-f58f413c839b" providerId="ADAL" clId="{C67D13AF-AA02-4CFA-A62F-FD9EFEB09F76}" dt="2023-08-10T17:46:14.272" v="1919" actId="20577"/>
          <ac:spMkLst>
            <pc:docMk/>
            <pc:sldMk cId="229797219" sldId="396"/>
            <ac:spMk id="2" creationId="{FD16A93D-3B36-1CB1-8031-2530B2E08BDC}"/>
          </ac:spMkLst>
        </pc:spChg>
        <pc:spChg chg="add del mod">
          <ac:chgData name="Hema Mahadevu" userId="1c176bdd-a50d-403e-9444-f58f413c839b" providerId="ADAL" clId="{C67D13AF-AA02-4CFA-A62F-FD9EFEB09F76}" dt="2023-08-10T17:42:09.497" v="1824" actId="20577"/>
          <ac:spMkLst>
            <pc:docMk/>
            <pc:sldMk cId="229797219" sldId="396"/>
            <ac:spMk id="3" creationId="{BE554550-E999-093F-743A-F4A77CED84EE}"/>
          </ac:spMkLst>
        </pc:spChg>
        <pc:spChg chg="add del mod">
          <ac:chgData name="Hema Mahadevu" userId="1c176bdd-a50d-403e-9444-f58f413c839b" providerId="ADAL" clId="{C67D13AF-AA02-4CFA-A62F-FD9EFEB09F76}" dt="2023-08-10T17:40:21.722" v="1813"/>
          <ac:spMkLst>
            <pc:docMk/>
            <pc:sldMk cId="229797219" sldId="396"/>
            <ac:spMk id="4" creationId="{8FCBB524-719C-8ADC-4719-3204BAD191BB}"/>
          </ac:spMkLst>
        </pc:spChg>
        <pc:spChg chg="add del">
          <ac:chgData name="Hema Mahadevu" userId="1c176bdd-a50d-403e-9444-f58f413c839b" providerId="ADAL" clId="{C67D13AF-AA02-4CFA-A62F-FD9EFEB09F76}" dt="2023-08-10T17:40:41.060" v="1818"/>
          <ac:spMkLst>
            <pc:docMk/>
            <pc:sldMk cId="229797219" sldId="396"/>
            <ac:spMk id="5" creationId="{F55BDD23-0B4A-29BC-8081-25ED83A98903}"/>
          </ac:spMkLst>
        </pc:spChg>
        <pc:spChg chg="add">
          <ac:chgData name="Hema Mahadevu" userId="1c176bdd-a50d-403e-9444-f58f413c839b" providerId="ADAL" clId="{C67D13AF-AA02-4CFA-A62F-FD9EFEB09F76}" dt="2023-08-10T17:40:51.357" v="1822" actId="26606"/>
          <ac:spMkLst>
            <pc:docMk/>
            <pc:sldMk cId="229797219" sldId="396"/>
            <ac:spMk id="8" creationId="{3741B58E-3B65-4A01-A276-975AB2CF8A08}"/>
          </ac:spMkLst>
        </pc:spChg>
        <pc:spChg chg="add">
          <ac:chgData name="Hema Mahadevu" userId="1c176bdd-a50d-403e-9444-f58f413c839b" providerId="ADAL" clId="{C67D13AF-AA02-4CFA-A62F-FD9EFEB09F76}" dt="2023-08-10T17:40:51.357" v="1822" actId="26606"/>
          <ac:spMkLst>
            <pc:docMk/>
            <pc:sldMk cId="229797219" sldId="396"/>
            <ac:spMk id="10" creationId="{7AAC67C3-831B-4AB1-A259-DFB839CAFAFC}"/>
          </ac:spMkLst>
        </pc:spChg>
        <pc:spChg chg="add">
          <ac:chgData name="Hema Mahadevu" userId="1c176bdd-a50d-403e-9444-f58f413c839b" providerId="ADAL" clId="{C67D13AF-AA02-4CFA-A62F-FD9EFEB09F76}" dt="2023-08-10T17:40:51.357" v="1822" actId="26606"/>
          <ac:spMkLst>
            <pc:docMk/>
            <pc:sldMk cId="229797219" sldId="396"/>
            <ac:spMk id="12" creationId="{054B3F04-9EAC-45C0-B3CE-0387EEA10A0C}"/>
          </ac:spMkLst>
        </pc:spChg>
      </pc:sldChg>
      <pc:sldChg chg="addSp delSp modSp new mod setBg">
        <pc:chgData name="Hema Mahadevu" userId="1c176bdd-a50d-403e-9444-f58f413c839b" providerId="ADAL" clId="{C67D13AF-AA02-4CFA-A62F-FD9EFEB09F76}" dt="2023-08-10T17:46:21.663" v="1920"/>
        <pc:sldMkLst>
          <pc:docMk/>
          <pc:sldMk cId="2842166597" sldId="397"/>
        </pc:sldMkLst>
        <pc:spChg chg="mod">
          <ac:chgData name="Hema Mahadevu" userId="1c176bdd-a50d-403e-9444-f58f413c839b" providerId="ADAL" clId="{C67D13AF-AA02-4CFA-A62F-FD9EFEB09F76}" dt="2023-08-10T17:46:21.663" v="1920"/>
          <ac:spMkLst>
            <pc:docMk/>
            <pc:sldMk cId="2842166597" sldId="397"/>
            <ac:spMk id="2" creationId="{8BA0C299-AAFE-6524-ED64-E2C619DB2351}"/>
          </ac:spMkLst>
        </pc:spChg>
        <pc:spChg chg="add del mod">
          <ac:chgData name="Hema Mahadevu" userId="1c176bdd-a50d-403e-9444-f58f413c839b" providerId="ADAL" clId="{C67D13AF-AA02-4CFA-A62F-FD9EFEB09F76}" dt="2023-08-10T17:45:01.790" v="1865" actId="20577"/>
          <ac:spMkLst>
            <pc:docMk/>
            <pc:sldMk cId="2842166597" sldId="397"/>
            <ac:spMk id="3" creationId="{BBD4F2CD-6359-EF3C-8C57-E6992D93FCA8}"/>
          </ac:spMkLst>
        </pc:spChg>
        <pc:spChg chg="add del mod">
          <ac:chgData name="Hema Mahadevu" userId="1c176bdd-a50d-403e-9444-f58f413c839b" providerId="ADAL" clId="{C67D13AF-AA02-4CFA-A62F-FD9EFEB09F76}" dt="2023-08-10T17:43:12.584" v="1853"/>
          <ac:spMkLst>
            <pc:docMk/>
            <pc:sldMk cId="2842166597" sldId="397"/>
            <ac:spMk id="4" creationId="{89AFE324-59D9-5D42-9AA8-78B568F7426D}"/>
          </ac:spMkLst>
        </pc:spChg>
        <pc:spChg chg="add del">
          <ac:chgData name="Hema Mahadevu" userId="1c176bdd-a50d-403e-9444-f58f413c839b" providerId="ADAL" clId="{C67D13AF-AA02-4CFA-A62F-FD9EFEB09F76}" dt="2023-08-10T17:43:25.950" v="1858"/>
          <ac:spMkLst>
            <pc:docMk/>
            <pc:sldMk cId="2842166597" sldId="397"/>
            <ac:spMk id="5" creationId="{11EDFCD4-4DF4-77E0-6050-FD73016A79BE}"/>
          </ac:spMkLst>
        </pc:spChg>
        <pc:spChg chg="add">
          <ac:chgData name="Hema Mahadevu" userId="1c176bdd-a50d-403e-9444-f58f413c839b" providerId="ADAL" clId="{C67D13AF-AA02-4CFA-A62F-FD9EFEB09F76}" dt="2023-08-10T17:43:35.073" v="1862" actId="26606"/>
          <ac:spMkLst>
            <pc:docMk/>
            <pc:sldMk cId="2842166597" sldId="397"/>
            <ac:spMk id="8" creationId="{3741B58E-3B65-4A01-A276-975AB2CF8A08}"/>
          </ac:spMkLst>
        </pc:spChg>
        <pc:spChg chg="add">
          <ac:chgData name="Hema Mahadevu" userId="1c176bdd-a50d-403e-9444-f58f413c839b" providerId="ADAL" clId="{C67D13AF-AA02-4CFA-A62F-FD9EFEB09F76}" dt="2023-08-10T17:43:35.073" v="1862" actId="26606"/>
          <ac:spMkLst>
            <pc:docMk/>
            <pc:sldMk cId="2842166597" sldId="397"/>
            <ac:spMk id="10" creationId="{7AAC67C3-831B-4AB1-A259-DFB839CAFAFC}"/>
          </ac:spMkLst>
        </pc:spChg>
        <pc:spChg chg="add">
          <ac:chgData name="Hema Mahadevu" userId="1c176bdd-a50d-403e-9444-f58f413c839b" providerId="ADAL" clId="{C67D13AF-AA02-4CFA-A62F-FD9EFEB09F76}" dt="2023-08-10T17:43:35.073" v="1862" actId="26606"/>
          <ac:spMkLst>
            <pc:docMk/>
            <pc:sldMk cId="2842166597" sldId="397"/>
            <ac:spMk id="12" creationId="{054B3F04-9EAC-45C0-B3CE-0387EEA10A0C}"/>
          </ac:spMkLst>
        </pc:spChg>
      </pc:sldChg>
      <pc:sldChg chg="addSp delSp modSp new mod setBg">
        <pc:chgData name="Hema Mahadevu" userId="1c176bdd-a50d-403e-9444-f58f413c839b" providerId="ADAL" clId="{C67D13AF-AA02-4CFA-A62F-FD9EFEB09F76}" dt="2023-08-10T17:52:48.805" v="1960" actId="27107"/>
        <pc:sldMkLst>
          <pc:docMk/>
          <pc:sldMk cId="875746034" sldId="398"/>
        </pc:sldMkLst>
        <pc:spChg chg="add del mod">
          <ac:chgData name="Hema Mahadevu" userId="1c176bdd-a50d-403e-9444-f58f413c839b" providerId="ADAL" clId="{C67D13AF-AA02-4CFA-A62F-FD9EFEB09F76}" dt="2023-08-10T17:47:26.947" v="1943" actId="26606"/>
          <ac:spMkLst>
            <pc:docMk/>
            <pc:sldMk cId="875746034" sldId="398"/>
            <ac:spMk id="2" creationId="{1E0DE6DE-F22B-04E1-FEC6-1A287F9C2F49}"/>
          </ac:spMkLst>
        </pc:spChg>
        <pc:spChg chg="mod">
          <ac:chgData name="Hema Mahadevu" userId="1c176bdd-a50d-403e-9444-f58f413c839b" providerId="ADAL" clId="{C67D13AF-AA02-4CFA-A62F-FD9EFEB09F76}" dt="2023-08-10T17:52:48.805" v="1960" actId="27107"/>
          <ac:spMkLst>
            <pc:docMk/>
            <pc:sldMk cId="875746034" sldId="398"/>
            <ac:spMk id="3" creationId="{7D9EB2F5-C75F-744E-785B-FDD10553CD9A}"/>
          </ac:spMkLst>
        </pc:spChg>
        <pc:spChg chg="add del mod">
          <ac:chgData name="Hema Mahadevu" userId="1c176bdd-a50d-403e-9444-f58f413c839b" providerId="ADAL" clId="{C67D13AF-AA02-4CFA-A62F-FD9EFEB09F76}" dt="2023-08-10T17:45:58.105" v="1894"/>
          <ac:spMkLst>
            <pc:docMk/>
            <pc:sldMk cId="875746034" sldId="398"/>
            <ac:spMk id="4" creationId="{78C9BB09-A48E-019C-E2D9-2F78A4EB0F14}"/>
          </ac:spMkLst>
        </pc:spChg>
        <pc:spChg chg="add">
          <ac:chgData name="Hema Mahadevu" userId="1c176bdd-a50d-403e-9444-f58f413c839b" providerId="ADAL" clId="{C67D13AF-AA02-4CFA-A62F-FD9EFEB09F76}" dt="2023-08-10T17:47:26.947" v="1943" actId="26606"/>
          <ac:spMkLst>
            <pc:docMk/>
            <pc:sldMk cId="875746034" sldId="398"/>
            <ac:spMk id="8" creationId="{3741B58E-3B65-4A01-A276-975AB2CF8A08}"/>
          </ac:spMkLst>
        </pc:spChg>
        <pc:spChg chg="add">
          <ac:chgData name="Hema Mahadevu" userId="1c176bdd-a50d-403e-9444-f58f413c839b" providerId="ADAL" clId="{C67D13AF-AA02-4CFA-A62F-FD9EFEB09F76}" dt="2023-08-10T17:47:26.947" v="1943" actId="26606"/>
          <ac:spMkLst>
            <pc:docMk/>
            <pc:sldMk cId="875746034" sldId="398"/>
            <ac:spMk id="10" creationId="{7AAC67C3-831B-4AB1-A259-DFB839CAFAFC}"/>
          </ac:spMkLst>
        </pc:spChg>
        <pc:spChg chg="add">
          <ac:chgData name="Hema Mahadevu" userId="1c176bdd-a50d-403e-9444-f58f413c839b" providerId="ADAL" clId="{C67D13AF-AA02-4CFA-A62F-FD9EFEB09F76}" dt="2023-08-10T17:47:26.947" v="1943" actId="26606"/>
          <ac:spMkLst>
            <pc:docMk/>
            <pc:sldMk cId="875746034" sldId="398"/>
            <ac:spMk id="12" creationId="{054B3F04-9EAC-45C0-B3CE-0387EEA10A0C}"/>
          </ac:spMkLst>
        </pc:spChg>
      </pc:sldChg>
      <pc:sldChg chg="addSp delSp modSp new mod setBg">
        <pc:chgData name="Hema Mahadevu" userId="1c176bdd-a50d-403e-9444-f58f413c839b" providerId="ADAL" clId="{C67D13AF-AA02-4CFA-A62F-FD9EFEB09F76}" dt="2023-08-10T18:14:00.298" v="2099" actId="255"/>
        <pc:sldMkLst>
          <pc:docMk/>
          <pc:sldMk cId="3281163546" sldId="399"/>
        </pc:sldMkLst>
        <pc:spChg chg="mod">
          <ac:chgData name="Hema Mahadevu" userId="1c176bdd-a50d-403e-9444-f58f413c839b" providerId="ADAL" clId="{C67D13AF-AA02-4CFA-A62F-FD9EFEB09F76}" dt="2023-08-10T18:06:41.457" v="2009" actId="26606"/>
          <ac:spMkLst>
            <pc:docMk/>
            <pc:sldMk cId="3281163546" sldId="399"/>
            <ac:spMk id="2" creationId="{06C28C20-EA01-F0B2-EAA6-73EDC82EF5FA}"/>
          </ac:spMkLst>
        </pc:spChg>
        <pc:spChg chg="del mod">
          <ac:chgData name="Hema Mahadevu" userId="1c176bdd-a50d-403e-9444-f58f413c839b" providerId="ADAL" clId="{C67D13AF-AA02-4CFA-A62F-FD9EFEB09F76}" dt="2023-08-10T18:06:36.176" v="2008"/>
          <ac:spMkLst>
            <pc:docMk/>
            <pc:sldMk cId="3281163546" sldId="399"/>
            <ac:spMk id="3" creationId="{7D48B311-E426-2A3B-B6A0-046B0AD9E159}"/>
          </ac:spMkLst>
        </pc:spChg>
        <pc:spChg chg="add mod">
          <ac:chgData name="Hema Mahadevu" userId="1c176bdd-a50d-403e-9444-f58f413c839b" providerId="ADAL" clId="{C67D13AF-AA02-4CFA-A62F-FD9EFEB09F76}" dt="2023-08-10T18:14:00.298" v="2099" actId="255"/>
          <ac:spMkLst>
            <pc:docMk/>
            <pc:sldMk cId="3281163546" sldId="399"/>
            <ac:spMk id="4" creationId="{CA392EFA-BC6E-095E-97A7-0E375E5252B8}"/>
          </ac:spMkLst>
        </pc:spChg>
        <pc:spChg chg="add">
          <ac:chgData name="Hema Mahadevu" userId="1c176bdd-a50d-403e-9444-f58f413c839b" providerId="ADAL" clId="{C67D13AF-AA02-4CFA-A62F-FD9EFEB09F76}" dt="2023-08-10T18:06:41.457" v="2009" actId="26606"/>
          <ac:spMkLst>
            <pc:docMk/>
            <pc:sldMk cId="3281163546" sldId="399"/>
            <ac:spMk id="9" creationId="{3741B58E-3B65-4A01-A276-975AB2CF8A08}"/>
          </ac:spMkLst>
        </pc:spChg>
        <pc:spChg chg="add">
          <ac:chgData name="Hema Mahadevu" userId="1c176bdd-a50d-403e-9444-f58f413c839b" providerId="ADAL" clId="{C67D13AF-AA02-4CFA-A62F-FD9EFEB09F76}" dt="2023-08-10T18:06:41.457" v="2009" actId="26606"/>
          <ac:spMkLst>
            <pc:docMk/>
            <pc:sldMk cId="3281163546" sldId="399"/>
            <ac:spMk id="11" creationId="{7AAC67C3-831B-4AB1-A259-DFB839CAFAFC}"/>
          </ac:spMkLst>
        </pc:spChg>
        <pc:spChg chg="add">
          <ac:chgData name="Hema Mahadevu" userId="1c176bdd-a50d-403e-9444-f58f413c839b" providerId="ADAL" clId="{C67D13AF-AA02-4CFA-A62F-FD9EFEB09F76}" dt="2023-08-10T18:06:41.457" v="2009" actId="26606"/>
          <ac:spMkLst>
            <pc:docMk/>
            <pc:sldMk cId="3281163546" sldId="399"/>
            <ac:spMk id="13" creationId="{054B3F04-9EAC-45C0-B3CE-0387EEA10A0C}"/>
          </ac:spMkLst>
        </pc:spChg>
      </pc:sldChg>
      <pc:sldChg chg="addSp modSp new mod setBg">
        <pc:chgData name="Hema Mahadevu" userId="1c176bdd-a50d-403e-9444-f58f413c839b" providerId="ADAL" clId="{C67D13AF-AA02-4CFA-A62F-FD9EFEB09F76}" dt="2023-08-10T18:12:44.912" v="2095" actId="2711"/>
        <pc:sldMkLst>
          <pc:docMk/>
          <pc:sldMk cId="2531502398" sldId="400"/>
        </pc:sldMkLst>
        <pc:spChg chg="mod">
          <ac:chgData name="Hema Mahadevu" userId="1c176bdd-a50d-403e-9444-f58f413c839b" providerId="ADAL" clId="{C67D13AF-AA02-4CFA-A62F-FD9EFEB09F76}" dt="2023-08-10T18:12:44.912" v="2095" actId="2711"/>
          <ac:spMkLst>
            <pc:docMk/>
            <pc:sldMk cId="2531502398" sldId="400"/>
            <ac:spMk id="2" creationId="{73940CFA-CC85-61EE-F057-698A86836C47}"/>
          </ac:spMkLst>
        </pc:spChg>
        <pc:spChg chg="mod">
          <ac:chgData name="Hema Mahadevu" userId="1c176bdd-a50d-403e-9444-f58f413c839b" providerId="ADAL" clId="{C67D13AF-AA02-4CFA-A62F-FD9EFEB09F76}" dt="2023-08-10T18:12:35.156" v="2093" actId="255"/>
          <ac:spMkLst>
            <pc:docMk/>
            <pc:sldMk cId="2531502398" sldId="400"/>
            <ac:spMk id="3" creationId="{58DAEC5B-DB27-6943-FCF5-90A12B913DB5}"/>
          </ac:spMkLst>
        </pc:spChg>
        <pc:spChg chg="add">
          <ac:chgData name="Hema Mahadevu" userId="1c176bdd-a50d-403e-9444-f58f413c839b" providerId="ADAL" clId="{C67D13AF-AA02-4CFA-A62F-FD9EFEB09F76}" dt="2023-08-10T18:12:17.782" v="2091" actId="26606"/>
          <ac:spMkLst>
            <pc:docMk/>
            <pc:sldMk cId="2531502398" sldId="400"/>
            <ac:spMk id="8" creationId="{3741B58E-3B65-4A01-A276-975AB2CF8A08}"/>
          </ac:spMkLst>
        </pc:spChg>
        <pc:spChg chg="add">
          <ac:chgData name="Hema Mahadevu" userId="1c176bdd-a50d-403e-9444-f58f413c839b" providerId="ADAL" clId="{C67D13AF-AA02-4CFA-A62F-FD9EFEB09F76}" dt="2023-08-10T18:12:17.782" v="2091" actId="26606"/>
          <ac:spMkLst>
            <pc:docMk/>
            <pc:sldMk cId="2531502398" sldId="400"/>
            <ac:spMk id="10" creationId="{7AAC67C3-831B-4AB1-A259-DFB839CAFAFC}"/>
          </ac:spMkLst>
        </pc:spChg>
        <pc:spChg chg="add">
          <ac:chgData name="Hema Mahadevu" userId="1c176bdd-a50d-403e-9444-f58f413c839b" providerId="ADAL" clId="{C67D13AF-AA02-4CFA-A62F-FD9EFEB09F76}" dt="2023-08-10T18:12:17.782" v="2091" actId="26606"/>
          <ac:spMkLst>
            <pc:docMk/>
            <pc:sldMk cId="2531502398" sldId="400"/>
            <ac:spMk id="12" creationId="{054B3F04-9EAC-45C0-B3CE-0387EEA10A0C}"/>
          </ac:spMkLst>
        </pc:spChg>
      </pc:sldChg>
      <pc:sldChg chg="add">
        <pc:chgData name="Hema Mahadevu" userId="1c176bdd-a50d-403e-9444-f58f413c839b" providerId="ADAL" clId="{C67D13AF-AA02-4CFA-A62F-FD9EFEB09F76}" dt="2023-08-10T18:17:23.757" v="2106"/>
        <pc:sldMkLst>
          <pc:docMk/>
          <pc:sldMk cId="3737730119" sldId="401"/>
        </pc:sldMkLst>
      </pc:sldChg>
      <pc:sldChg chg="addSp delSp modSp new mod setBg">
        <pc:chgData name="Hema Mahadevu" userId="1c176bdd-a50d-403e-9444-f58f413c839b" providerId="ADAL" clId="{C67D13AF-AA02-4CFA-A62F-FD9EFEB09F76}" dt="2023-08-10T18:22:24.019" v="2164" actId="14100"/>
        <pc:sldMkLst>
          <pc:docMk/>
          <pc:sldMk cId="170934805" sldId="402"/>
        </pc:sldMkLst>
        <pc:spChg chg="mod">
          <ac:chgData name="Hema Mahadevu" userId="1c176bdd-a50d-403e-9444-f58f413c839b" providerId="ADAL" clId="{C67D13AF-AA02-4CFA-A62F-FD9EFEB09F76}" dt="2023-08-10T18:21:34.185" v="2152" actId="26606"/>
          <ac:spMkLst>
            <pc:docMk/>
            <pc:sldMk cId="170934805" sldId="402"/>
            <ac:spMk id="2" creationId="{12BB5F9A-8FE2-743A-63BD-8B8E1C5ABB8E}"/>
          </ac:spMkLst>
        </pc:spChg>
        <pc:spChg chg="add del mod ord">
          <ac:chgData name="Hema Mahadevu" userId="1c176bdd-a50d-403e-9444-f58f413c839b" providerId="ADAL" clId="{C67D13AF-AA02-4CFA-A62F-FD9EFEB09F76}" dt="2023-08-10T18:22:19.238" v="2163" actId="26606"/>
          <ac:spMkLst>
            <pc:docMk/>
            <pc:sldMk cId="170934805" sldId="402"/>
            <ac:spMk id="3" creationId="{BD84388C-384F-51A1-27D5-1F02989DECC8}"/>
          </ac:spMkLst>
        </pc:spChg>
        <pc:spChg chg="add del">
          <ac:chgData name="Hema Mahadevu" userId="1c176bdd-a50d-403e-9444-f58f413c839b" providerId="ADAL" clId="{C67D13AF-AA02-4CFA-A62F-FD9EFEB09F76}" dt="2023-08-10T18:20:16.036" v="2122" actId="26606"/>
          <ac:spMkLst>
            <pc:docMk/>
            <pc:sldMk cId="170934805" sldId="402"/>
            <ac:spMk id="7177" creationId="{3DE3B93A-6105-4E0D-ABE7-1711117A80FC}"/>
          </ac:spMkLst>
        </pc:spChg>
        <pc:spChg chg="add del">
          <ac:chgData name="Hema Mahadevu" userId="1c176bdd-a50d-403e-9444-f58f413c839b" providerId="ADAL" clId="{C67D13AF-AA02-4CFA-A62F-FD9EFEB09F76}" dt="2023-08-10T18:20:16.036" v="2122" actId="26606"/>
          <ac:spMkLst>
            <pc:docMk/>
            <pc:sldMk cId="170934805" sldId="402"/>
            <ac:spMk id="7179" creationId="{1924D57B-FEC9-4779-B514-732685B876E8}"/>
          </ac:spMkLst>
        </pc:spChg>
        <pc:spChg chg="add del">
          <ac:chgData name="Hema Mahadevu" userId="1c176bdd-a50d-403e-9444-f58f413c839b" providerId="ADAL" clId="{C67D13AF-AA02-4CFA-A62F-FD9EFEB09F76}" dt="2023-08-10T18:20:16.036" v="2122" actId="26606"/>
          <ac:spMkLst>
            <pc:docMk/>
            <pc:sldMk cId="170934805" sldId="402"/>
            <ac:spMk id="7181" creationId="{55EFD2BD-6E0E-4450-A3FF-5D1EA322A38B}"/>
          </ac:spMkLst>
        </pc:spChg>
        <pc:spChg chg="add del">
          <ac:chgData name="Hema Mahadevu" userId="1c176bdd-a50d-403e-9444-f58f413c839b" providerId="ADAL" clId="{C67D13AF-AA02-4CFA-A62F-FD9EFEB09F76}" dt="2023-08-10T18:20:19.891" v="2124" actId="26606"/>
          <ac:spMkLst>
            <pc:docMk/>
            <pc:sldMk cId="170934805" sldId="402"/>
            <ac:spMk id="7183" creationId="{82A73093-4B9D-420D-B17E-52293703A1D4}"/>
          </ac:spMkLst>
        </pc:spChg>
        <pc:spChg chg="add del">
          <ac:chgData name="Hema Mahadevu" userId="1c176bdd-a50d-403e-9444-f58f413c839b" providerId="ADAL" clId="{C67D13AF-AA02-4CFA-A62F-FD9EFEB09F76}" dt="2023-08-10T18:20:19.891" v="2124" actId="26606"/>
          <ac:spMkLst>
            <pc:docMk/>
            <pc:sldMk cId="170934805" sldId="402"/>
            <ac:spMk id="7184" creationId="{52ABB703-2B0E-4C3B-B4A2-F3973548E561}"/>
          </ac:spMkLst>
        </pc:spChg>
        <pc:spChg chg="add del">
          <ac:chgData name="Hema Mahadevu" userId="1c176bdd-a50d-403e-9444-f58f413c839b" providerId="ADAL" clId="{C67D13AF-AA02-4CFA-A62F-FD9EFEB09F76}" dt="2023-08-10T18:20:19.891" v="2124" actId="26606"/>
          <ac:spMkLst>
            <pc:docMk/>
            <pc:sldMk cId="170934805" sldId="402"/>
            <ac:spMk id="7186" creationId="{E95DA498-D9A2-4DA9-B9DA-B3776E08CF7E}"/>
          </ac:spMkLst>
        </pc:spChg>
        <pc:spChg chg="add del">
          <ac:chgData name="Hema Mahadevu" userId="1c176bdd-a50d-403e-9444-f58f413c839b" providerId="ADAL" clId="{C67D13AF-AA02-4CFA-A62F-FD9EFEB09F76}" dt="2023-08-10T18:20:22.780" v="2126" actId="26606"/>
          <ac:spMkLst>
            <pc:docMk/>
            <pc:sldMk cId="170934805" sldId="402"/>
            <ac:spMk id="7188" creationId="{C33BF9DD-8A45-4EEE-B231-0A14D322E5F9}"/>
          </ac:spMkLst>
        </pc:spChg>
        <pc:spChg chg="add del">
          <ac:chgData name="Hema Mahadevu" userId="1c176bdd-a50d-403e-9444-f58f413c839b" providerId="ADAL" clId="{C67D13AF-AA02-4CFA-A62F-FD9EFEB09F76}" dt="2023-08-10T18:20:22.780" v="2126" actId="26606"/>
          <ac:spMkLst>
            <pc:docMk/>
            <pc:sldMk cId="170934805" sldId="402"/>
            <ac:spMk id="7190" creationId="{D5FBCAC9-BD8B-4F3B-AD74-EF37D4211349}"/>
          </ac:spMkLst>
        </pc:spChg>
        <pc:spChg chg="add del">
          <ac:chgData name="Hema Mahadevu" userId="1c176bdd-a50d-403e-9444-f58f413c839b" providerId="ADAL" clId="{C67D13AF-AA02-4CFA-A62F-FD9EFEB09F76}" dt="2023-08-10T18:20:22.780" v="2126" actId="26606"/>
          <ac:spMkLst>
            <pc:docMk/>
            <pc:sldMk cId="170934805" sldId="402"/>
            <ac:spMk id="7191" creationId="{9556C5A8-AD7E-4CE7-87BE-9EA3B5E1786F}"/>
          </ac:spMkLst>
        </pc:spChg>
        <pc:spChg chg="add del">
          <ac:chgData name="Hema Mahadevu" userId="1c176bdd-a50d-403e-9444-f58f413c839b" providerId="ADAL" clId="{C67D13AF-AA02-4CFA-A62F-FD9EFEB09F76}" dt="2023-08-10T18:20:35.525" v="2134" actId="26606"/>
          <ac:spMkLst>
            <pc:docMk/>
            <pc:sldMk cId="170934805" sldId="402"/>
            <ac:spMk id="7193" creationId="{52ABB703-2B0E-4C3B-B4A2-F3973548E561}"/>
          </ac:spMkLst>
        </pc:spChg>
        <pc:spChg chg="add del">
          <ac:chgData name="Hema Mahadevu" userId="1c176bdd-a50d-403e-9444-f58f413c839b" providerId="ADAL" clId="{C67D13AF-AA02-4CFA-A62F-FD9EFEB09F76}" dt="2023-08-10T18:20:35.525" v="2134" actId="26606"/>
          <ac:spMkLst>
            <pc:docMk/>
            <pc:sldMk cId="170934805" sldId="402"/>
            <ac:spMk id="7195" creationId="{E95DA498-D9A2-4DA9-B9DA-B3776E08CF7E}"/>
          </ac:spMkLst>
        </pc:spChg>
        <pc:spChg chg="add del">
          <ac:chgData name="Hema Mahadevu" userId="1c176bdd-a50d-403e-9444-f58f413c839b" providerId="ADAL" clId="{C67D13AF-AA02-4CFA-A62F-FD9EFEB09F76}" dt="2023-08-10T18:20:35.525" v="2134" actId="26606"/>
          <ac:spMkLst>
            <pc:docMk/>
            <pc:sldMk cId="170934805" sldId="402"/>
            <ac:spMk id="7196" creationId="{82A73093-4B9D-420D-B17E-52293703A1D4}"/>
          </ac:spMkLst>
        </pc:spChg>
        <pc:spChg chg="add del">
          <ac:chgData name="Hema Mahadevu" userId="1c176bdd-a50d-403e-9444-f58f413c839b" providerId="ADAL" clId="{C67D13AF-AA02-4CFA-A62F-FD9EFEB09F76}" dt="2023-08-10T18:20:34.399" v="2131" actId="26606"/>
          <ac:spMkLst>
            <pc:docMk/>
            <pc:sldMk cId="170934805" sldId="402"/>
            <ac:spMk id="7201" creationId="{52ABB703-2B0E-4C3B-B4A2-F3973548E561}"/>
          </ac:spMkLst>
        </pc:spChg>
        <pc:spChg chg="add del">
          <ac:chgData name="Hema Mahadevu" userId="1c176bdd-a50d-403e-9444-f58f413c839b" providerId="ADAL" clId="{C67D13AF-AA02-4CFA-A62F-FD9EFEB09F76}" dt="2023-08-10T18:20:34.399" v="2131" actId="26606"/>
          <ac:spMkLst>
            <pc:docMk/>
            <pc:sldMk cId="170934805" sldId="402"/>
            <ac:spMk id="7205" creationId="{E95DA498-D9A2-4DA9-B9DA-B3776E08CF7E}"/>
          </ac:spMkLst>
        </pc:spChg>
        <pc:spChg chg="add del">
          <ac:chgData name="Hema Mahadevu" userId="1c176bdd-a50d-403e-9444-f58f413c839b" providerId="ADAL" clId="{C67D13AF-AA02-4CFA-A62F-FD9EFEB09F76}" dt="2023-08-10T18:20:34.399" v="2131" actId="26606"/>
          <ac:spMkLst>
            <pc:docMk/>
            <pc:sldMk cId="170934805" sldId="402"/>
            <ac:spMk id="7207" creationId="{82A73093-4B9D-420D-B17E-52293703A1D4}"/>
          </ac:spMkLst>
        </pc:spChg>
        <pc:spChg chg="add del">
          <ac:chgData name="Hema Mahadevu" userId="1c176bdd-a50d-403e-9444-f58f413c839b" providerId="ADAL" clId="{C67D13AF-AA02-4CFA-A62F-FD9EFEB09F76}" dt="2023-08-10T18:20:35.521" v="2133" actId="26606"/>
          <ac:spMkLst>
            <pc:docMk/>
            <pc:sldMk cId="170934805" sldId="402"/>
            <ac:spMk id="7209" creationId="{284B70D5-875B-433D-BDBD-1522A85D6C1D}"/>
          </ac:spMkLst>
        </pc:spChg>
        <pc:spChg chg="add del">
          <ac:chgData name="Hema Mahadevu" userId="1c176bdd-a50d-403e-9444-f58f413c839b" providerId="ADAL" clId="{C67D13AF-AA02-4CFA-A62F-FD9EFEB09F76}" dt="2023-08-10T18:20:35.521" v="2133" actId="26606"/>
          <ac:spMkLst>
            <pc:docMk/>
            <pc:sldMk cId="170934805" sldId="402"/>
            <ac:spMk id="7211" creationId="{1E299956-A9E7-4FC1-A0B1-D590CA9730E8}"/>
          </ac:spMkLst>
        </pc:spChg>
        <pc:spChg chg="add del">
          <ac:chgData name="Hema Mahadevu" userId="1c176bdd-a50d-403e-9444-f58f413c839b" providerId="ADAL" clId="{C67D13AF-AA02-4CFA-A62F-FD9EFEB09F76}" dt="2023-08-10T18:20:35.521" v="2133" actId="26606"/>
          <ac:spMkLst>
            <pc:docMk/>
            <pc:sldMk cId="170934805" sldId="402"/>
            <ac:spMk id="7212" creationId="{17FC539C-B783-4B03-9F9E-D13430F3F64F}"/>
          </ac:spMkLst>
        </pc:spChg>
        <pc:spChg chg="add del">
          <ac:chgData name="Hema Mahadevu" userId="1c176bdd-a50d-403e-9444-f58f413c839b" providerId="ADAL" clId="{C67D13AF-AA02-4CFA-A62F-FD9EFEB09F76}" dt="2023-08-10T18:21:34.185" v="2152" actId="26606"/>
          <ac:spMkLst>
            <pc:docMk/>
            <pc:sldMk cId="170934805" sldId="402"/>
            <ac:spMk id="7214" creationId="{C33BF9DD-8A45-4EEE-B231-0A14D322E5F9}"/>
          </ac:spMkLst>
        </pc:spChg>
        <pc:spChg chg="add del">
          <ac:chgData name="Hema Mahadevu" userId="1c176bdd-a50d-403e-9444-f58f413c839b" providerId="ADAL" clId="{C67D13AF-AA02-4CFA-A62F-FD9EFEB09F76}" dt="2023-08-10T18:21:34.185" v="2152" actId="26606"/>
          <ac:spMkLst>
            <pc:docMk/>
            <pc:sldMk cId="170934805" sldId="402"/>
            <ac:spMk id="7216" creationId="{D5FBCAC9-BD8B-4F3B-AD74-EF37D4211349}"/>
          </ac:spMkLst>
        </pc:spChg>
        <pc:spChg chg="add del">
          <ac:chgData name="Hema Mahadevu" userId="1c176bdd-a50d-403e-9444-f58f413c839b" providerId="ADAL" clId="{C67D13AF-AA02-4CFA-A62F-FD9EFEB09F76}" dt="2023-08-10T18:21:34.185" v="2152" actId="26606"/>
          <ac:spMkLst>
            <pc:docMk/>
            <pc:sldMk cId="170934805" sldId="402"/>
            <ac:spMk id="7217" creationId="{9556C5A8-AD7E-4CE7-87BE-9EA3B5E1786F}"/>
          </ac:spMkLst>
        </pc:spChg>
        <pc:spChg chg="add del">
          <ac:chgData name="Hema Mahadevu" userId="1c176bdd-a50d-403e-9444-f58f413c839b" providerId="ADAL" clId="{C67D13AF-AA02-4CFA-A62F-FD9EFEB09F76}" dt="2023-08-10T18:21:27.995" v="2145" actId="26606"/>
          <ac:spMkLst>
            <pc:docMk/>
            <pc:sldMk cId="170934805" sldId="402"/>
            <ac:spMk id="7222" creationId="{3DE3B93A-6105-4E0D-ABE7-1711117A80FC}"/>
          </ac:spMkLst>
        </pc:spChg>
        <pc:spChg chg="add del">
          <ac:chgData name="Hema Mahadevu" userId="1c176bdd-a50d-403e-9444-f58f413c839b" providerId="ADAL" clId="{C67D13AF-AA02-4CFA-A62F-FD9EFEB09F76}" dt="2023-08-10T18:21:27.995" v="2145" actId="26606"/>
          <ac:spMkLst>
            <pc:docMk/>
            <pc:sldMk cId="170934805" sldId="402"/>
            <ac:spMk id="7224" creationId="{1924D57B-FEC9-4779-B514-732685B876E8}"/>
          </ac:spMkLst>
        </pc:spChg>
        <pc:spChg chg="add del">
          <ac:chgData name="Hema Mahadevu" userId="1c176bdd-a50d-403e-9444-f58f413c839b" providerId="ADAL" clId="{C67D13AF-AA02-4CFA-A62F-FD9EFEB09F76}" dt="2023-08-10T18:21:27.995" v="2145" actId="26606"/>
          <ac:spMkLst>
            <pc:docMk/>
            <pc:sldMk cId="170934805" sldId="402"/>
            <ac:spMk id="7226" creationId="{55EFD2BD-6E0E-4450-A3FF-5D1EA322A38B}"/>
          </ac:spMkLst>
        </pc:spChg>
        <pc:spChg chg="add del">
          <ac:chgData name="Hema Mahadevu" userId="1c176bdd-a50d-403e-9444-f58f413c839b" providerId="ADAL" clId="{C67D13AF-AA02-4CFA-A62F-FD9EFEB09F76}" dt="2023-08-10T18:21:30.746" v="2147" actId="26606"/>
          <ac:spMkLst>
            <pc:docMk/>
            <pc:sldMk cId="170934805" sldId="402"/>
            <ac:spMk id="7228" creationId="{82A73093-4B9D-420D-B17E-52293703A1D4}"/>
          </ac:spMkLst>
        </pc:spChg>
        <pc:spChg chg="add del">
          <ac:chgData name="Hema Mahadevu" userId="1c176bdd-a50d-403e-9444-f58f413c839b" providerId="ADAL" clId="{C67D13AF-AA02-4CFA-A62F-FD9EFEB09F76}" dt="2023-08-10T18:21:30.746" v="2147" actId="26606"/>
          <ac:spMkLst>
            <pc:docMk/>
            <pc:sldMk cId="170934805" sldId="402"/>
            <ac:spMk id="7229" creationId="{52ABB703-2B0E-4C3B-B4A2-F3973548E561}"/>
          </ac:spMkLst>
        </pc:spChg>
        <pc:spChg chg="add del">
          <ac:chgData name="Hema Mahadevu" userId="1c176bdd-a50d-403e-9444-f58f413c839b" providerId="ADAL" clId="{C67D13AF-AA02-4CFA-A62F-FD9EFEB09F76}" dt="2023-08-10T18:21:30.746" v="2147" actId="26606"/>
          <ac:spMkLst>
            <pc:docMk/>
            <pc:sldMk cId="170934805" sldId="402"/>
            <ac:spMk id="7231" creationId="{E95DA498-D9A2-4DA9-B9DA-B3776E08CF7E}"/>
          </ac:spMkLst>
        </pc:spChg>
        <pc:picChg chg="add del mod">
          <ac:chgData name="Hema Mahadevu" userId="1c176bdd-a50d-403e-9444-f58f413c839b" providerId="ADAL" clId="{C67D13AF-AA02-4CFA-A62F-FD9EFEB09F76}" dt="2023-08-10T18:19:22.943" v="2109"/>
          <ac:picMkLst>
            <pc:docMk/>
            <pc:sldMk cId="170934805" sldId="402"/>
            <ac:picMk id="7170" creationId="{DD26D84A-29A7-CA95-808C-9EACABB10D98}"/>
          </ac:picMkLst>
        </pc:picChg>
        <pc:picChg chg="add mod ord">
          <ac:chgData name="Hema Mahadevu" userId="1c176bdd-a50d-403e-9444-f58f413c839b" providerId="ADAL" clId="{C67D13AF-AA02-4CFA-A62F-FD9EFEB09F76}" dt="2023-08-10T18:22:24.019" v="2164" actId="14100"/>
          <ac:picMkLst>
            <pc:docMk/>
            <pc:sldMk cId="170934805" sldId="402"/>
            <ac:picMk id="7172" creationId="{D8DE32F7-AD91-4898-9682-252666BCE6A7}"/>
          </ac:picMkLst>
        </pc:picChg>
        <pc:cxnChg chg="add del">
          <ac:chgData name="Hema Mahadevu" userId="1c176bdd-a50d-403e-9444-f58f413c839b" providerId="ADAL" clId="{C67D13AF-AA02-4CFA-A62F-FD9EFEB09F76}" dt="2023-08-10T18:20:19.891" v="2124" actId="26606"/>
          <ac:cxnSpMkLst>
            <pc:docMk/>
            <pc:sldMk cId="170934805" sldId="402"/>
            <ac:cxnSpMk id="7185" creationId="{9C21570E-E159-49A6-9891-FA397B7A92D3}"/>
          </ac:cxnSpMkLst>
        </pc:cxnChg>
        <pc:cxnChg chg="add del">
          <ac:chgData name="Hema Mahadevu" userId="1c176bdd-a50d-403e-9444-f58f413c839b" providerId="ADAL" clId="{C67D13AF-AA02-4CFA-A62F-FD9EFEB09F76}" dt="2023-08-10T18:20:22.780" v="2126" actId="26606"/>
          <ac:cxnSpMkLst>
            <pc:docMk/>
            <pc:sldMk cId="170934805" sldId="402"/>
            <ac:cxnSpMk id="7189" creationId="{9020DCC9-F851-4562-BB20-1AB3C51BFD08}"/>
          </ac:cxnSpMkLst>
        </pc:cxnChg>
        <pc:cxnChg chg="add del">
          <ac:chgData name="Hema Mahadevu" userId="1c176bdd-a50d-403e-9444-f58f413c839b" providerId="ADAL" clId="{C67D13AF-AA02-4CFA-A62F-FD9EFEB09F76}" dt="2023-08-10T18:20:35.525" v="2134" actId="26606"/>
          <ac:cxnSpMkLst>
            <pc:docMk/>
            <pc:sldMk cId="170934805" sldId="402"/>
            <ac:cxnSpMk id="7194" creationId="{9C21570E-E159-49A6-9891-FA397B7A92D3}"/>
          </ac:cxnSpMkLst>
        </pc:cxnChg>
        <pc:cxnChg chg="add del">
          <ac:chgData name="Hema Mahadevu" userId="1c176bdd-a50d-403e-9444-f58f413c839b" providerId="ADAL" clId="{C67D13AF-AA02-4CFA-A62F-FD9EFEB09F76}" dt="2023-08-10T18:20:34.399" v="2131" actId="26606"/>
          <ac:cxnSpMkLst>
            <pc:docMk/>
            <pc:sldMk cId="170934805" sldId="402"/>
            <ac:cxnSpMk id="7203" creationId="{9C21570E-E159-49A6-9891-FA397B7A92D3}"/>
          </ac:cxnSpMkLst>
        </pc:cxnChg>
        <pc:cxnChg chg="add del">
          <ac:chgData name="Hema Mahadevu" userId="1c176bdd-a50d-403e-9444-f58f413c839b" providerId="ADAL" clId="{C67D13AF-AA02-4CFA-A62F-FD9EFEB09F76}" dt="2023-08-10T18:20:35.521" v="2133" actId="26606"/>
          <ac:cxnSpMkLst>
            <pc:docMk/>
            <pc:sldMk cId="170934805" sldId="402"/>
            <ac:cxnSpMk id="7210" creationId="{C947DF4A-614C-4B4C-8B80-E5B9D8E8CFED}"/>
          </ac:cxnSpMkLst>
        </pc:cxnChg>
        <pc:cxnChg chg="add del">
          <ac:chgData name="Hema Mahadevu" userId="1c176bdd-a50d-403e-9444-f58f413c839b" providerId="ADAL" clId="{C67D13AF-AA02-4CFA-A62F-FD9EFEB09F76}" dt="2023-08-10T18:21:34.185" v="2152" actId="26606"/>
          <ac:cxnSpMkLst>
            <pc:docMk/>
            <pc:sldMk cId="170934805" sldId="402"/>
            <ac:cxnSpMk id="7215" creationId="{9020DCC9-F851-4562-BB20-1AB3C51BFD08}"/>
          </ac:cxnSpMkLst>
        </pc:cxnChg>
        <pc:cxnChg chg="add del">
          <ac:chgData name="Hema Mahadevu" userId="1c176bdd-a50d-403e-9444-f58f413c839b" providerId="ADAL" clId="{C67D13AF-AA02-4CFA-A62F-FD9EFEB09F76}" dt="2023-08-10T18:21:30.746" v="2147" actId="26606"/>
          <ac:cxnSpMkLst>
            <pc:docMk/>
            <pc:sldMk cId="170934805" sldId="402"/>
            <ac:cxnSpMk id="7230" creationId="{9C21570E-E159-49A6-9891-FA397B7A92D3}"/>
          </ac:cxnSpMkLst>
        </pc:cxnChg>
      </pc:sldChg>
      <pc:sldChg chg="addSp delSp modSp new mod setBg">
        <pc:chgData name="Hema Mahadevu" userId="1c176bdd-a50d-403e-9444-f58f413c839b" providerId="ADAL" clId="{C67D13AF-AA02-4CFA-A62F-FD9EFEB09F76}" dt="2023-08-10T18:28:10.485" v="2277" actId="12"/>
        <pc:sldMkLst>
          <pc:docMk/>
          <pc:sldMk cId="3851610619" sldId="403"/>
        </pc:sldMkLst>
        <pc:spChg chg="mod">
          <ac:chgData name="Hema Mahadevu" userId="1c176bdd-a50d-403e-9444-f58f413c839b" providerId="ADAL" clId="{C67D13AF-AA02-4CFA-A62F-FD9EFEB09F76}" dt="2023-08-10T18:24:54.845" v="2188" actId="26606"/>
          <ac:spMkLst>
            <pc:docMk/>
            <pc:sldMk cId="3851610619" sldId="403"/>
            <ac:spMk id="2" creationId="{1BDDE7DC-6E63-153E-6912-ED38BA446CEB}"/>
          </ac:spMkLst>
        </pc:spChg>
        <pc:spChg chg="add del mod">
          <ac:chgData name="Hema Mahadevu" userId="1c176bdd-a50d-403e-9444-f58f413c839b" providerId="ADAL" clId="{C67D13AF-AA02-4CFA-A62F-FD9EFEB09F76}" dt="2023-08-10T18:28:10.485" v="2277" actId="12"/>
          <ac:spMkLst>
            <pc:docMk/>
            <pc:sldMk cId="3851610619" sldId="403"/>
            <ac:spMk id="3" creationId="{EA70A864-9EA5-0159-3E85-318E32E67C89}"/>
          </ac:spMkLst>
        </pc:spChg>
        <pc:spChg chg="add del mod">
          <ac:chgData name="Hema Mahadevu" userId="1c176bdd-a50d-403e-9444-f58f413c839b" providerId="ADAL" clId="{C67D13AF-AA02-4CFA-A62F-FD9EFEB09F76}" dt="2023-08-10T18:24:01.487" v="2171"/>
          <ac:spMkLst>
            <pc:docMk/>
            <pc:sldMk cId="3851610619" sldId="403"/>
            <ac:spMk id="4" creationId="{CD15B642-C0D2-1C81-EE1D-34500D47406E}"/>
          </ac:spMkLst>
        </pc:spChg>
        <pc:spChg chg="add del">
          <ac:chgData name="Hema Mahadevu" userId="1c176bdd-a50d-403e-9444-f58f413c839b" providerId="ADAL" clId="{C67D13AF-AA02-4CFA-A62F-FD9EFEB09F76}" dt="2023-08-10T18:25:09.324" v="2189" actId="26606"/>
          <ac:spMkLst>
            <pc:docMk/>
            <pc:sldMk cId="3851610619" sldId="403"/>
            <ac:spMk id="8" creationId="{3741B58E-3B65-4A01-A276-975AB2CF8A08}"/>
          </ac:spMkLst>
        </pc:spChg>
        <pc:spChg chg="add del">
          <ac:chgData name="Hema Mahadevu" userId="1c176bdd-a50d-403e-9444-f58f413c839b" providerId="ADAL" clId="{C67D13AF-AA02-4CFA-A62F-FD9EFEB09F76}" dt="2023-08-10T18:25:09.324" v="2189" actId="26606"/>
          <ac:spMkLst>
            <pc:docMk/>
            <pc:sldMk cId="3851610619" sldId="403"/>
            <ac:spMk id="10" creationId="{7AAC67C3-831B-4AB1-A259-DFB839CAFAFC}"/>
          </ac:spMkLst>
        </pc:spChg>
        <pc:spChg chg="add del">
          <ac:chgData name="Hema Mahadevu" userId="1c176bdd-a50d-403e-9444-f58f413c839b" providerId="ADAL" clId="{C67D13AF-AA02-4CFA-A62F-FD9EFEB09F76}" dt="2023-08-10T18:25:09.324" v="2189" actId="26606"/>
          <ac:spMkLst>
            <pc:docMk/>
            <pc:sldMk cId="3851610619" sldId="403"/>
            <ac:spMk id="12" creationId="{054B3F04-9EAC-45C0-B3CE-0387EEA10A0C}"/>
          </ac:spMkLst>
        </pc:spChg>
        <pc:spChg chg="add">
          <ac:chgData name="Hema Mahadevu" userId="1c176bdd-a50d-403e-9444-f58f413c839b" providerId="ADAL" clId="{C67D13AF-AA02-4CFA-A62F-FD9EFEB09F76}" dt="2023-08-10T18:25:09.324" v="2189" actId="26606"/>
          <ac:spMkLst>
            <pc:docMk/>
            <pc:sldMk cId="3851610619" sldId="403"/>
            <ac:spMk id="17" creationId="{3741B58E-3B65-4A01-A276-975AB2CF8A08}"/>
          </ac:spMkLst>
        </pc:spChg>
        <pc:spChg chg="add">
          <ac:chgData name="Hema Mahadevu" userId="1c176bdd-a50d-403e-9444-f58f413c839b" providerId="ADAL" clId="{C67D13AF-AA02-4CFA-A62F-FD9EFEB09F76}" dt="2023-08-10T18:25:09.324" v="2189" actId="26606"/>
          <ac:spMkLst>
            <pc:docMk/>
            <pc:sldMk cId="3851610619" sldId="403"/>
            <ac:spMk id="19" creationId="{7AAC67C3-831B-4AB1-A259-DFB839CAFAFC}"/>
          </ac:spMkLst>
        </pc:spChg>
        <pc:spChg chg="add">
          <ac:chgData name="Hema Mahadevu" userId="1c176bdd-a50d-403e-9444-f58f413c839b" providerId="ADAL" clId="{C67D13AF-AA02-4CFA-A62F-FD9EFEB09F76}" dt="2023-08-10T18:25:09.324" v="2189" actId="26606"/>
          <ac:spMkLst>
            <pc:docMk/>
            <pc:sldMk cId="3851610619" sldId="403"/>
            <ac:spMk id="21" creationId="{054B3F04-9EAC-45C0-B3CE-0387EEA10A0C}"/>
          </ac:spMkLst>
        </pc:spChg>
        <pc:picChg chg="add del">
          <ac:chgData name="Hema Mahadevu" userId="1c176bdd-a50d-403e-9444-f58f413c839b" providerId="ADAL" clId="{C67D13AF-AA02-4CFA-A62F-FD9EFEB09F76}" dt="2023-08-10T18:24:54.841" v="2187" actId="26606"/>
          <ac:picMkLst>
            <pc:docMk/>
            <pc:sldMk cId="3851610619" sldId="403"/>
            <ac:picMk id="7" creationId="{2AC22E29-8E67-F93A-A41A-901877BC909B}"/>
          </ac:picMkLst>
        </pc:picChg>
      </pc:sldChg>
      <pc:sldChg chg="addSp delSp modSp new mod setBg">
        <pc:chgData name="Hema Mahadevu" userId="1c176bdd-a50d-403e-9444-f58f413c839b" providerId="ADAL" clId="{C67D13AF-AA02-4CFA-A62F-FD9EFEB09F76}" dt="2023-08-10T18:34:54.724" v="2366" actId="27636"/>
        <pc:sldMkLst>
          <pc:docMk/>
          <pc:sldMk cId="3306531983" sldId="404"/>
        </pc:sldMkLst>
        <pc:spChg chg="mod">
          <ac:chgData name="Hema Mahadevu" userId="1c176bdd-a50d-403e-9444-f58f413c839b" providerId="ADAL" clId="{C67D13AF-AA02-4CFA-A62F-FD9EFEB09F76}" dt="2023-08-10T18:31:35.095" v="2316" actId="26606"/>
          <ac:spMkLst>
            <pc:docMk/>
            <pc:sldMk cId="3306531983" sldId="404"/>
            <ac:spMk id="2" creationId="{50BB554B-DE2D-1B16-16FF-2FBDB4EB1CBC}"/>
          </ac:spMkLst>
        </pc:spChg>
        <pc:spChg chg="del mod">
          <ac:chgData name="Hema Mahadevu" userId="1c176bdd-a50d-403e-9444-f58f413c839b" providerId="ADAL" clId="{C67D13AF-AA02-4CFA-A62F-FD9EFEB09F76}" dt="2023-08-10T18:31:10.469" v="2292"/>
          <ac:spMkLst>
            <pc:docMk/>
            <pc:sldMk cId="3306531983" sldId="404"/>
            <ac:spMk id="3" creationId="{8BAA846D-0B9D-C4FB-29AD-261861A670DF}"/>
          </ac:spMkLst>
        </pc:spChg>
        <pc:spChg chg="add mod">
          <ac:chgData name="Hema Mahadevu" userId="1c176bdd-a50d-403e-9444-f58f413c839b" providerId="ADAL" clId="{C67D13AF-AA02-4CFA-A62F-FD9EFEB09F76}" dt="2023-08-10T18:34:54.724" v="2366" actId="27636"/>
          <ac:spMkLst>
            <pc:docMk/>
            <pc:sldMk cId="3306531983" sldId="404"/>
            <ac:spMk id="4" creationId="{40EDE91A-9514-9A6D-8212-F1A1DC703007}"/>
          </ac:spMkLst>
        </pc:spChg>
        <pc:spChg chg="add">
          <ac:chgData name="Hema Mahadevu" userId="1c176bdd-a50d-403e-9444-f58f413c839b" providerId="ADAL" clId="{C67D13AF-AA02-4CFA-A62F-FD9EFEB09F76}" dt="2023-08-10T18:31:35.095" v="2316" actId="26606"/>
          <ac:spMkLst>
            <pc:docMk/>
            <pc:sldMk cId="3306531983" sldId="404"/>
            <ac:spMk id="9" creationId="{3741B58E-3B65-4A01-A276-975AB2CF8A08}"/>
          </ac:spMkLst>
        </pc:spChg>
        <pc:spChg chg="add">
          <ac:chgData name="Hema Mahadevu" userId="1c176bdd-a50d-403e-9444-f58f413c839b" providerId="ADAL" clId="{C67D13AF-AA02-4CFA-A62F-FD9EFEB09F76}" dt="2023-08-10T18:31:35.095" v="2316" actId="26606"/>
          <ac:spMkLst>
            <pc:docMk/>
            <pc:sldMk cId="3306531983" sldId="404"/>
            <ac:spMk id="11" creationId="{7AAC67C3-831B-4AB1-A259-DFB839CAFAFC}"/>
          </ac:spMkLst>
        </pc:spChg>
        <pc:spChg chg="add">
          <ac:chgData name="Hema Mahadevu" userId="1c176bdd-a50d-403e-9444-f58f413c839b" providerId="ADAL" clId="{C67D13AF-AA02-4CFA-A62F-FD9EFEB09F76}" dt="2023-08-10T18:31:35.095" v="2316" actId="26606"/>
          <ac:spMkLst>
            <pc:docMk/>
            <pc:sldMk cId="3306531983" sldId="404"/>
            <ac:spMk id="13" creationId="{054B3F04-9EAC-45C0-B3CE-0387EEA10A0C}"/>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3.06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66 0,'-3'36,"0"0,-3-1,-11 45,6-35,-5 52,6 438,14-307,-4 104,0-302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06.24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12.29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14.27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16.36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1273 412,'209'16,"-39"-1,-138-15,-2 1,-26 0,-14-1,-1548-2,1528 3,15-1,-1 1,0-2,1 0,-29-6,30-2,17-1,30-10,44-10,1 4,102-21,-84 24,867-176,-702 164,459-1,-651 37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49:29.752"/>
    </inkml:context>
    <inkml:brush xml:id="br0">
      <inkml:brushProperty name="width" value="0.1" units="cm"/>
      <inkml:brushProperty name="height" value="0.1" units="cm"/>
      <inkml:brushProperty name="color" value="#FFFFFF"/>
    </inkml:brush>
  </inkml:definitions>
  <inkml:trace contextRef="#ctx0" brushRef="#br0">1 0 24575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49:39.732"/>
    </inkml:context>
    <inkml:brush xml:id="br0">
      <inkml:brushProperty name="width" value="0.1" units="cm"/>
      <inkml:brushProperty name="height" value="0.1" units="cm"/>
      <inkml:brushProperty name="color" value="#FFFFFF"/>
    </inkml:brush>
  </inkml:definitions>
  <inkml:trace contextRef="#ctx0" brushRef="#br0">624 1796 24575,'-1'-12'0,"0"1"0,-1-1 0,-1 1 0,0-1 0,-5-14 0,-6-20 0,-115-500 0,118 484 0,-6-100 0,15 123 0,2 39 0,0 0 0,0-1 0,0 1 0,0 0 0,0-1 0,0 1 0,0 0 0,0 0 0,0-1 0,0 1 0,0 0 0,0-1 0,0 1 0,0 0 0,-1 0 0,1-1 0,0 1 0,0 0 0,0-1 0,0 1 0,-1 0 0,1 0 0,0-1 0,0 1 0,0 0 0,-1 0 0,1 0 0,0 0 0,0-1 0,-1 1 0,1 0 0,0 0 0,0 0 0,-1 0 0,1 0 0,0 0 0,-1-1 0,1 1 0,0 0 0,0 0 0,-1 0 0,1 0 0,0 0 0,-1 0 0,1 0 0,0 0 0,-1 1 0,-17 11 0,-14 28 0,2 7 0,3 2 0,1 0 0,-20 60 0,-47 165 0,51-118 0,6 2 0,8 1 0,-16 317 0,44-458 0,-2 56 0,5-65 0,4-45 0,101-927-278,-47-3 0,-60 953 278,13-487 0,-14 590 106,8 229 344,44 105-450,10 161 0,-57-473 0,20 125 0,-19-226 0,1-22 0,4-26 0,1-17 0,-2 0 0,-2 0 0,-4 0 0,-1-1 0,-3 0 0,-2 1 0,-2-1 0,-18-77 0,21 125 0,0 1 0,-1 0 0,0 0 0,-1-1 0,1 1 0,-1 1 0,0-1 0,-6-7 0,9 13 0,0-1 0,0 1 0,-1 0 0,1-1 0,0 1 0,0 0 0,-1-1 0,1 1 0,0 0 0,0 0 0,-1-1 0,1 1 0,0 0 0,-1 0 0,1 0 0,-1-1 0,1 1 0,0 0 0,-1 0 0,1 0 0,-1 0 0,1 0 0,0 0 0,-1 0 0,1 0 0,-1 0 0,1 0 0,0 0 0,-1 0 0,1 0 0,-1 0 0,1 0 0,0 0 0,-1 1 0,1-1 0,0 0 0,-1 0 0,1 0 0,0 0 0,-1 1 0,1-1 0,0 0 0,-1 1 0,1-1 0,0 0 0,0 0 0,-1 1 0,1-1 0,0 1 0,-9 23 0,0 35 0,3 0 0,3 1 0,3 59 0,1-40 0,2 516 0,-5-686 0,-18-123 0,-31-93 0,36 224 0,-48-242 0,56 303 0,1 35 0,-1 47 0,-3 542 0,60 1 0,-47-574 0,6 41 0,-8-65 0,0 0 0,0 0 0,0 0 0,1 0 0,0-1 0,0 1 0,0-1 0,0 1 0,6 6 0,-8-11 0,0 1 0,0-1 0,0 0 0,1 0 0,-1 0 0,0 0 0,1 1 0,-1-1 0,0 0 0,1 0 0,-1 0 0,0 0 0,0 0 0,1 0 0,-1 0 0,0 0 0,1 0 0,-1 0 0,0 0 0,1 0 0,-1 0 0,0 0 0,1 0 0,-1 0 0,0 0 0,0 0 0,1-1 0,-1 1 0,0 0 0,1 0 0,-1 0 0,0 0 0,0-1 0,1 1 0,-1 0 0,0 0 0,0-1 0,0 1 0,1 0 0,-1 0 0,0-1 0,0 1 0,0 0 0,0 0 0,0-1 0,1 1 0,-1 0 0,0-1 0,0 1 0,0 0 0,0-1 0,0 1 0,0 0 0,0-1 0,6-19 0,-1-1 0,-1 1 0,-1-1 0,-1 0 0,0 1 0,-3-34 0,1 2 0,6-164 0,18-389 0,-20 849 0,-4-221 0,-1 120 0,26 207 0,-12-301 0,-13-49 0,0 1 0,1 0 0,-1-1 0,0 1 0,1-1 0,-1 1 0,0-1 0,1 1 0,-1-1 0,1 1 0,-1-1 0,1 1 0,-1-1 0,1 0 0,-1 1 0,1-1 0,-1 0 0,1 1 0,0-1 0,-1 0 0,1 0 0,0 1 0,-1-1 0,2 0 0,-1-1 0,0 1 0,0 0 0,0-1 0,0 0 0,0 1 0,1-1 0,-1 0 0,0 1 0,-1-1 0,1 0 0,0 0 0,0 0 0,0 0 0,0 0 0,-1 0 0,1 0 0,0 0 0,0-1 0,15-28 0,-2 0 0,-1-1 0,-2 0 0,14-59 0,-10 36 0,-1 6 0,55-207 0,-57 199 0,-2 0 0,4-85 0,-17 129 0,-3 27 0,-7 32 0,-5 60 0,6 1 0,1 200 0,7-72 0,-2-181 0,-24 101 0,16-91 0,9-37 0,-2 0 0,-20 52 0,24-71 0,-1-1 0,-1 0 0,0 0 0,0 0 0,-1 0 0,0-1 0,0 1 0,0-2 0,-1 1 0,0-1 0,-1 0 0,-12 8 0,4-4 0,-33 18 0,46-26 0,-1 0 0,1-1 0,0 1 0,-1-1 0,1 0 0,0 0 0,-1 0 0,0-1 0,1 1 0,-1-1 0,-3 0 0,6 0 0,0 0 0,1-1 0,-1 1 0,0-1 0,1 1 0,-1-1 0,0 1 0,1-1 0,-1 1 0,1-1 0,-1 0 0,1 1 0,-1-1 0,1 0 0,-1 1 0,1-1 0,0 0 0,-1 0 0,1 1 0,0-1 0,0 0 0,-1 0 0,1 0 0,0 0 0,0 1 0,0-1 0,0 0 0,0 0 0,0 0 0,0 1 0,1-1 0,-1 0 0,0 0 0,0 0 0,1 1 0,-1-1 0,1-1 0,13-37 0,-10 30 0,-1 2 0,-1 1 0,0-1 0,0 0 0,-1 0 0,0 0 0,0-10 0,-1 16 0,0-1 0,0 1 0,0 0 0,0 0 0,0 0 0,0 0 0,-1-1 0,1 1 0,-1 0 0,1 0 0,-1 0 0,1 0 0,-1 0 0,1 0 0,-1 0 0,0 0 0,0 0 0,0 0 0,1 0 0,-1 0 0,0 1 0,0-1 0,0 0 0,0 1 0,0-1 0,0 1 0,0-1 0,-1 1 0,1-1 0,0 1 0,0 0 0,0-1 0,0 1 0,-1 0 0,1 0 0,0 0 0,0 0 0,0 0 0,-1 0 0,1 0 0,0 0 0,0 1 0,0-1 0,0 0 0,-1 1 0,0 0 0,-8 1 0,-37 7 0,47-9 0,-1 0 0,1 0 0,-1 0 0,1 0 0,-1 0 0,0 0 0,1 0 0,-1 0 0,1 0 0,-1-1 0,1 1 0,-1 0 0,1 0 0,-1 0 0,1-1 0,-1 1 0,1 0 0,-1-1 0,1 1 0,-1 0 0,1-1 0,0 1 0,-1-1 0,0 0 0,1 0 0,0 0 0,0 0 0,0 0 0,1 0 0,-1 0 0,0 0 0,0 0 0,0 0 0,1 0 0,-1 0 0,1 0 0,-1 0 0,1 1 0,-1-1 0,1 0 0,-1 0 0,1 0 0,0 0 0,0 0 0,0 1 0,-1-1 0,0 1 0,0 0 0,0-1 0,1 1 0,-1 0 0,0 0 0,0-1 0,1 1 0,-1 0 0,0 0 0,1-1 0,-1 1 0,0 0 0,1 0 0,-1 0 0,0 0 0,1 0 0,-1-1 0,1 1 0,-1 0 0,0 0 0,1 0 0,-1 0 0,0 0 0,1 0 0,-1 0 0,1 0 0,-1 0 0,0 1 0,1-1 0,-1 0 0,0 0 0,1 0 0,-1 0 0,0 0 0,1 1 0,-1-1 0,0 0 0,1 0 0,-1 1 0,0-1 0,0 0 0,1 0 0,-1 1 0,0-1 0,0 0 0,0 1 0,1-1 0,-1 0 0,0 1 0,0-1 0,0 0 0,0 1 0,0-1 0,1 0 0,-1 1 0,0-1 0,0 1 0,0-1 0,0 0 0,0 1 0,0-1 0,-1 1 0,7 30 0,-5-29 0,0 25 0,-1 1 0,0-1 0,-2 0 0,-11 48 0,8-44 0,0 1 0,2-1 0,1 38 0,3-63 0,-1-1 0,1 1 0,1-1 0,-1 1 0,1-1 0,0 0 0,0 0 0,0 0 0,1 0 0,0 0 0,0 0 0,0-1 0,0 1 0,1-1 0,0 0 0,0 0 0,0 0 0,0-1 0,0 1 0,1-1 0,0 0 0,0 0 0,0-1 0,0 0 0,0 1 0,0-2 0,10 4 0,10 1 0,0-2 0,0 0 0,0-1 0,45-1 0,-66-2 0,1 0 0,-1-1 0,1 0 0,-1 0 0,0 0 0,1 0 0,-1 0 0,0-1 0,0 0 0,0 0 0,0 0 0,0 0 0,0-1 0,0 0 0,-1 1 0,1-1 0,-1-1 0,0 1 0,0 0 0,0-1 0,-1 1 0,1-1 0,-1 0 0,0 0 0,3-6 0,3-10 0,-1 0 0,-1-1 0,0 0 0,2-24 0,-5 30 0,28-207 0,4-248 0,-34 462 0,6-70 0,-3 29 0,-22 110 0,-32 152 0,10 2 0,9 1 0,-6 404 0,37-587 0,-1-17 0,1 0 0,0 0 0,1 0 0,1 0 0,0 0 0,1 0 0,1 0 0,0-1 0,9 20 0,-13-34 0,1 0 0,-1 0 0,1 1 0,0-1 0,-1 0 0,1 0 0,0 0 0,0 0 0,-1 0 0,1-1 0,0 1 0,0 0 0,0 0 0,0 0 0,0-1 0,0 1 0,0-1 0,1 1 0,-1-1 0,0 1 0,0-1 0,0 1 0,0-1 0,1 0 0,-1 0 0,0 0 0,0 0 0,1 0 0,-1 0 0,0 0 0,0 0 0,1 0 0,-1 0 0,0-1 0,0 1 0,0-1 0,1 1 0,-1-1 0,0 1 0,0-1 0,0 1 0,0-1 0,0 0 0,0 0 0,0 1 0,0-1 0,0-1 0,5-4 0,0 0 0,-1-1 0,0 0 0,0 1 0,-1-1 0,4-8 0,13-32 0,-2 0 0,-2-1 0,-3 0 0,13-73 0,12-207 0,-34 74 0,-7 427 0,1 35 0,8-166 0,-7-42 0,0 1 0,0 0 0,0-1 0,0 1 0,1 0 0,-1-1 0,0 1 0,1-1 0,-1 1 0,0 0 0,1-1 0,-1 1 0,1-1 0,-1 1 0,1-1 0,-1 1 0,1-1 0,-1 0 0,1 1 0,0-1 0,-1 0 0,1 1 0,-1-1 0,1 0 0,0 0 0,-1 1 0,1-1 0,0 0 0,-1 0 0,1 0 0,0 0 0,-1 0 0,1 0 0,0 0 0,0 0 0,-1 0 0,1 0 0,0-1 0,-1 1 0,1 0 0,-1 0 0,1-1 0,0 1 0,-1 0 0,1-1 0,-1 1 0,1 0 0,-1-1 0,1 1 0,-1-1 0,1 1 0,-1-1 0,1 1 0,-1-1 0,1 0 0,-1 1 0,0-1 0,1 0 0,11-15 0,0 1 0,-1-1 0,0-1 0,-1 0 0,-2-1 0,1 1 0,5-21 0,36-139 0,-31 77 0,-5 0 0,-4-1 0,-5-182 0,-7 255 0,-1 1 0,-1 0 0,-1 0 0,-16-47 0,-50-99 0,26 67 0,-61-150 0,104 327 0,36 404 0,-34-470-136,1 0-1,0 0 1,0 0-1,1 0 1,-1 0-1,1 0 1,0 0-1,1-1 0,4 9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49:48.098"/>
    </inkml:context>
    <inkml:brush xml:id="br0">
      <inkml:brushProperty name="width" value="0.1" units="cm"/>
      <inkml:brushProperty name="height" value="0.1" units="cm"/>
      <inkml:brushProperty name="color" value="#FFFFFF"/>
    </inkml:brush>
  </inkml:definitions>
  <inkml:trace contextRef="#ctx0" brushRef="#br0">1214 874 24575,'-20'110'0,"-35"333"0,35 2 0,35-526 0,30-287 0,38-268 0,-25 342 0,-36 189 0,-15 58 0,-7 48 0,-1-1 0,1 0 0,0 0 0,0 0 0,0 0 0,0 0 0,0 0 0,-1 0 0,1 1 0,0-1 0,0 0 0,0 0 0,0 0 0,-1 0 0,1 0 0,0 0 0,0 0 0,0 0 0,0 0 0,-1 0 0,1 0 0,0 0 0,0 0 0,0 0 0,-1 0 0,1 0 0,0 0 0,0 0 0,0-1 0,0 1 0,-1 0 0,1 0 0,0 0 0,0 0 0,0 0 0,0 0 0,0 0 0,0-1 0,-1 1 0,1 0 0,0 0 0,0 0 0,0 0 0,0 0 0,0-1 0,0 1 0,0 0 0,-10 22 0,0 1 0,2 1 0,1 0 0,1 0 0,-3 28 0,-5 16 0,1-12 0,-94 440 0,90-386 0,4 1 0,2 174 0,11-284 0,0 0 0,0 0 0,-1 0 0,1 0 0,0 0 0,0 0 0,0 0 0,0 0 0,0 0 0,1 0 0,-1 0 0,0 0 0,0 1 0,1-1 0,-1 0 0,0 0 0,1 0 0,-1-1 0,1 1 0,-1 0 0,1 0 0,0 0 0,-1 0 0,1 0 0,0-1 0,0 1 0,1 1 0,0-3 0,-1-1 0,1 1 0,-1-1 0,0 0 0,1 1 0,-1-1 0,0 0 0,0 0 0,0 1 0,0-1 0,0 0 0,-1 0 0,1 0 0,-1 0 0,1 0 0,0-3 0,25-113 0,19-200 0,-33 210 0,5-19 0,-2 27 0,1-105 0,-36 250 0,-11 71 0,-15 122 0,1 124 0,40-317 0,-1 4 0,2 1 0,3 80 0,4-125 0,3-11 0,3-15 0,2-20 0,-2 0 0,8-83 0,-9-91 0,-6 149 0,1-11 0,0 37 0,-1 0 0,-3 0 0,-1 1 0,-8-45 0,10 83 0,0 0 0,0-1 0,0 1 0,0 0 0,-1 0 0,1-1 0,0 1 0,-1 0 0,1 0 0,-1 0 0,0 0 0,1-1 0,-1 1 0,0 0 0,0 0 0,1 0 0,-1 0 0,0 1 0,0-1 0,0 0 0,0 0 0,0 0 0,0 1 0,-2-1 0,2 1 0,0 0 0,0 0 0,0 0 0,-1 1 0,1-1 0,0 1 0,0-1 0,0 1 0,0-1 0,0 1 0,0-1 0,0 1 0,0 0 0,0 0 0,0 0 0,0-1 0,1 1 0,-1 0 0,-1 2 0,-5 7 0,0 0 0,1 1 0,-7 16 0,-6 24 0,-16 64 0,19-61 0,16-54 0,0 0 0,0 0 0,0 0 0,0 0 0,0-1 0,0 1 0,0 0 0,-1 0 0,1 0 0,0 0 0,0 0 0,0 0 0,0 0 0,0 0 0,0 0 0,-1 0 0,1 0 0,0 0 0,0 0 0,0 0 0,0 0 0,0 0 0,-1 0 0,1 0 0,0 0 0,0 0 0,0 0 0,0 0 0,0 0 0,0 0 0,-1 0 0,1 0 0,0 0 0,0 0 0,0 1 0,0-1 0,0 0 0,0 0 0,0 0 0,-1 0 0,1 0 0,0 0 0,0 0 0,0 0 0,0 1 0,-4-29 0,0-45 0,4 71 0,-27-493 0,27 493 0,1 0 0,-1 0 0,0-1 0,-1 1 0,1 0 0,0 0 0,-1 0 0,1 0 0,-1 0 0,1 0 0,-1 0 0,0 0 0,0 0 0,0 0 0,0 1 0,0-1 0,0 0 0,-1 0 0,1 1 0,-3-3 0,3 4 0,0 0 0,1 0 0,-1 0 0,1 0 0,-1 0 0,0 0 0,1 0 0,-1 0 0,1 0 0,-1 1 0,1-1 0,-1 0 0,1 0 0,-1 1 0,1-1 0,-1 0 0,1 1 0,-1-1 0,1 0 0,-1 1 0,1-1 0,-1 1 0,1-1 0,-1 2 0,-13 26 0,-12 59 0,4 0 0,-12 106 0,14-77 0,11-50 0,26-124 0,-2-215 0,-16 396 0,1-122 0,0 0 0,0-1 0,0 1 0,0 0 0,0 0 0,0-1 0,0 1 0,0 0 0,0 0 0,-1-1 0,1 1 0,0 0 0,0 0 0,-1-1 0,1 1 0,0 0 0,-1-1 0,1 1 0,-1 0 0,1-1 0,-1 1 0,1-1 0,-1 1 0,1-1 0,-1 1 0,1-1 0,-1 1 0,-1 0 0,1-2 0,0 1 0,0 0 0,0-1 0,0 1 0,0-1 0,0 1 0,0-1 0,0 1 0,0-1 0,0 0 0,0 1 0,0-1 0,1 0 0,-1 0 0,0 0 0,-1-1 0,-26-47 0,9-23 0,-3-2 0,22 73 0,0 0 0,-1 0 0,1 0 0,0 0 0,-1 1 0,1-1 0,-1 0 0,1 0 0,-1 0 0,0 1 0,1-1 0,-1 0 0,0 0 0,1 1 0,-1-1 0,0 1 0,0-1 0,0 1 0,0-1 0,-1 0 0,1 1 0,1 0 0,-1 1 0,0-1 0,1 0 0,-1 0 0,0 0 0,1 1 0,-1-1 0,0 0 0,1 1 0,-1-1 0,1 0 0,-1 1 0,1-1 0,-1 1 0,1-1 0,-1 1 0,1-1 0,-1 1 0,1-1 0,-1 2 0,-15 38 0,9 2 0,2 0 0,1 81 0,1-28 0,4-93 0,-1-1 0,0 0 0,0 0 0,0 1 0,0-1 0,-1 0 0,1 0 0,0 0 0,0 1 0,-1-1 0,1 0 0,-1 0 0,1 0 0,-1 0 0,1 0 0,-1 0 0,0 0 0,1 0 0,-1 0 0,0 0 0,-1 1 0,1-2 0,0 0 0,1 0 0,-1 0 0,0 0 0,0 0 0,0 0 0,0 0 0,0 0 0,1 0 0,-1-1 0,0 1 0,0 0 0,0 0 0,1-1 0,-1 1 0,0-1 0,0 1 0,1-1 0,-1 1 0,0-1 0,1 1 0,-2-2 0,-37-46 0,36 43 0,-46-77 0,37 60 0,0 0 0,-1 1 0,-31-36 0,38 51 0,0 0 0,0 1 0,-1-1 0,1 2 0,-1-1 0,0 1 0,-1 0 0,1 0 0,-1 1 0,1 0 0,-1 0 0,0 1 0,0 0 0,0 0 0,0 1 0,-9 0 0,-63 6 0,121-10 0,0-1 0,0-2 0,49-17 0,-45 12 0,-1 2 0,54-7 0,-121 23 0,1 0 0,0 2 0,-24 10 0,-17 4 0,38-13 0,17-4 0,-1-1 0,1 0 0,-1-1 0,0 1 0,0-2 0,0 0 0,0 0 0,0 0 0,-18-2 0,26 1 0,1 0 0,-1-1 0,1 1 0,-1 0 0,1-1 0,-1 1 0,1-1 0,-1 1 0,1-1 0,-1 1 0,1-1 0,-1 1 0,1-1 0,0 1 0,-1-1 0,1 1 0,0-1 0,0 1 0,-1-1 0,1 0 0,0 1 0,0-1 0,0 0 0,0 1 0,0-1 0,0 0 0,0 1 0,0-1 0,0 1 0,0-1 0,0 0 0,0 1 0,0-1 0,0 0 0,1 1 0,-1-1 0,0 1 0,0-1 0,1 0 0,-1 1 0,0-1 0,1 1 0,-1-1 0,1 1 0,-1-1 0,1 0 0,21-26 0,-22 27 0,9-10 0,-6 8 0,-1-1 0,1 0 0,-1 1 0,1-1 0,-1 0 0,0 0 0,0-1 0,0 1 0,2-7 0,-4 8 0,0-1 0,0 1 0,0 0 0,0-1 0,-1 1 0,1 0 0,-1 0 0,1-1 0,-1 1 0,0 0 0,0 0 0,0 0 0,0 0 0,-1 0 0,1 0 0,0 0 0,-1 0 0,1 0 0,-5-2 0,-95-109 0,5-4 0,-109-172 0,190 261 0,5 9 0,14 50 0,43 173 0,28 154 0,-75-354 0,1 5 0,0 0 0,1 1 0,0-1 0,5 13 0,-6-21 0,-1 0 0,0 0 0,1 0 0,-1 0 0,1-1 0,-1 1 0,1 0 0,-1 0 0,1 0 0,0 0 0,-1-1 0,1 1 0,0 0 0,-1-1 0,1 1 0,0 0 0,0-1 0,0 1 0,0-1 0,0 0 0,0 1 0,0-1 0,0 1 0,-1-1 0,1 0 0,0 0 0,0 0 0,0 0 0,1 0 0,-1 0 0,0 0 0,0 0 0,0 0 0,0 0 0,0 0 0,0-1 0,-1 1 0,1 0 0,0-1 0,0 1 0,0 0 0,0-1 0,0 0 0,0 1 0,0-1 0,-1 1 0,1-1 0,0 0 0,-1 0 0,1 1 0,1-3 0,8-7 0,1-2 0,-2 0 0,0 0 0,0 0 0,-1-1 0,0-1 0,8-20 0,36-108 0,-47 127 0,5-25 0,6-22 0,-15 59 0,0 0 0,1-1 0,-1 1 0,1 0 0,-1 0 0,1 0 0,0 1 0,0-1 0,0 0 0,1 1 0,-1-1 0,1 1 0,3-3 0,-5 4 0,-1 1 0,1 0 0,0 0 0,-1 0 0,1-1 0,0 1 0,-1 0 0,1 0 0,0 0 0,-1 0 0,1 0 0,0 0 0,-1 1 0,1-1 0,0 0 0,-1 0 0,1 0 0,-1 1 0,1-1 0,0 0 0,-1 0 0,1 1 0,-1-1 0,1 1 0,-1-1 0,1 0 0,-1 1 0,1-1 0,-1 1 0,1-1 0,-1 1 0,0-1 0,1 1 0,-1 0 0,0-1 0,1 1 0,-1 0 0,13 31 0,-11-25 0,29 110 0,-23-81 0,2-1 0,14 39 0,-23-72 0,0 1 0,0 0 0,0-1 0,1 1 0,-1-1 0,1 0 0,-1 1 0,1-1 0,0 0 0,0 0 0,0 0 0,0 0 0,0 0 0,0 0 0,1-1 0,-1 1 0,0-1 0,1 0 0,-1 0 0,1 1 0,0-2 0,-1 1 0,1 0 0,0 0 0,0-1 0,-1 0 0,1 1 0,0-1 0,0 0 0,0 0 0,-1-1 0,1 1 0,5-2 0,-1 0 0,0 0 0,-1-1 0,1 0 0,-1 0 0,1-1 0,-1 0 0,0 0 0,-1 0 0,1-1 0,-1 0 0,10-10 0,5-12 0,-1-2 0,-2 0 0,17-36 0,-16 29 0,34-50 0,-43 78 0,-10 21 0,-10 27 0,11-40 0,-43 117 0,22-65 0,2 2 0,-19 89 0,36-136 40,3-22-612,-1 11-261,1-17-5993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49:54.750"/>
    </inkml:context>
    <inkml:brush xml:id="br0">
      <inkml:brushProperty name="width" value="0.1" units="cm"/>
      <inkml:brushProperty name="height" value="0.1" units="cm"/>
      <inkml:brushProperty name="color" value="#FFFFFF"/>
    </inkml:brush>
  </inkml:definitions>
  <inkml:trace contextRef="#ctx0" brushRef="#br0">219 537 24575,'-1'0'0,"-1"1"0,1-1 0,0 1 0,-1 0 0,1 0 0,0 0 0,-1 0 0,1 0 0,0 0 0,0 0 0,0 0 0,0 0 0,0 0 0,0 1 0,0-1 0,0 0 0,1 1 0,-1-1 0,0 1 0,0 1 0,-15 39 0,12-31 0,-83 233 0,79-223 0,2 1 0,-7 37 0,16-516 0,-2 435 0,1-1 0,9-36 0,2-18 0,-12 69 0,7-36 0,-8 44 0,0 0 0,0 0 0,0-1 0,0 1 0,0 0 0,0 0 0,0 0 0,0 0 0,0-1 0,1 1 0,-1 0 0,0 0 0,0 0 0,0 0 0,0 0 0,0-1 0,0 1 0,0 0 0,0 0 0,0 0 0,1 0 0,-1 0 0,0 0 0,0-1 0,0 1 0,0 0 0,0 0 0,1 0 0,-1 0 0,0 0 0,0 0 0,0 0 0,0 0 0,1 0 0,-1 0 0,0 0 0,0 0 0,0 0 0,0 0 0,1 0 0,-1 0 0,0 0 0,0 0 0,0 0 0,0 0 0,1 0 0,-1 0 0,0 0 0,0 0 0,0 0 0,0 0 0,0 1 0,1-1 0,-1 0 0,0 0 0,0 0 0,6 14 0,0 22 0,2 446 0,-10-276 0,1-199 0,1-3 0,0 0 0,-1-1 0,1 1 0,1 0 0,-1 0 0,0-1 0,1 1 0,0 0 0,0-1 0,0 1 0,0-1 0,1 1 0,-1-1 0,4 5 0,-4-7 0,-1-1 0,1 0 0,0 0 0,-1 0 0,1 0 0,-1 0 0,1 0 0,0-1 0,-1 1 0,1 0 0,0 0 0,-1 0 0,1-1 0,-1 1 0,1 0 0,-1 0 0,1-1 0,0 1 0,-1-1 0,1 1 0,-1 0 0,0-1 0,1 1 0,-1-1 0,1 1 0,-1-1 0,0 1 0,1-1 0,-1 1 0,0-1 0,1 0 0,-1 1 0,0-1 0,0 1 0,0-1 0,0-1 0,11-24 0,-4 0 0,0-1 0,-2 0 0,-2-1 0,1-29 0,-6-117 0,0 65 0,2-406 0,-1 507 0,1 0 0,-1 1 0,0-1 0,-5-14 0,6 21 0,0 0 0,0 0 0,-1 0 0,1 0 0,-1 0 0,1 1 0,-1-1 0,1 0 0,-1 0 0,1 0 0,-1 1 0,0-1 0,1 0 0,-1 0 0,0 1 0,0-1 0,0 1 0,1-1 0,-3 0 0,2 1 0,0 0 0,0 0 0,0 0 0,0 1 0,0-1 0,0 0 0,0 1 0,0-1 0,0 1 0,0-1 0,0 1 0,0-1 0,0 1 0,0-1 0,0 1 0,0 0 0,0 0 0,1-1 0,-1 1 0,0 0 0,1 0 0,-1 0 0,0 1 0,-8 11 0,1-1 0,0 2 0,1-1 0,0 1 0,1 0 0,-7 28 0,-16 96 0,9-34 0,9-60-341,2 0 0,2 0-1,-3 80 1,11-99-6485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50:01.379"/>
    </inkml:context>
    <inkml:brush xml:id="br0">
      <inkml:brushProperty name="width" value="0.1" units="cm"/>
      <inkml:brushProperty name="height" value="0.1" units="cm"/>
      <inkml:brushProperty name="color" value="#FFFFFF"/>
    </inkml:brush>
  </inkml:definitions>
  <inkml:trace contextRef="#ctx0" brushRef="#br0">461 807 24575,'-6'40'0,"6"-40"0,0 1 0,0-1 0,0 0 0,0 0 0,0 0 0,0 0 0,0 1 0,0-1 0,0 0 0,0 0 0,0 0 0,0 0 0,-1 0 0,1 1 0,0-1 0,0 0 0,0 0 0,0 0 0,0 0 0,0 0 0,0 0 0,0 0 0,0 1 0,-1-1 0,1 0 0,0 0 0,0 0 0,0 0 0,0 0 0,0 0 0,-1 0 0,1 0 0,0 0 0,0 0 0,0 0 0,0 0 0,0 0 0,-1 0 0,1 0 0,0 0 0,0 0 0,0 0 0,0 0 0,0 0 0,-1 0 0,1 0 0,0 0 0,0 0 0,0 0 0,0 0 0,0 0 0,-1 0 0,1 0 0,0 0 0,0 0 0,0-1 0,-7-21 0,-10-107 0,13 81 0,-3 1 0,-1-1 0,-20-58 0,27 103 0,0 1 0,0-1 0,0 1 0,0-1 0,-1 1 0,1-1 0,-1 1 0,0 0 0,-3-3 0,-5 3 0,2 17 0,3 6 0,4-15 0,0-19 0,0-3 0,-30-385 0,32 399 0,-1 0 0,0 1 0,0-1 0,-1 1 0,1-1 0,0 0 0,0 1 0,-1-1 0,1 0 0,-1 1 0,0-1 0,1 1 0,-1-1 0,0 1 0,0 0 0,0-1 0,0 1 0,0 0 0,-2-2 0,2 3 0,1 0 0,-1 0 0,0 0 0,0 0 0,0 0 0,0 0 0,0 0 0,0 0 0,0 0 0,0 1 0,1-1 0,-1 0 0,0 1 0,0-1 0,0 1 0,0-1 0,1 1 0,-1-1 0,0 1 0,1-1 0,-1 1 0,0 0 0,1-1 0,-2 2 0,-8 11 0,1-1 0,0 1 0,-8 15 0,9-15 0,-83 149 0,-11 15 0,99-173 0,0 0 0,1 0 0,-1 1 0,1-1 0,0 0 0,0 1 0,1-1 0,-1 1 0,1 0 0,0 0 0,0-1 0,0 1 0,1 9 0,-1-14-25,1 0 0,0 1-1,0-1 1,1 1 0,-1-1 0,0 0-1,0 1 1,0-1 0,0 1-1,0-1 1,0 0 0,0 1 0,1-1-1,-1 1 1,0-1 0,0 0-1,0 1 1,1-1 0,-1 0 0,0 0-1,1 1 1,-1-1 0,0 0-1,1 0 1,-1 1 0,0-1 0,1 0-1,-1 0 1,0 0 0,1 1-1,-1-1 1,1 0 0,-1 0 0,0 0-1,1 0 1,-1 0 0,1 0 0,-1 0-1,0 0 1,1 0 0,-1 0-1,1 0 1,-1 0 0,0 0 0,1 0-1,-1-1 1,1 1 0,-1 0-1,0 0 1,1 0 0,-1 0 0,0-1-1,1 1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50:04.150"/>
    </inkml:context>
    <inkml:brush xml:id="br0">
      <inkml:brushProperty name="width" value="0.1" units="cm"/>
      <inkml:brushProperty name="height" value="0.1" units="cm"/>
      <inkml:brushProperty name="color" value="#FFFFFF"/>
    </inkml:brush>
  </inkml:definitions>
  <inkml:trace contextRef="#ctx0" brushRef="#br0">20 1 24575,'0'8'0,"-1"0"0,0 0 0,-1 0 0,-4 15 0,4-19 0,1 0 0,-1 0 0,1-1 0,0 1 0,0 0 0,1 0 0,-1 0 0,1 0 0,0 0 0,0 0 0,0 0 0,0 0 0,1 0 0,0 0 0,0 0 0,0 0 0,0 0 0,0 0 0,1-1 0,0 1 0,0 0 0,0-1 0,4 6 0,3 1 0,1 0 0,0 0 0,1-1 0,0 0 0,1-1 0,0 0 0,0-1 0,0 0 0,1-1 0,0-1 0,0 0 0,0-1 0,27 6 0,9-1 0,1-3 0,76 2 0,-20-10-6,109-17 0,-91 7-1347,-88 9-5473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3.58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50:12.834"/>
    </inkml:context>
    <inkml:brush xml:id="br0">
      <inkml:brushProperty name="width" value="0.1" units="cm"/>
      <inkml:brushProperty name="height" value="0.1" units="cm"/>
      <inkml:brushProperty name="color" value="#FFFFFF"/>
    </inkml:brush>
  </inkml:definitions>
  <inkml:trace contextRef="#ctx0" brushRef="#br0">158 316 24575,'0'30'0,"0"1"0,-3-1 0,0 0 0,-2 0 0,-1 0 0,-2 0 0,-1-1 0,-1 0 0,-1-1 0,-27 48 0,19-37 0,16-32 0,11-29 0,89-346 0,-86 302 0,-8 43 0,1 0 0,0 1 0,10-25 0,-1 16 0,-8 21 0,0 0 0,-1 0 0,-1 0 0,1 0 0,-1 0 0,-1-1 0,0 1 0,-1-1 0,1-19 0,-2 30 0,0 0 0,0-1 0,0 1 0,0-1 0,0 1 0,0 0 0,0-1 0,0 1 0,0-1 0,0 1 0,0-1 0,0 1 0,-1 0 0,1-1 0,0 1 0,0 0 0,0-1 0,-1 1 0,1 0 0,0-1 0,-1 1 0,1 0 0,0-1 0,0 1 0,-1 0 0,1 0 0,-1-1 0,1 1 0,0 0 0,-1 0 0,1 0 0,0 0 0,-1-1 0,1 1 0,-1 0 0,1 0 0,0 0 0,-1 0 0,1 0 0,-1 0 0,1 0 0,-1 0 0,1 0 0,-18 17 0,-7 29 0,6 30 0,16-60 0,0-1 0,-1 1 0,-1-1 0,0 0 0,-10 19 0,7-19 0,-8 15 0,-1-1 0,-35 47 0,52-75-2,-1-1 0,1 1 0,0-1 0,0 0 0,0 1 0,-1-1 0,1 0 0,0 1 0,0-1 0,-1 0 0,1 0 0,0 1 0,-1-1 0,1 0 0,0 0 0,-1 1 0,1-1 0,0 0-1,-1 0 1,1 0 0,-1 0 0,1 1 0,0-1 0,-1 0 0,1 0 0,-1 0 0,1 0 0,0 0 0,-1 0 0,1 0 0,-1 0 0,1 0 0,0-1 0,-1 1 0,1 0 0,-1 0 0,1 0 0,0 0 0,-1 0 0,1-1 0,-1 1 0,-6-20 191,3-33-1301,4 51 755,0-27-6469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50:15.891"/>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4.42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4.81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trace contextRef="#ctx0" brushRef="#br0" timeOffset="1">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5.15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9.77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51.72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53.35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30 824,'0'1323,"-16"-1135,2-60,14-114,5-42,154-1506,-133 660,-28 835,1 40,1-1,0 0,0 0,0 0,0 0,0 0,0 0,0 0,0 0,0 0,0 0,0 0,0 0,-1 0,1 0,0 0,0 0,0 0,0 0,0 0,0 0,0 0,0 0,-1 0,1 0,0 0,0 0,0 0,0 0,0 0,0 0,0 0,0 0,0 0,0 0,-1 0,1 0,0 0,0 0,0 0,0 0,0 0,0 0,0-1,0 1,0 0,0 0,0 0,0 0,0 0,0 0,0 0,0 0,0 0,0-1,0 1,0 0,0 0,0 0,0 0,0 0,-7 24,-13 80,-5 121,7 124,15-244,0 2115,93-1231,-69-878,-20-106,0 0,0 0,1 0,-1 0,1 0,1-1,-1 1,5 6,-7-11,0 1,1-1,-1 0,0 0,1 1,-1-1,0 0,1 0,-1 1,1-1,-1 0,1 0,-1 0,0 0,1 0,-1 0,1 0,-1 0,1 0,-1 0,1 0,-1 0,1 0,-1 0,0 0,1 0,-1 0,1-1,-1 1,0 0,1 0,-1-1,1 1,19-29,-3-17,-2-2,-2 0,-2 0,6-64,-14 93,94-1011,-74-3,-21 867,-6-476,-3 592,7 50,0 0,0 0,0-1,-1 1,1 0,0 0,0 0,0-1,0 1,0 0,0 0,-1 0,1 0,0-1,0 1,0 0,0 0,-1 0,1 0,0 0,0 0,0-1,0 1,-1 0,1 0,0 0,0 0,-1 0,1 0,0 0,0 0,0 0,-1 0,1 0,0 0,0 0,0 0,-1 0,1 0,0 0,0 1,0-1,-1 0,1 0,0 0,0 0,0 0,-1 0,1 1,0-1,0 0,-14 27,-1 17,2 1,-12 74,-2 105,21-172,-37 701,39-537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00.06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7D000E-2C31-407E-B6A0-8DDCFC5D04F4}" type="datetimeFigureOut">
              <a:rPr lang="en-IN" smtClean="0"/>
              <a:t>18-08-2023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6D3043-332E-48AB-A779-5B164E91D9CB}" type="slidenum">
              <a:rPr lang="en-IN" smtClean="0"/>
              <a:t>‹#›</a:t>
            </a:fld>
            <a:endParaRPr lang="en-IN"/>
          </a:p>
        </p:txBody>
      </p:sp>
    </p:spTree>
    <p:extLst>
      <p:ext uri="{BB962C8B-B14F-4D97-AF65-F5344CB8AC3E}">
        <p14:creationId xmlns:p14="http://schemas.microsoft.com/office/powerpoint/2010/main" val="2735285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42ABB2-8F96-42EC-B436-4BED3E901EE0}" type="slidenum">
              <a:rPr lang="en-IN" smtClean="0"/>
              <a:t>3</a:t>
            </a:fld>
            <a:endParaRPr lang="en-IN"/>
          </a:p>
        </p:txBody>
      </p:sp>
    </p:spTree>
    <p:extLst>
      <p:ext uri="{BB962C8B-B14F-4D97-AF65-F5344CB8AC3E}">
        <p14:creationId xmlns:p14="http://schemas.microsoft.com/office/powerpoint/2010/main" val="2934263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10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90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376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01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03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623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872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350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812DA-F765-4142-A6A3-A8ED7235E082}" type="datetime1">
              <a:rPr lang="en-US" smtClean="0"/>
              <a:t>8/18/2023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806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77FD-7DE6-41D4-930D-AC99F5AFE54E}" type="datetime1">
              <a:rPr lang="en-US" smtClean="0"/>
              <a:t>8/18/2023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802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869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ED0CC-082F-4160-86E5-0D6041F12778}" type="datetime1">
              <a:rPr lang="en-US" smtClean="0"/>
              <a:t>8/18/2023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5281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7.png"/><Relationship Id="rId18" Type="http://schemas.openxmlformats.org/officeDocument/2006/relationships/customXml" Target="../ink/ink13.xml"/><Relationship Id="rId26" Type="http://schemas.openxmlformats.org/officeDocument/2006/relationships/customXml" Target="../ink/ink17.xml"/><Relationship Id="rId3" Type="http://schemas.openxmlformats.org/officeDocument/2006/relationships/customXml" Target="../ink/ink1.xml"/><Relationship Id="rId21" Type="http://schemas.openxmlformats.org/officeDocument/2006/relationships/image" Target="../media/image9.png"/><Relationship Id="rId34" Type="http://schemas.openxmlformats.org/officeDocument/2006/relationships/customXml" Target="../ink/ink21.xml"/><Relationship Id="rId7" Type="http://schemas.openxmlformats.org/officeDocument/2006/relationships/customXml" Target="../ink/ink3.xml"/><Relationship Id="rId12" Type="http://schemas.openxmlformats.org/officeDocument/2006/relationships/customXml" Target="../ink/ink8.xml"/><Relationship Id="rId17" Type="http://schemas.openxmlformats.org/officeDocument/2006/relationships/customXml" Target="../ink/ink12.xml"/><Relationship Id="rId25" Type="http://schemas.openxmlformats.org/officeDocument/2006/relationships/image" Target="../media/image11.png"/><Relationship Id="rId33" Type="http://schemas.openxmlformats.org/officeDocument/2006/relationships/image" Target="../media/image15.png"/><Relationship Id="rId2" Type="http://schemas.openxmlformats.org/officeDocument/2006/relationships/image" Target="../media/image6.png"/><Relationship Id="rId16" Type="http://schemas.openxmlformats.org/officeDocument/2006/relationships/customXml" Target="../ink/ink11.xml"/><Relationship Id="rId20" Type="http://schemas.openxmlformats.org/officeDocument/2006/relationships/customXml" Target="../ink/ink14.xml"/><Relationship Id="rId29"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customXml" Target="../ink/ink7.xml"/><Relationship Id="rId24" Type="http://schemas.openxmlformats.org/officeDocument/2006/relationships/customXml" Target="../ink/ink16.xml"/><Relationship Id="rId32" Type="http://schemas.openxmlformats.org/officeDocument/2006/relationships/customXml" Target="../ink/ink20.xml"/><Relationship Id="rId5" Type="http://schemas.openxmlformats.org/officeDocument/2006/relationships/customXml" Target="../ink/ink2.xml"/><Relationship Id="rId15" Type="http://schemas.openxmlformats.org/officeDocument/2006/relationships/customXml" Target="../ink/ink10.xml"/><Relationship Id="rId23" Type="http://schemas.openxmlformats.org/officeDocument/2006/relationships/image" Target="../media/image10.png"/><Relationship Id="rId28" Type="http://schemas.openxmlformats.org/officeDocument/2006/relationships/customXml" Target="../ink/ink18.xml"/><Relationship Id="rId10" Type="http://schemas.openxmlformats.org/officeDocument/2006/relationships/customXml" Target="../ink/ink6.xml"/><Relationship Id="rId19" Type="http://schemas.openxmlformats.org/officeDocument/2006/relationships/image" Target="../media/image8.png"/><Relationship Id="rId31" Type="http://schemas.openxmlformats.org/officeDocument/2006/relationships/image" Target="../media/image14.png"/><Relationship Id="rId4" Type="http://schemas.openxmlformats.org/officeDocument/2006/relationships/image" Target="../media/image50.png"/><Relationship Id="rId9" Type="http://schemas.openxmlformats.org/officeDocument/2006/relationships/customXml" Target="../ink/ink5.xml"/><Relationship Id="rId14" Type="http://schemas.openxmlformats.org/officeDocument/2006/relationships/customXml" Target="../ink/ink9.xml"/><Relationship Id="rId22" Type="http://schemas.openxmlformats.org/officeDocument/2006/relationships/customXml" Target="../ink/ink15.xml"/><Relationship Id="rId27" Type="http://schemas.openxmlformats.org/officeDocument/2006/relationships/image" Target="../media/image12.png"/><Relationship Id="rId30" Type="http://schemas.openxmlformats.org/officeDocument/2006/relationships/customXml" Target="../ink/ink1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665018" y="640080"/>
            <a:ext cx="3959334" cy="3566160"/>
          </a:xfrm>
        </p:spPr>
        <p:txBody>
          <a:bodyPr anchor="b">
            <a:normAutofit/>
          </a:bodyPr>
          <a:lstStyle/>
          <a:p>
            <a:pPr algn="l"/>
            <a:r>
              <a:rPr lang="en-US" sz="3800" b="1" i="0" dirty="0">
                <a:effectLst/>
                <a:latin typeface="+mn-lt"/>
              </a:rPr>
              <a:t>Java Programming Essentials: A Comprehensive Journey into Core Java and Beyond</a:t>
            </a:r>
            <a:endParaRPr lang="en-US" sz="3800" b="1" dirty="0">
              <a:latin typeface="+mn-lt"/>
            </a:endParaRPr>
          </a:p>
        </p:txBody>
      </p:sp>
      <p:sp>
        <p:nvSpPr>
          <p:cNvPr id="3" name="Subtitle 2">
            <a:extLst>
              <a:ext uri="{FF2B5EF4-FFF2-40B4-BE49-F238E27FC236}">
                <a16:creationId xmlns:a16="http://schemas.microsoft.com/office/drawing/2014/main" xmlns="" id="{DB93FB3F-A8D4-46D3-A1C6-C79C64563729}"/>
              </a:ext>
            </a:extLst>
          </p:cNvPr>
          <p:cNvSpPr>
            <a:spLocks noGrp="1"/>
          </p:cNvSpPr>
          <p:nvPr>
            <p:ph type="subTitle" idx="1"/>
          </p:nvPr>
        </p:nvSpPr>
        <p:spPr>
          <a:xfrm>
            <a:off x="890339" y="4636008"/>
            <a:ext cx="3734014" cy="1572768"/>
          </a:xfrm>
        </p:spPr>
        <p:txBody>
          <a:bodyPr>
            <a:normAutofit/>
          </a:bodyPr>
          <a:lstStyle/>
          <a:p>
            <a:pPr algn="l"/>
            <a:r>
              <a:rPr lang="en-US" b="1" dirty="0" err="1" smtClean="0"/>
              <a:t>Bharath</a:t>
            </a:r>
            <a:r>
              <a:rPr lang="en-US" b="1" dirty="0" smtClean="0"/>
              <a:t> </a:t>
            </a:r>
            <a:r>
              <a:rPr lang="en-US" b="1" dirty="0"/>
              <a:t>Ashok</a:t>
            </a:r>
          </a:p>
        </p:txBody>
      </p:sp>
      <p:pic>
        <p:nvPicPr>
          <p:cNvPr id="5" name="Picture 4" descr="A picture containing cup, coffee, food, beverage&#10;&#10;Description automatically generated">
            <a:extLst>
              <a:ext uri="{FF2B5EF4-FFF2-40B4-BE49-F238E27FC236}">
                <a16:creationId xmlns:a16="http://schemas.microsoft.com/office/drawing/2014/main" xmlns="" id="{91BC5572-FC33-4C1C-8DEE-C2CF75A75641}"/>
              </a:ext>
            </a:extLst>
          </p:cNvPr>
          <p:cNvPicPr>
            <a:picLocks noChangeAspect="1"/>
          </p:cNvPicPr>
          <p:nvPr/>
        </p:nvPicPr>
        <p:blipFill rotWithShape="1">
          <a:blip r:embed="rId2">
            <a:extLst>
              <a:ext uri="{28A0092B-C50C-407E-A947-70E740481C1C}">
                <a14:useLocalDpi xmlns:a14="http://schemas.microsoft.com/office/drawing/2010/main" val="0"/>
              </a:ext>
            </a:extLst>
          </a:blip>
          <a:srcRect l="23045" r="2053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33738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JVM and Java Architecture</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What is JVM?</a:t>
            </a:r>
          </a:p>
          <a:p>
            <a:pPr>
              <a:buFont typeface="Wingdings" panose="05000000000000000000" pitchFamily="2" charset="2"/>
              <a:buChar char="Ø"/>
            </a:pPr>
            <a:r>
              <a:rPr lang="en-US" dirty="0"/>
              <a:t>Role of JVM in Java Programming</a:t>
            </a:r>
          </a:p>
          <a:p>
            <a:pPr>
              <a:buFont typeface="Wingdings" panose="05000000000000000000" pitchFamily="2" charset="2"/>
              <a:buChar char="Ø"/>
            </a:pPr>
            <a:r>
              <a:rPr lang="en-US" dirty="0"/>
              <a:t>Overview of Java Architecture: Compilation and Execution</a:t>
            </a:r>
          </a:p>
          <a:p>
            <a:endParaRPr lang="en-IN" dirty="0"/>
          </a:p>
        </p:txBody>
      </p:sp>
    </p:spTree>
    <p:extLst>
      <p:ext uri="{BB962C8B-B14F-4D97-AF65-F5344CB8AC3E}">
        <p14:creationId xmlns:p14="http://schemas.microsoft.com/office/powerpoint/2010/main" val="542622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97" name="Rectangle 3078">
            <a:extLst>
              <a:ext uri="{FF2B5EF4-FFF2-40B4-BE49-F238E27FC236}">
                <a16:creationId xmlns:a16="http://schemas.microsoft.com/office/drawing/2014/main" xmlns="" id="{52ABB703-2B0E-4C3B-B4A2-F3973548E5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8915AFC-58E0-17F9-046F-E0070643CD3B}"/>
              </a:ext>
            </a:extLst>
          </p:cNvPr>
          <p:cNvSpPr>
            <a:spLocks noGrp="1"/>
          </p:cNvSpPr>
          <p:nvPr>
            <p:ph type="title"/>
          </p:nvPr>
        </p:nvSpPr>
        <p:spPr>
          <a:xfrm>
            <a:off x="6411685" y="634946"/>
            <a:ext cx="5127171" cy="1450757"/>
          </a:xfrm>
        </p:spPr>
        <p:txBody>
          <a:bodyPr>
            <a:normAutofit/>
          </a:bodyPr>
          <a:lstStyle/>
          <a:p>
            <a:r>
              <a:rPr lang="en-US" b="1">
                <a:latin typeface="+mn-lt"/>
              </a:rPr>
              <a:t>JVM</a:t>
            </a:r>
            <a:endParaRPr lang="en-IN" b="1">
              <a:latin typeface="+mn-lt"/>
            </a:endParaRPr>
          </a:p>
        </p:txBody>
      </p:sp>
      <p:pic>
        <p:nvPicPr>
          <p:cNvPr id="3074" name="Picture 2" descr="Java Virtual Machine | Various Components of Java Virtual Machine">
            <a:extLst>
              <a:ext uri="{FF2B5EF4-FFF2-40B4-BE49-F238E27FC236}">
                <a16:creationId xmlns:a16="http://schemas.microsoft.com/office/drawing/2014/main" xmlns="" id="{375038BF-DC3E-9796-6DE3-E1F389496E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4373" y="1742524"/>
            <a:ext cx="5611461" cy="3353581"/>
          </a:xfrm>
          <a:prstGeom prst="rect">
            <a:avLst/>
          </a:prstGeom>
          <a:noFill/>
          <a:extLst>
            <a:ext uri="{909E8E84-426E-40DD-AFC4-6F175D3DCCD1}">
              <a14:hiddenFill xmlns:a14="http://schemas.microsoft.com/office/drawing/2010/main">
                <a:solidFill>
                  <a:srgbClr val="FFFFFF"/>
                </a:solidFill>
              </a14:hiddenFill>
            </a:ext>
          </a:extLst>
        </p:spPr>
      </p:pic>
      <p:cxnSp>
        <p:nvCxnSpPr>
          <p:cNvPr id="3098" name="Straight Connector 3080">
            <a:extLst>
              <a:ext uri="{FF2B5EF4-FFF2-40B4-BE49-F238E27FC236}">
                <a16:creationId xmlns:a16="http://schemas.microsoft.com/office/drawing/2014/main" xmlns="" id="{9C21570E-E159-49A6-9891-FA397B7A92D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ABC03384-3742-70EF-9BB5-84A8C7EABAA4}"/>
              </a:ext>
            </a:extLst>
          </p:cNvPr>
          <p:cNvSpPr>
            <a:spLocks noGrp="1"/>
          </p:cNvSpPr>
          <p:nvPr>
            <p:ph idx="1"/>
          </p:nvPr>
        </p:nvSpPr>
        <p:spPr>
          <a:xfrm>
            <a:off x="6411684" y="2198914"/>
            <a:ext cx="5127172" cy="3670180"/>
          </a:xfrm>
        </p:spPr>
        <p:txBody>
          <a:bodyPr>
            <a:normAutofit/>
          </a:bodyPr>
          <a:lstStyle/>
          <a:p>
            <a:pPr>
              <a:lnSpc>
                <a:spcPct val="100000"/>
              </a:lnSpc>
            </a:pPr>
            <a:r>
              <a:rPr lang="en-US" sz="1700" b="1" i="0" dirty="0">
                <a:effectLst/>
              </a:rPr>
              <a:t>What is JVM (Java Virtual Machine)?</a:t>
            </a:r>
          </a:p>
          <a:p>
            <a:pPr lvl="1">
              <a:lnSpc>
                <a:spcPct val="100000"/>
              </a:lnSpc>
              <a:buFont typeface="Wingdings" panose="05000000000000000000" pitchFamily="2" charset="2"/>
              <a:buChar char="Ø"/>
            </a:pPr>
            <a:r>
              <a:rPr lang="en-US" sz="1700" b="1" i="0" dirty="0">
                <a:effectLst/>
              </a:rPr>
              <a:t>Java Virtual Machine </a:t>
            </a:r>
            <a:r>
              <a:rPr lang="en-US" sz="1700" b="0" i="0" dirty="0">
                <a:effectLst/>
              </a:rPr>
              <a:t>(JVM) is a </a:t>
            </a:r>
            <a:r>
              <a:rPr lang="en-US" sz="1700" b="1" i="0" dirty="0">
                <a:effectLst/>
              </a:rPr>
              <a:t>fundamental</a:t>
            </a:r>
            <a:r>
              <a:rPr lang="en-US" sz="1700" b="0" i="0" dirty="0">
                <a:effectLst/>
              </a:rPr>
              <a:t> component of the </a:t>
            </a:r>
            <a:r>
              <a:rPr lang="en-US" sz="1700" b="1" i="0" dirty="0">
                <a:effectLst/>
              </a:rPr>
              <a:t>Java Runtime Environment </a:t>
            </a:r>
            <a:r>
              <a:rPr lang="en-US" sz="1700" b="0" i="0" dirty="0">
                <a:effectLst/>
              </a:rPr>
              <a:t>(JRE). </a:t>
            </a:r>
          </a:p>
          <a:p>
            <a:pPr lvl="1">
              <a:lnSpc>
                <a:spcPct val="100000"/>
              </a:lnSpc>
              <a:buFont typeface="Wingdings" panose="05000000000000000000" pitchFamily="2" charset="2"/>
              <a:buChar char="Ø"/>
            </a:pPr>
            <a:r>
              <a:rPr lang="en-US" sz="1700" dirty="0"/>
              <a:t>JVM acts as an </a:t>
            </a:r>
            <a:r>
              <a:rPr lang="en-US" sz="1700" b="1" dirty="0"/>
              <a:t>intermediary</a:t>
            </a:r>
            <a:r>
              <a:rPr lang="en-US" sz="1700" dirty="0"/>
              <a:t> between compiled Java code (bytecode) and the host system's hardware and operating system</a:t>
            </a:r>
            <a:r>
              <a:rPr lang="en-US" sz="1700" dirty="0" smtClean="0"/>
              <a:t>.</a:t>
            </a:r>
          </a:p>
          <a:p>
            <a:pPr lvl="1">
              <a:lnSpc>
                <a:spcPct val="100000"/>
              </a:lnSpc>
              <a:buFont typeface="Wingdings" panose="05000000000000000000" pitchFamily="2" charset="2"/>
              <a:buChar char="Ø"/>
            </a:pPr>
            <a:r>
              <a:rPr lang="en-US" sz="1700" dirty="0" smtClean="0"/>
              <a:t>JVM </a:t>
            </a:r>
            <a:r>
              <a:rPr lang="en-US" sz="1700" dirty="0"/>
              <a:t>is</a:t>
            </a:r>
            <a:r>
              <a:rPr lang="en-US" sz="1700" b="0" i="0" dirty="0">
                <a:effectLst/>
              </a:rPr>
              <a:t> an </a:t>
            </a:r>
            <a:r>
              <a:rPr lang="en-US" sz="1700" b="1" i="0" dirty="0">
                <a:effectLst/>
              </a:rPr>
              <a:t>abstract machine </a:t>
            </a:r>
            <a:r>
              <a:rPr lang="en-US" sz="1700" b="0" i="0" dirty="0">
                <a:effectLst/>
              </a:rPr>
              <a:t>that provides an execution </a:t>
            </a:r>
            <a:r>
              <a:rPr lang="en-US" sz="1700" b="0" i="0" dirty="0" smtClean="0">
                <a:effectLst/>
              </a:rPr>
              <a:t>environment and also </a:t>
            </a:r>
            <a:r>
              <a:rPr lang="en-US" sz="1700" b="1" i="0" dirty="0" smtClean="0">
                <a:effectLst/>
              </a:rPr>
              <a:t>executes the </a:t>
            </a:r>
            <a:r>
              <a:rPr lang="en-US" sz="1700" b="1" i="0" dirty="0">
                <a:effectLst/>
              </a:rPr>
              <a:t>Java </a:t>
            </a:r>
            <a:r>
              <a:rPr lang="en-US" sz="1700" b="0" i="0" dirty="0">
                <a:effectLst/>
              </a:rPr>
              <a:t>bytecode. </a:t>
            </a:r>
          </a:p>
          <a:p>
            <a:pPr lvl="1">
              <a:lnSpc>
                <a:spcPct val="100000"/>
              </a:lnSpc>
              <a:buFont typeface="Wingdings" panose="05000000000000000000" pitchFamily="2" charset="2"/>
              <a:buChar char="Ø"/>
            </a:pPr>
            <a:r>
              <a:rPr lang="en-US" sz="1700" b="0" i="0" dirty="0">
                <a:effectLst/>
              </a:rPr>
              <a:t>JVM enables Java programs to run on various hardware and operating systems without modification. </a:t>
            </a:r>
          </a:p>
        </p:txBody>
      </p:sp>
      <p:sp>
        <p:nvSpPr>
          <p:cNvPr id="3099" name="Rectangle 3082">
            <a:extLst>
              <a:ext uri="{FF2B5EF4-FFF2-40B4-BE49-F238E27FC236}">
                <a16:creationId xmlns:a16="http://schemas.microsoft.com/office/drawing/2014/main" xmlns="" id="{E95DA498-D9A2-4DA9-B9DA-B3776E08CF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100" name="Rectangle 3084">
            <a:extLst>
              <a:ext uri="{FF2B5EF4-FFF2-40B4-BE49-F238E27FC236}">
                <a16:creationId xmlns:a16="http://schemas.microsoft.com/office/drawing/2014/main" xmlns="" id="{82A73093-4B9D-420D-B17E-52293703A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479461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Architecture</a:t>
            </a:r>
            <a:endParaRPr lang="en-IN" dirty="0"/>
          </a:p>
        </p:txBody>
      </p:sp>
      <p:pic>
        <p:nvPicPr>
          <p:cNvPr id="4098" name="Picture 2" descr="https://miro.medium.com/v2/resize:fit:707/0*aO7jvEaMLhADKTq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3698" y="1846263"/>
            <a:ext cx="4770407" cy="4494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9696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EFCC972D-1B60-3DA1-547F-BC8DD73B058E}"/>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Role of JVM in Java Programming</a:t>
            </a:r>
            <a:r>
              <a:rPr lang="en-US" sz="3600" dirty="0">
                <a:solidFill>
                  <a:srgbClr val="FFFFFF"/>
                </a:solidFill>
              </a:rPr>
              <a:t/>
            </a:r>
            <a:br>
              <a:rPr lang="en-US" sz="3600" dirty="0">
                <a:solidFill>
                  <a:srgbClr val="FFFFFF"/>
                </a:solidFill>
              </a:rPr>
            </a:br>
            <a:endParaRPr lang="en-IN" sz="3600"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CF9CE279-F613-520D-3238-9AC3D4B53135}"/>
              </a:ext>
            </a:extLst>
          </p:cNvPr>
          <p:cNvSpPr>
            <a:spLocks noGrp="1"/>
          </p:cNvSpPr>
          <p:nvPr>
            <p:ph idx="1"/>
          </p:nvPr>
        </p:nvSpPr>
        <p:spPr>
          <a:xfrm>
            <a:off x="4742016" y="605896"/>
            <a:ext cx="6413663" cy="5646208"/>
          </a:xfrm>
        </p:spPr>
        <p:txBody>
          <a:bodyPr anchor="ctr">
            <a:normAutofit/>
          </a:bodyPr>
          <a:lstStyle/>
          <a:p>
            <a:r>
              <a:rPr lang="en-US" sz="1700" b="0" i="0" dirty="0">
                <a:effectLst/>
              </a:rPr>
              <a:t>The JVM plays a crucial role in the execution of Java programs:</a:t>
            </a:r>
          </a:p>
          <a:p>
            <a:pPr>
              <a:buFont typeface="Wingdings" panose="05000000000000000000" pitchFamily="2" charset="2"/>
              <a:buChar char="Ø"/>
            </a:pPr>
            <a:r>
              <a:rPr lang="en-US" sz="1700" b="1" i="0" dirty="0">
                <a:effectLst/>
              </a:rPr>
              <a:t>Loading:</a:t>
            </a:r>
            <a:r>
              <a:rPr lang="en-US" sz="1700" b="0" i="0" dirty="0">
                <a:effectLst/>
              </a:rPr>
              <a:t> JVM loads </a:t>
            </a:r>
            <a:r>
              <a:rPr lang="en-US" sz="1700" b="1" i="0" dirty="0">
                <a:effectLst/>
              </a:rPr>
              <a:t>compiled Java bytecode </a:t>
            </a:r>
            <a:r>
              <a:rPr lang="en-US" sz="1700" b="0" i="0" dirty="0">
                <a:effectLst/>
              </a:rPr>
              <a:t>(.class files) from the </a:t>
            </a:r>
            <a:r>
              <a:rPr lang="en-US" sz="1700" b="1" i="0" dirty="0">
                <a:effectLst/>
              </a:rPr>
              <a:t>classpath</a:t>
            </a:r>
            <a:r>
              <a:rPr lang="en-US" sz="1700" b="0" i="0" dirty="0">
                <a:effectLst/>
              </a:rPr>
              <a:t> into memory.</a:t>
            </a:r>
          </a:p>
          <a:p>
            <a:pPr>
              <a:buFont typeface="Wingdings" panose="05000000000000000000" pitchFamily="2" charset="2"/>
              <a:buChar char="Ø"/>
            </a:pPr>
            <a:r>
              <a:rPr lang="en-US" sz="1700" b="1" i="0" dirty="0">
                <a:effectLst/>
              </a:rPr>
              <a:t>Verification:</a:t>
            </a:r>
            <a:r>
              <a:rPr lang="en-US" sz="1700" b="0" i="0" dirty="0">
                <a:effectLst/>
              </a:rPr>
              <a:t> It ensures that the </a:t>
            </a:r>
            <a:r>
              <a:rPr lang="en-US" sz="1700" b="1" i="0" dirty="0">
                <a:effectLst/>
              </a:rPr>
              <a:t>bytecode is valid</a:t>
            </a:r>
            <a:r>
              <a:rPr lang="en-US" sz="1700" b="0" i="0" dirty="0">
                <a:effectLst/>
              </a:rPr>
              <a:t> and adheres to security constraints.</a:t>
            </a:r>
          </a:p>
          <a:p>
            <a:pPr>
              <a:buFont typeface="Wingdings" panose="05000000000000000000" pitchFamily="2" charset="2"/>
              <a:buChar char="Ø"/>
            </a:pPr>
            <a:r>
              <a:rPr lang="en-US" sz="1700" b="1" i="0" dirty="0">
                <a:effectLst/>
              </a:rPr>
              <a:t>Execution:</a:t>
            </a:r>
            <a:r>
              <a:rPr lang="en-US" sz="1700" b="0" i="0" dirty="0">
                <a:effectLst/>
              </a:rPr>
              <a:t> JVM </a:t>
            </a:r>
            <a:r>
              <a:rPr lang="en-US" sz="1700" b="1" i="0" dirty="0">
                <a:effectLst/>
              </a:rPr>
              <a:t>interprets</a:t>
            </a:r>
            <a:r>
              <a:rPr lang="en-US" sz="1700" b="0" i="0" dirty="0">
                <a:effectLst/>
              </a:rPr>
              <a:t> or </a:t>
            </a:r>
            <a:r>
              <a:rPr lang="en-US" sz="1700" b="1" i="0" dirty="0">
                <a:effectLst/>
              </a:rPr>
              <a:t>compiles</a:t>
            </a:r>
            <a:r>
              <a:rPr lang="en-US" sz="1700" b="0" i="0" dirty="0">
                <a:effectLst/>
              </a:rPr>
              <a:t> the </a:t>
            </a:r>
            <a:r>
              <a:rPr lang="en-US" sz="1700" b="1" i="0" dirty="0">
                <a:effectLst/>
              </a:rPr>
              <a:t>bytecode into native machine code</a:t>
            </a:r>
            <a:r>
              <a:rPr lang="en-US" sz="1700" b="0" i="0" dirty="0">
                <a:effectLst/>
              </a:rPr>
              <a:t> that can be executed by the host system.</a:t>
            </a:r>
          </a:p>
          <a:p>
            <a:pPr>
              <a:buFont typeface="Wingdings" panose="05000000000000000000" pitchFamily="2" charset="2"/>
              <a:buChar char="Ø"/>
            </a:pPr>
            <a:r>
              <a:rPr lang="en-US" sz="1700" b="1" i="0" dirty="0">
                <a:effectLst/>
              </a:rPr>
              <a:t>Memory Management:</a:t>
            </a:r>
            <a:r>
              <a:rPr lang="en-US" sz="1700" b="0" i="0" dirty="0">
                <a:effectLst/>
              </a:rPr>
              <a:t> It manages </a:t>
            </a:r>
            <a:r>
              <a:rPr lang="en-US" sz="1700" b="1" i="0" dirty="0">
                <a:effectLst/>
              </a:rPr>
              <a:t>memory allocation </a:t>
            </a:r>
            <a:r>
              <a:rPr lang="en-US" sz="1700" b="0" i="0" dirty="0">
                <a:effectLst/>
              </a:rPr>
              <a:t>and garbage collection, freeing up memory occupied by objects no longer in use.</a:t>
            </a:r>
          </a:p>
          <a:p>
            <a:pPr>
              <a:buFont typeface="Wingdings" panose="05000000000000000000" pitchFamily="2" charset="2"/>
              <a:buChar char="Ø"/>
            </a:pPr>
            <a:r>
              <a:rPr lang="en-US" sz="1700" b="1" i="0" dirty="0">
                <a:effectLst/>
              </a:rPr>
              <a:t>Execution Engine:</a:t>
            </a:r>
            <a:r>
              <a:rPr lang="en-US" sz="1700" b="0" i="0" dirty="0">
                <a:effectLst/>
              </a:rPr>
              <a:t> JVM contains an </a:t>
            </a:r>
            <a:r>
              <a:rPr lang="en-US" sz="1700" b="1" i="0" dirty="0">
                <a:effectLst/>
              </a:rPr>
              <a:t>execution engine </a:t>
            </a:r>
            <a:r>
              <a:rPr lang="en-US" sz="1700" b="0" i="0" dirty="0">
                <a:effectLst/>
              </a:rPr>
              <a:t>that runs the bytecode, translating it to machine code.</a:t>
            </a:r>
          </a:p>
          <a:p>
            <a:pPr>
              <a:buFont typeface="Wingdings" panose="05000000000000000000" pitchFamily="2" charset="2"/>
              <a:buChar char="Ø"/>
            </a:pPr>
            <a:r>
              <a:rPr lang="en-US" sz="1700" b="1" i="0" dirty="0">
                <a:effectLst/>
              </a:rPr>
              <a:t>Platform Independence:</a:t>
            </a:r>
            <a:r>
              <a:rPr lang="en-US" sz="1700" b="0" i="0" dirty="0">
                <a:effectLst/>
              </a:rPr>
              <a:t> JVM abstracts the hardware and operating system details, making Java programs platform-independent.</a:t>
            </a:r>
          </a:p>
          <a:p>
            <a:pPr>
              <a:buFont typeface="Wingdings" panose="05000000000000000000" pitchFamily="2" charset="2"/>
              <a:buChar char="Ø"/>
            </a:pPr>
            <a:r>
              <a:rPr lang="en-US" sz="1700" b="1" i="0" dirty="0">
                <a:effectLst/>
              </a:rPr>
              <a:t>Security:</a:t>
            </a:r>
            <a:r>
              <a:rPr lang="en-US" sz="1700" b="0" i="0" dirty="0">
                <a:effectLst/>
              </a:rPr>
              <a:t> JVM enforces </a:t>
            </a:r>
            <a:r>
              <a:rPr lang="en-US" sz="1700" b="1" i="0" dirty="0">
                <a:effectLst/>
              </a:rPr>
              <a:t>security checks </a:t>
            </a:r>
            <a:r>
              <a:rPr lang="en-US" sz="1700" b="0" i="0" dirty="0">
                <a:effectLst/>
              </a:rPr>
              <a:t>to prevent unauthorized access to system resources.</a:t>
            </a:r>
          </a:p>
          <a:p>
            <a:endParaRPr lang="en-IN" sz="1700" dirty="0"/>
          </a:p>
        </p:txBody>
      </p:sp>
    </p:spTree>
    <p:extLst>
      <p:ext uri="{BB962C8B-B14F-4D97-AF65-F5344CB8AC3E}">
        <p14:creationId xmlns:p14="http://schemas.microsoft.com/office/powerpoint/2010/main" val="3525869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JVM Components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Class Loader Subsystem</a:t>
            </a:r>
          </a:p>
          <a:p>
            <a:pPr>
              <a:buFont typeface="Wingdings" panose="05000000000000000000" pitchFamily="2" charset="2"/>
              <a:buChar char="Ø"/>
            </a:pPr>
            <a:r>
              <a:rPr lang="en-US" dirty="0"/>
              <a:t>Runtime Data Area: </a:t>
            </a:r>
            <a:endParaRPr lang="en-US" dirty="0" smtClean="0"/>
          </a:p>
          <a:p>
            <a:pPr lvl="1">
              <a:buFont typeface="Wingdings" panose="05000000000000000000" pitchFamily="2" charset="2"/>
              <a:buChar char="Ø"/>
            </a:pPr>
            <a:r>
              <a:rPr lang="en-US" dirty="0" smtClean="0"/>
              <a:t>Heap</a:t>
            </a:r>
            <a:r>
              <a:rPr lang="en-US" dirty="0"/>
              <a:t>, Stack, Method Area, PC Register, Native Method Stack</a:t>
            </a:r>
          </a:p>
          <a:p>
            <a:pPr>
              <a:buFont typeface="Wingdings" panose="05000000000000000000" pitchFamily="2" charset="2"/>
              <a:buChar char="Ø"/>
            </a:pPr>
            <a:r>
              <a:rPr lang="en-US" dirty="0"/>
              <a:t>JVM Instructions and Execution Engine</a:t>
            </a:r>
          </a:p>
          <a:p>
            <a:pPr>
              <a:buFont typeface="Wingdings" panose="05000000000000000000" pitchFamily="2" charset="2"/>
              <a:buChar char="Ø"/>
            </a:pPr>
            <a:r>
              <a:rPr lang="en-US" dirty="0"/>
              <a:t>Bytecode and Just-In-Time (JIT) Compiler</a:t>
            </a:r>
          </a:p>
          <a:p>
            <a:pPr>
              <a:buFont typeface="Wingdings" panose="05000000000000000000" pitchFamily="2" charset="2"/>
              <a:buChar char="Ø"/>
            </a:pPr>
            <a:r>
              <a:rPr lang="en-US" dirty="0"/>
              <a:t>How JVM executes Java programs</a:t>
            </a:r>
          </a:p>
          <a:p>
            <a:endParaRPr lang="en-IN" dirty="0"/>
          </a:p>
        </p:txBody>
      </p:sp>
    </p:spTree>
    <p:extLst>
      <p:ext uri="{BB962C8B-B14F-4D97-AF65-F5344CB8AC3E}">
        <p14:creationId xmlns:p14="http://schemas.microsoft.com/office/powerpoint/2010/main" val="2002811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Memory Model</a:t>
            </a:r>
            <a:endParaRPr lang="en-IN" dirty="0"/>
          </a:p>
        </p:txBody>
      </p:sp>
    </p:spTree>
    <p:extLst>
      <p:ext uri="{BB962C8B-B14F-4D97-AF65-F5344CB8AC3E}">
        <p14:creationId xmlns:p14="http://schemas.microsoft.com/office/powerpoint/2010/main" val="1618635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0BCCA306-84A7-74D0-C087-77C26036FA5F}"/>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Overview of Java Architecture: Compilation and Execution</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0AE4A0CD-6137-051A-DC74-153648297124}"/>
              </a:ext>
            </a:extLst>
          </p:cNvPr>
          <p:cNvSpPr>
            <a:spLocks noGrp="1"/>
          </p:cNvSpPr>
          <p:nvPr>
            <p:ph idx="1"/>
          </p:nvPr>
        </p:nvSpPr>
        <p:spPr>
          <a:xfrm>
            <a:off x="4742016" y="605896"/>
            <a:ext cx="6413663" cy="5646208"/>
          </a:xfrm>
        </p:spPr>
        <p:txBody>
          <a:bodyPr anchor="ctr">
            <a:normAutofit fontScale="25000" lnSpcReduction="20000"/>
          </a:bodyPr>
          <a:lstStyle/>
          <a:p>
            <a:pPr>
              <a:lnSpc>
                <a:spcPct val="100000"/>
              </a:lnSpc>
            </a:pPr>
            <a:endParaRPr lang="en-US" sz="1600" b="1" dirty="0"/>
          </a:p>
          <a:p>
            <a:pPr>
              <a:lnSpc>
                <a:spcPct val="120000"/>
              </a:lnSpc>
              <a:buFont typeface="Wingdings" panose="05000000000000000000" pitchFamily="2" charset="2"/>
              <a:buChar char="Ø"/>
            </a:pPr>
            <a:r>
              <a:rPr lang="en-US" sz="5600" b="1" dirty="0"/>
              <a:t>Compilation</a:t>
            </a:r>
            <a:endParaRPr lang="en-US" sz="5600" dirty="0"/>
          </a:p>
          <a:p>
            <a:pPr marL="201168" lvl="1" indent="0">
              <a:lnSpc>
                <a:spcPct val="120000"/>
              </a:lnSpc>
              <a:buNone/>
            </a:pPr>
            <a:r>
              <a:rPr lang="en-US" sz="5600" dirty="0"/>
              <a:t>The Java source code (.java files) is compiled by the Java Compiler (javac) into bytecode (.class files). This bytecode is a platform-independent representation of the source code.</a:t>
            </a:r>
          </a:p>
          <a:p>
            <a:pPr>
              <a:lnSpc>
                <a:spcPct val="120000"/>
              </a:lnSpc>
              <a:buFont typeface="Wingdings" panose="05000000000000000000" pitchFamily="2" charset="2"/>
              <a:buChar char="Ø"/>
            </a:pPr>
            <a:r>
              <a:rPr lang="en-US" sz="5600" b="1" dirty="0"/>
              <a:t>Execution</a:t>
            </a:r>
            <a:endParaRPr lang="en-US" sz="5600" dirty="0"/>
          </a:p>
          <a:p>
            <a:pPr marL="201168" lvl="1" indent="0">
              <a:lnSpc>
                <a:spcPct val="120000"/>
              </a:lnSpc>
              <a:buNone/>
            </a:pPr>
            <a:r>
              <a:rPr lang="en-US" sz="5600" dirty="0"/>
              <a:t>When a Java program is executed, the JVM loads the bytecode into memory and executes it. There are two approaches to execution:</a:t>
            </a:r>
          </a:p>
          <a:p>
            <a:pPr lvl="2">
              <a:lnSpc>
                <a:spcPct val="120000"/>
              </a:lnSpc>
            </a:pPr>
            <a:r>
              <a:rPr lang="en-US" sz="5600" b="1" dirty="0"/>
              <a:t>Interpretation</a:t>
            </a:r>
            <a:endParaRPr lang="en-US" sz="5600" dirty="0"/>
          </a:p>
          <a:p>
            <a:pPr lvl="3">
              <a:lnSpc>
                <a:spcPct val="120000"/>
              </a:lnSpc>
              <a:buFont typeface="Wingdings" panose="05000000000000000000" pitchFamily="2" charset="2"/>
              <a:buChar char="Ø"/>
            </a:pPr>
            <a:r>
              <a:rPr lang="en-US" sz="5600" dirty="0"/>
              <a:t>In this approach, the bytecode is interpreted line by line, executing the corresponding machine code for each bytecode instruction. This approach provides platform independence but can be slower.</a:t>
            </a:r>
          </a:p>
          <a:p>
            <a:pPr lvl="2">
              <a:lnSpc>
                <a:spcPct val="120000"/>
              </a:lnSpc>
            </a:pPr>
            <a:r>
              <a:rPr lang="en-US" sz="5600" b="1" dirty="0"/>
              <a:t>Just-In-Time (JIT) Compilation </a:t>
            </a:r>
          </a:p>
          <a:p>
            <a:pPr lvl="3">
              <a:lnSpc>
                <a:spcPct val="120000"/>
              </a:lnSpc>
              <a:buFont typeface="Wingdings" panose="05000000000000000000" pitchFamily="2" charset="2"/>
              <a:buChar char="Ø"/>
            </a:pPr>
            <a:r>
              <a:rPr lang="en-US" sz="5600" dirty="0"/>
              <a:t>Some modern JVMs use JIT compilation. They convert bytecode into native machine code just before execution, optimizing performance by leveraging the host system's hardware. This approach balances platform independence with improved execution speed.</a:t>
            </a:r>
            <a:endParaRPr lang="en-IN" sz="5600" dirty="0"/>
          </a:p>
          <a:p>
            <a:pPr algn="l">
              <a:lnSpc>
                <a:spcPct val="120000"/>
              </a:lnSpc>
            </a:pPr>
            <a:r>
              <a:rPr lang="en-US" sz="5600" b="1" i="0" dirty="0">
                <a:solidFill>
                  <a:srgbClr val="374151"/>
                </a:solidFill>
                <a:effectLst/>
              </a:rPr>
              <a:t>In Summary:</a:t>
            </a:r>
            <a:endParaRPr lang="en-US" sz="5600" b="0" i="0" dirty="0">
              <a:solidFill>
                <a:srgbClr val="374151"/>
              </a:solidFill>
              <a:effectLst/>
            </a:endParaRPr>
          </a:p>
          <a:p>
            <a:pPr lvl="1">
              <a:lnSpc>
                <a:spcPct val="120000"/>
              </a:lnSpc>
              <a:buFont typeface="Wingdings" panose="05000000000000000000" pitchFamily="2" charset="2"/>
              <a:buChar char="Ø"/>
            </a:pPr>
            <a:r>
              <a:rPr lang="en-US" sz="5600" b="0" i="0" dirty="0" smtClean="0">
                <a:solidFill>
                  <a:srgbClr val="374151"/>
                </a:solidFill>
                <a:effectLst/>
              </a:rPr>
              <a:t>The </a:t>
            </a:r>
            <a:r>
              <a:rPr lang="en-US" sz="5600" b="0" i="0" dirty="0">
                <a:solidFill>
                  <a:srgbClr val="374151"/>
                </a:solidFill>
                <a:effectLst/>
              </a:rPr>
              <a:t>Interpreter reads bytecode step by step, and the JIT Compiler turns frequently used bytecode into fast machine code.</a:t>
            </a:r>
          </a:p>
          <a:p>
            <a:pPr lvl="1">
              <a:lnSpc>
                <a:spcPct val="120000"/>
              </a:lnSpc>
              <a:buFont typeface="Wingdings" panose="05000000000000000000" pitchFamily="2" charset="2"/>
              <a:buChar char="Ø"/>
            </a:pPr>
            <a:r>
              <a:rPr lang="en-US" sz="5600" b="0" i="0" dirty="0">
                <a:solidFill>
                  <a:srgbClr val="374151"/>
                </a:solidFill>
                <a:effectLst/>
              </a:rPr>
              <a:t>Together, these make sure your Java code gets executed by the computer's hardware in an efficient and accurate way.</a:t>
            </a:r>
          </a:p>
          <a:p>
            <a:pPr lvl="3">
              <a:lnSpc>
                <a:spcPct val="100000"/>
              </a:lnSpc>
              <a:buFont typeface="Wingdings" panose="05000000000000000000" pitchFamily="2" charset="2"/>
              <a:buChar char="Ø"/>
            </a:pPr>
            <a:endParaRPr lang="en-IN" sz="1600" dirty="0"/>
          </a:p>
          <a:p>
            <a:pPr marL="566928" lvl="3" indent="0">
              <a:lnSpc>
                <a:spcPct val="100000"/>
              </a:lnSpc>
              <a:buNone/>
            </a:pPr>
            <a:endParaRPr lang="en-US" sz="1600" dirty="0"/>
          </a:p>
          <a:p>
            <a:pPr marL="566928" lvl="3" indent="0" algn="r">
              <a:lnSpc>
                <a:spcPct val="100000"/>
              </a:lnSpc>
              <a:buNone/>
            </a:pPr>
            <a:endParaRPr lang="en-IN" sz="1600" dirty="0"/>
          </a:p>
        </p:txBody>
      </p:sp>
    </p:spTree>
    <p:extLst>
      <p:ext uri="{BB962C8B-B14F-4D97-AF65-F5344CB8AC3E}">
        <p14:creationId xmlns:p14="http://schemas.microsoft.com/office/powerpoint/2010/main" val="2400763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128" name="Rectangle 5127">
            <a:extLst>
              <a:ext uri="{FF2B5EF4-FFF2-40B4-BE49-F238E27FC236}">
                <a16:creationId xmlns:a16="http://schemas.microsoft.com/office/drawing/2014/main" xmlns="" id="{C33BF9DD-8A45-4EEE-B231-0A14D322E5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BCCA306-84A7-74D0-C087-77C26036FA5F}"/>
              </a:ext>
            </a:extLst>
          </p:cNvPr>
          <p:cNvSpPr>
            <a:spLocks noGrp="1"/>
          </p:cNvSpPr>
          <p:nvPr>
            <p:ph type="title"/>
          </p:nvPr>
        </p:nvSpPr>
        <p:spPr>
          <a:xfrm>
            <a:off x="4974771" y="634946"/>
            <a:ext cx="6574972" cy="1450757"/>
          </a:xfrm>
        </p:spPr>
        <p:txBody>
          <a:bodyPr>
            <a:normAutofit/>
          </a:bodyPr>
          <a:lstStyle/>
          <a:p>
            <a:r>
              <a:rPr lang="en-US" b="1" dirty="0">
                <a:latin typeface="+mn-lt"/>
              </a:rPr>
              <a:t>Class Loader Subsystem</a:t>
            </a:r>
            <a:endParaRPr lang="en-IN" b="1" dirty="0">
              <a:latin typeface="+mn-lt"/>
            </a:endParaRPr>
          </a:p>
        </p:txBody>
      </p:sp>
      <p:pic>
        <p:nvPicPr>
          <p:cNvPr id="5123" name="Picture 3" descr="Drehen Haus Gerät java class loading mechanism Fitnessstudio James Dyson  Gewähren">
            <a:extLst>
              <a:ext uri="{FF2B5EF4-FFF2-40B4-BE49-F238E27FC236}">
                <a16:creationId xmlns:a16="http://schemas.microsoft.com/office/drawing/2014/main" xmlns="" id="{5BD524D3-64F7-67A5-4210-97818601FA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341641"/>
            <a:ext cx="4001315" cy="3911285"/>
          </a:xfrm>
          <a:prstGeom prst="rect">
            <a:avLst/>
          </a:prstGeom>
          <a:noFill/>
          <a:extLst>
            <a:ext uri="{909E8E84-426E-40DD-AFC4-6F175D3DCCD1}">
              <a14:hiddenFill xmlns:a14="http://schemas.microsoft.com/office/drawing/2010/main">
                <a:solidFill>
                  <a:srgbClr val="FFFFFF"/>
                </a:solidFill>
              </a14:hiddenFill>
            </a:ext>
          </a:extLst>
        </p:spPr>
      </p:pic>
      <p:cxnSp>
        <p:nvCxnSpPr>
          <p:cNvPr id="5130" name="Straight Connector 5129">
            <a:extLst>
              <a:ext uri="{FF2B5EF4-FFF2-40B4-BE49-F238E27FC236}">
                <a16:creationId xmlns:a16="http://schemas.microsoft.com/office/drawing/2014/main" xmlns="" id="{9020DCC9-F851-4562-BB20-1AB3C51BFD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0AE4A0CD-6137-051A-DC74-153648297124}"/>
              </a:ext>
            </a:extLst>
          </p:cNvPr>
          <p:cNvSpPr>
            <a:spLocks noGrp="1"/>
          </p:cNvSpPr>
          <p:nvPr>
            <p:ph idx="1"/>
          </p:nvPr>
        </p:nvSpPr>
        <p:spPr>
          <a:xfrm>
            <a:off x="4974769" y="2198914"/>
            <a:ext cx="6574973" cy="3670180"/>
          </a:xfrm>
        </p:spPr>
        <p:txBody>
          <a:bodyPr>
            <a:normAutofit/>
          </a:bodyPr>
          <a:lstStyle/>
          <a:p>
            <a:r>
              <a:rPr lang="en-US" sz="1800" dirty="0"/>
              <a:t>The Class Loader subsystem is responsible for loading classes into memory as they are referenced by the program.</a:t>
            </a:r>
          </a:p>
          <a:p>
            <a:r>
              <a:rPr lang="en-US" sz="1800" dirty="0"/>
              <a:t>It includes three main components:</a:t>
            </a:r>
          </a:p>
          <a:p>
            <a:pPr lvl="1">
              <a:buFont typeface="Wingdings" panose="05000000000000000000" pitchFamily="2" charset="2"/>
              <a:buChar char="Ø"/>
            </a:pPr>
            <a:r>
              <a:rPr lang="en-US" b="1" dirty="0"/>
              <a:t>Bootstrap Class Loader</a:t>
            </a:r>
            <a:r>
              <a:rPr lang="en-US" dirty="0"/>
              <a:t>: Loads core Java classes located in the rt.jar file.</a:t>
            </a:r>
          </a:p>
          <a:p>
            <a:pPr lvl="1">
              <a:buFont typeface="Wingdings" panose="05000000000000000000" pitchFamily="2" charset="2"/>
              <a:buChar char="Ø"/>
            </a:pPr>
            <a:r>
              <a:rPr lang="en-US" b="1" dirty="0"/>
              <a:t>Extension Class Loader</a:t>
            </a:r>
            <a:r>
              <a:rPr lang="en-US" dirty="0"/>
              <a:t>: Loads classes from the extension directories.</a:t>
            </a:r>
          </a:p>
          <a:p>
            <a:pPr lvl="1">
              <a:buFont typeface="Wingdings" panose="05000000000000000000" pitchFamily="2" charset="2"/>
              <a:buChar char="Ø"/>
            </a:pPr>
            <a:r>
              <a:rPr lang="en-US" b="1" dirty="0"/>
              <a:t>Application Class Loader</a:t>
            </a:r>
            <a:r>
              <a:rPr lang="en-US" dirty="0"/>
              <a:t>: Loads classes from the classpath, including user-defined classes.</a:t>
            </a:r>
            <a:endParaRPr lang="en-IN" dirty="0"/>
          </a:p>
        </p:txBody>
      </p:sp>
      <p:sp>
        <p:nvSpPr>
          <p:cNvPr id="5132" name="Rectangle 5131">
            <a:extLst>
              <a:ext uri="{FF2B5EF4-FFF2-40B4-BE49-F238E27FC236}">
                <a16:creationId xmlns:a16="http://schemas.microsoft.com/office/drawing/2014/main" xmlns="" id="{D5FBCAC9-BD8B-4F3B-AD74-EF37D4211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134" name="Rectangle 5133">
            <a:extLst>
              <a:ext uri="{FF2B5EF4-FFF2-40B4-BE49-F238E27FC236}">
                <a16:creationId xmlns:a16="http://schemas.microsoft.com/office/drawing/2014/main" xmlns="" id="{9556C5A8-AD7E-4CE7-87BE-9EA3B5E178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xmlns="" id="{8A272A21-DFDB-0AD2-17E4-ED8E1E0A711C}"/>
                  </a:ext>
                </a:extLst>
              </p14:cNvPr>
              <p14:cNvContentPartPr/>
              <p14:nvPr/>
            </p14:nvContentPartPr>
            <p14:xfrm>
              <a:off x="4046260" y="2441994"/>
              <a:ext cx="23760" cy="523800"/>
            </p14:xfrm>
          </p:contentPart>
        </mc:Choice>
        <mc:Fallback xmlns="">
          <p:pic>
            <p:nvPicPr>
              <p:cNvPr id="5" name="Ink 4">
                <a:extLst>
                  <a:ext uri="{FF2B5EF4-FFF2-40B4-BE49-F238E27FC236}">
                    <a16:creationId xmlns:a16="http://schemas.microsoft.com/office/drawing/2014/main" id="{8A272A21-DFDB-0AD2-17E4-ED8E1E0A711C}"/>
                  </a:ext>
                </a:extLst>
              </p:cNvPr>
              <p:cNvPicPr/>
              <p:nvPr/>
            </p:nvPicPr>
            <p:blipFill>
              <a:blip r:embed="rId4"/>
              <a:stretch>
                <a:fillRect/>
              </a:stretch>
            </p:blipFill>
            <p:spPr>
              <a:xfrm>
                <a:off x="3992260" y="2333994"/>
                <a:ext cx="131400" cy="739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xmlns="" id="{A16688F0-C67B-69CD-DA80-1400A2CCF0A4}"/>
                  </a:ext>
                </a:extLst>
              </p14:cNvPr>
              <p14:cNvContentPartPr/>
              <p14:nvPr/>
            </p14:nvContentPartPr>
            <p14:xfrm>
              <a:off x="4047340" y="2977314"/>
              <a:ext cx="360" cy="360"/>
            </p14:xfrm>
          </p:contentPart>
        </mc:Choice>
        <mc:Fallback xmlns="">
          <p:pic>
            <p:nvPicPr>
              <p:cNvPr id="6" name="Ink 5">
                <a:extLst>
                  <a:ext uri="{FF2B5EF4-FFF2-40B4-BE49-F238E27FC236}">
                    <a16:creationId xmlns:a16="http://schemas.microsoft.com/office/drawing/2014/main" id="{A16688F0-C67B-69CD-DA80-1400A2CCF0A4}"/>
                  </a:ext>
                </a:extLst>
              </p:cNvPr>
              <p:cNvPicPr/>
              <p:nvPr/>
            </p:nvPicPr>
            <p:blipFill>
              <a:blip r:embed="rId6"/>
              <a:stretch>
                <a:fillRect/>
              </a:stretch>
            </p:blipFill>
            <p:spPr>
              <a:xfrm>
                <a:off x="3993700" y="286931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xmlns="" id="{5D480E07-FBA8-2F96-EC69-82CD49864724}"/>
                  </a:ext>
                </a:extLst>
              </p14:cNvPr>
              <p14:cNvContentPartPr/>
              <p14:nvPr/>
            </p14:nvContentPartPr>
            <p14:xfrm>
              <a:off x="4058860" y="2631354"/>
              <a:ext cx="360" cy="360"/>
            </p14:xfrm>
          </p:contentPart>
        </mc:Choice>
        <mc:Fallback xmlns="">
          <p:pic>
            <p:nvPicPr>
              <p:cNvPr id="7" name="Ink 6">
                <a:extLst>
                  <a:ext uri="{FF2B5EF4-FFF2-40B4-BE49-F238E27FC236}">
                    <a16:creationId xmlns:a16="http://schemas.microsoft.com/office/drawing/2014/main" id="{5D480E07-FBA8-2F96-EC69-82CD49864724}"/>
                  </a:ext>
                </a:extLst>
              </p:cNvPr>
              <p:cNvPicPr/>
              <p:nvPr/>
            </p:nvPicPr>
            <p:blipFill>
              <a:blip r:embed="rId6"/>
              <a:stretch>
                <a:fillRect/>
              </a:stretch>
            </p:blipFill>
            <p:spPr>
              <a:xfrm>
                <a:off x="4004860" y="252335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xmlns="" id="{DA5AE83D-A3B1-9EBC-9674-2B0BF01F6506}"/>
                  </a:ext>
                </a:extLst>
              </p14:cNvPr>
              <p14:cNvContentPartPr/>
              <p14:nvPr/>
            </p14:nvContentPartPr>
            <p14:xfrm>
              <a:off x="4058860" y="2631354"/>
              <a:ext cx="360" cy="360"/>
            </p14:xfrm>
          </p:contentPart>
        </mc:Choice>
        <mc:Fallback xmlns="">
          <p:pic>
            <p:nvPicPr>
              <p:cNvPr id="8" name="Ink 7">
                <a:extLst>
                  <a:ext uri="{FF2B5EF4-FFF2-40B4-BE49-F238E27FC236}">
                    <a16:creationId xmlns:a16="http://schemas.microsoft.com/office/drawing/2014/main" id="{DA5AE83D-A3B1-9EBC-9674-2B0BF01F6506}"/>
                  </a:ext>
                </a:extLst>
              </p:cNvPr>
              <p:cNvPicPr/>
              <p:nvPr/>
            </p:nvPicPr>
            <p:blipFill>
              <a:blip r:embed="rId6"/>
              <a:stretch>
                <a:fillRect/>
              </a:stretch>
            </p:blipFill>
            <p:spPr>
              <a:xfrm>
                <a:off x="4004860" y="252335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xmlns="" id="{2711211A-47CD-B6A0-3EE3-CE58ABFBB52E}"/>
                  </a:ext>
                </a:extLst>
              </p14:cNvPr>
              <p14:cNvContentPartPr/>
              <p14:nvPr/>
            </p14:nvContentPartPr>
            <p14:xfrm>
              <a:off x="4058860" y="2631354"/>
              <a:ext cx="360" cy="360"/>
            </p14:xfrm>
          </p:contentPart>
        </mc:Choice>
        <mc:Fallback xmlns="">
          <p:pic>
            <p:nvPicPr>
              <p:cNvPr id="9" name="Ink 8">
                <a:extLst>
                  <a:ext uri="{FF2B5EF4-FFF2-40B4-BE49-F238E27FC236}">
                    <a16:creationId xmlns:a16="http://schemas.microsoft.com/office/drawing/2014/main" id="{2711211A-47CD-B6A0-3EE3-CE58ABFBB52E}"/>
                  </a:ext>
                </a:extLst>
              </p:cNvPr>
              <p:cNvPicPr/>
              <p:nvPr/>
            </p:nvPicPr>
            <p:blipFill>
              <a:blip r:embed="rId6"/>
              <a:stretch>
                <a:fillRect/>
              </a:stretch>
            </p:blipFill>
            <p:spPr>
              <a:xfrm>
                <a:off x="4004860" y="252335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xmlns="" id="{8C89018B-2470-F20C-C311-A0E8D410AE2F}"/>
                  </a:ext>
                </a:extLst>
              </p14:cNvPr>
              <p14:cNvContentPartPr/>
              <p14:nvPr/>
            </p14:nvContentPartPr>
            <p14:xfrm>
              <a:off x="4359820" y="612834"/>
              <a:ext cx="360" cy="360"/>
            </p14:xfrm>
          </p:contentPart>
        </mc:Choice>
        <mc:Fallback xmlns="">
          <p:pic>
            <p:nvPicPr>
              <p:cNvPr id="10" name="Ink 9">
                <a:extLst>
                  <a:ext uri="{FF2B5EF4-FFF2-40B4-BE49-F238E27FC236}">
                    <a16:creationId xmlns:a16="http://schemas.microsoft.com/office/drawing/2014/main" id="{8C89018B-2470-F20C-C311-A0E8D410AE2F}"/>
                  </a:ext>
                </a:extLst>
              </p:cNvPr>
              <p:cNvPicPr/>
              <p:nvPr/>
            </p:nvPicPr>
            <p:blipFill>
              <a:blip r:embed="rId6"/>
              <a:stretch>
                <a:fillRect/>
              </a:stretch>
            </p:blipFill>
            <p:spPr>
              <a:xfrm>
                <a:off x="4305820" y="50483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xmlns="" id="{42DF8929-045B-BDD3-6EA3-AC26DA0E9B19}"/>
                  </a:ext>
                </a:extLst>
              </p14:cNvPr>
              <p14:cNvContentPartPr/>
              <p14:nvPr/>
            </p14:nvContentPartPr>
            <p14:xfrm>
              <a:off x="3991900" y="2419674"/>
              <a:ext cx="360" cy="360"/>
            </p14:xfrm>
          </p:contentPart>
        </mc:Choice>
        <mc:Fallback xmlns="">
          <p:pic>
            <p:nvPicPr>
              <p:cNvPr id="11" name="Ink 10">
                <a:extLst>
                  <a:ext uri="{FF2B5EF4-FFF2-40B4-BE49-F238E27FC236}">
                    <a16:creationId xmlns:a16="http://schemas.microsoft.com/office/drawing/2014/main" id="{42DF8929-045B-BDD3-6EA3-AC26DA0E9B19}"/>
                  </a:ext>
                </a:extLst>
              </p:cNvPr>
              <p:cNvPicPr/>
              <p:nvPr/>
            </p:nvPicPr>
            <p:blipFill>
              <a:blip r:embed="rId6"/>
              <a:stretch>
                <a:fillRect/>
              </a:stretch>
            </p:blipFill>
            <p:spPr>
              <a:xfrm>
                <a:off x="3937900" y="231167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xmlns="" id="{D7F51B32-0726-93EC-7C06-DCD17D93EAF4}"/>
                  </a:ext>
                </a:extLst>
              </p14:cNvPr>
              <p14:cNvContentPartPr/>
              <p14:nvPr/>
            </p14:nvContentPartPr>
            <p14:xfrm>
              <a:off x="3981100" y="2123034"/>
              <a:ext cx="169920" cy="1505160"/>
            </p14:xfrm>
          </p:contentPart>
        </mc:Choice>
        <mc:Fallback xmlns="">
          <p:pic>
            <p:nvPicPr>
              <p:cNvPr id="12" name="Ink 11">
                <a:extLst>
                  <a:ext uri="{FF2B5EF4-FFF2-40B4-BE49-F238E27FC236}">
                    <a16:creationId xmlns:a16="http://schemas.microsoft.com/office/drawing/2014/main" id="{D7F51B32-0726-93EC-7C06-DCD17D93EAF4}"/>
                  </a:ext>
                </a:extLst>
              </p:cNvPr>
              <p:cNvPicPr/>
              <p:nvPr/>
            </p:nvPicPr>
            <p:blipFill>
              <a:blip r:embed="rId13"/>
              <a:stretch>
                <a:fillRect/>
              </a:stretch>
            </p:blipFill>
            <p:spPr>
              <a:xfrm>
                <a:off x="3927100" y="2015394"/>
                <a:ext cx="277560" cy="1720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xmlns="" id="{CB15BE81-9866-1AB0-C8C3-7D5F59A2C45C}"/>
                  </a:ext>
                </a:extLst>
              </p14:cNvPr>
              <p14:cNvContentPartPr/>
              <p14:nvPr/>
            </p14:nvContentPartPr>
            <p14:xfrm>
              <a:off x="2608780" y="3300594"/>
              <a:ext cx="360" cy="360"/>
            </p14:xfrm>
          </p:contentPart>
        </mc:Choice>
        <mc:Fallback xmlns="">
          <p:pic>
            <p:nvPicPr>
              <p:cNvPr id="13" name="Ink 12">
                <a:extLst>
                  <a:ext uri="{FF2B5EF4-FFF2-40B4-BE49-F238E27FC236}">
                    <a16:creationId xmlns:a16="http://schemas.microsoft.com/office/drawing/2014/main" id="{CB15BE81-9866-1AB0-C8C3-7D5F59A2C45C}"/>
                  </a:ext>
                </a:extLst>
              </p:cNvPr>
              <p:cNvPicPr/>
              <p:nvPr/>
            </p:nvPicPr>
            <p:blipFill>
              <a:blip r:embed="rId6"/>
              <a:stretch>
                <a:fillRect/>
              </a:stretch>
            </p:blipFill>
            <p:spPr>
              <a:xfrm>
                <a:off x="2555140" y="319259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xmlns="" id="{166B1BBE-08A4-240B-2034-5E031A11B7C0}"/>
                  </a:ext>
                </a:extLst>
              </p14:cNvPr>
              <p14:cNvContentPartPr/>
              <p14:nvPr/>
            </p14:nvContentPartPr>
            <p14:xfrm>
              <a:off x="2709220" y="2787594"/>
              <a:ext cx="360" cy="360"/>
            </p14:xfrm>
          </p:contentPart>
        </mc:Choice>
        <mc:Fallback xmlns="">
          <p:pic>
            <p:nvPicPr>
              <p:cNvPr id="14" name="Ink 13">
                <a:extLst>
                  <a:ext uri="{FF2B5EF4-FFF2-40B4-BE49-F238E27FC236}">
                    <a16:creationId xmlns:a16="http://schemas.microsoft.com/office/drawing/2014/main" id="{166B1BBE-08A4-240B-2034-5E031A11B7C0}"/>
                  </a:ext>
                </a:extLst>
              </p:cNvPr>
              <p:cNvPicPr/>
              <p:nvPr/>
            </p:nvPicPr>
            <p:blipFill>
              <a:blip r:embed="rId6"/>
              <a:stretch>
                <a:fillRect/>
              </a:stretch>
            </p:blipFill>
            <p:spPr>
              <a:xfrm>
                <a:off x="2655220" y="267959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xmlns="" id="{3D50F095-BFB3-3331-8E81-AB37B5220256}"/>
                  </a:ext>
                </a:extLst>
              </p14:cNvPr>
              <p14:cNvContentPartPr/>
              <p14:nvPr/>
            </p14:nvContentPartPr>
            <p14:xfrm>
              <a:off x="7493260" y="4616394"/>
              <a:ext cx="360" cy="360"/>
            </p14:xfrm>
          </p:contentPart>
        </mc:Choice>
        <mc:Fallback xmlns="">
          <p:pic>
            <p:nvPicPr>
              <p:cNvPr id="15" name="Ink 14">
                <a:extLst>
                  <a:ext uri="{FF2B5EF4-FFF2-40B4-BE49-F238E27FC236}">
                    <a16:creationId xmlns:a16="http://schemas.microsoft.com/office/drawing/2014/main" id="{3D50F095-BFB3-3331-8E81-AB37B5220256}"/>
                  </a:ext>
                </a:extLst>
              </p:cNvPr>
              <p:cNvPicPr/>
              <p:nvPr/>
            </p:nvPicPr>
            <p:blipFill>
              <a:blip r:embed="rId6"/>
              <a:stretch>
                <a:fillRect/>
              </a:stretch>
            </p:blipFill>
            <p:spPr>
              <a:xfrm>
                <a:off x="7439620" y="450839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xmlns="" id="{EB59C6B1-210A-9C80-A434-61631F8DDCEC}"/>
                  </a:ext>
                </a:extLst>
              </p14:cNvPr>
              <p14:cNvContentPartPr/>
              <p14:nvPr/>
            </p14:nvContentPartPr>
            <p14:xfrm>
              <a:off x="5552860" y="3902874"/>
              <a:ext cx="360" cy="360"/>
            </p14:xfrm>
          </p:contentPart>
        </mc:Choice>
        <mc:Fallback xmlns="">
          <p:pic>
            <p:nvPicPr>
              <p:cNvPr id="16" name="Ink 15">
                <a:extLst>
                  <a:ext uri="{FF2B5EF4-FFF2-40B4-BE49-F238E27FC236}">
                    <a16:creationId xmlns:a16="http://schemas.microsoft.com/office/drawing/2014/main" id="{EB59C6B1-210A-9C80-A434-61631F8DDCEC}"/>
                  </a:ext>
                </a:extLst>
              </p:cNvPr>
              <p:cNvPicPr/>
              <p:nvPr/>
            </p:nvPicPr>
            <p:blipFill>
              <a:blip r:embed="rId6"/>
              <a:stretch>
                <a:fillRect/>
              </a:stretch>
            </p:blipFill>
            <p:spPr>
              <a:xfrm>
                <a:off x="5498860" y="379487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xmlns="" id="{702FDFC8-311A-C92D-DC5E-426522CBFB12}"/>
                  </a:ext>
                </a:extLst>
              </p14:cNvPr>
              <p14:cNvContentPartPr/>
              <p14:nvPr/>
            </p14:nvContentPartPr>
            <p14:xfrm>
              <a:off x="5284300" y="3721074"/>
              <a:ext cx="893160" cy="160200"/>
            </p14:xfrm>
          </p:contentPart>
        </mc:Choice>
        <mc:Fallback xmlns="">
          <p:pic>
            <p:nvPicPr>
              <p:cNvPr id="17" name="Ink 16">
                <a:extLst>
                  <a:ext uri="{FF2B5EF4-FFF2-40B4-BE49-F238E27FC236}">
                    <a16:creationId xmlns:a16="http://schemas.microsoft.com/office/drawing/2014/main" id="{702FDFC8-311A-C92D-DC5E-426522CBFB12}"/>
                  </a:ext>
                </a:extLst>
              </p:cNvPr>
              <p:cNvPicPr/>
              <p:nvPr/>
            </p:nvPicPr>
            <p:blipFill>
              <a:blip r:embed="rId19"/>
              <a:stretch>
                <a:fillRect/>
              </a:stretch>
            </p:blipFill>
            <p:spPr>
              <a:xfrm>
                <a:off x="5230300" y="3613434"/>
                <a:ext cx="1000800" cy="375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xmlns="" id="{519D8FA0-4A37-4A52-8054-034C1625A2A1}"/>
                  </a:ext>
                </a:extLst>
              </p14:cNvPr>
              <p14:cNvContentPartPr/>
              <p14:nvPr/>
            </p14:nvContentPartPr>
            <p14:xfrm>
              <a:off x="5274220" y="1036914"/>
              <a:ext cx="360" cy="360"/>
            </p14:xfrm>
          </p:contentPart>
        </mc:Choice>
        <mc:Fallback xmlns="">
          <p:pic>
            <p:nvPicPr>
              <p:cNvPr id="18" name="Ink 17">
                <a:extLst>
                  <a:ext uri="{FF2B5EF4-FFF2-40B4-BE49-F238E27FC236}">
                    <a16:creationId xmlns:a16="http://schemas.microsoft.com/office/drawing/2014/main" id="{519D8FA0-4A37-4A52-8054-034C1625A2A1}"/>
                  </a:ext>
                </a:extLst>
              </p:cNvPr>
              <p:cNvPicPr/>
              <p:nvPr/>
            </p:nvPicPr>
            <p:blipFill>
              <a:blip r:embed="rId21"/>
              <a:stretch>
                <a:fillRect/>
              </a:stretch>
            </p:blipFill>
            <p:spPr>
              <a:xfrm>
                <a:off x="5256580" y="101891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xmlns="" id="{BD0BAD1E-FFE2-149C-E570-79F5E7DB49A3}"/>
                  </a:ext>
                </a:extLst>
              </p14:cNvPr>
              <p14:cNvContentPartPr/>
              <p14:nvPr/>
            </p14:nvContentPartPr>
            <p14:xfrm>
              <a:off x="3956980" y="2263794"/>
              <a:ext cx="327600" cy="1315440"/>
            </p14:xfrm>
          </p:contentPart>
        </mc:Choice>
        <mc:Fallback xmlns="">
          <p:pic>
            <p:nvPicPr>
              <p:cNvPr id="19" name="Ink 18">
                <a:extLst>
                  <a:ext uri="{FF2B5EF4-FFF2-40B4-BE49-F238E27FC236}">
                    <a16:creationId xmlns:a16="http://schemas.microsoft.com/office/drawing/2014/main" id="{BD0BAD1E-FFE2-149C-E570-79F5E7DB49A3}"/>
                  </a:ext>
                </a:extLst>
              </p:cNvPr>
              <p:cNvPicPr/>
              <p:nvPr/>
            </p:nvPicPr>
            <p:blipFill>
              <a:blip r:embed="rId23"/>
              <a:stretch>
                <a:fillRect/>
              </a:stretch>
            </p:blipFill>
            <p:spPr>
              <a:xfrm>
                <a:off x="3938980" y="2246154"/>
                <a:ext cx="363240" cy="1351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xmlns="" id="{0FEA9415-CC09-EF1D-29A8-0C89F4B6740D}"/>
                  </a:ext>
                </a:extLst>
              </p14:cNvPr>
              <p14:cNvContentPartPr/>
              <p14:nvPr/>
            </p14:nvContentPartPr>
            <p14:xfrm>
              <a:off x="3621820" y="2216274"/>
              <a:ext cx="485640" cy="673920"/>
            </p14:xfrm>
          </p:contentPart>
        </mc:Choice>
        <mc:Fallback xmlns="">
          <p:pic>
            <p:nvPicPr>
              <p:cNvPr id="20" name="Ink 19">
                <a:extLst>
                  <a:ext uri="{FF2B5EF4-FFF2-40B4-BE49-F238E27FC236}">
                    <a16:creationId xmlns:a16="http://schemas.microsoft.com/office/drawing/2014/main" id="{0FEA9415-CC09-EF1D-29A8-0C89F4B6740D}"/>
                  </a:ext>
                </a:extLst>
              </p:cNvPr>
              <p:cNvPicPr/>
              <p:nvPr/>
            </p:nvPicPr>
            <p:blipFill>
              <a:blip r:embed="rId25"/>
              <a:stretch>
                <a:fillRect/>
              </a:stretch>
            </p:blipFill>
            <p:spPr>
              <a:xfrm>
                <a:off x="3604180" y="2198274"/>
                <a:ext cx="521280" cy="709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xmlns="" id="{ACB7D660-2224-CC30-52A2-31E239FDE052}"/>
                  </a:ext>
                </a:extLst>
              </p14:cNvPr>
              <p14:cNvContentPartPr/>
              <p14:nvPr/>
            </p14:nvContentPartPr>
            <p14:xfrm>
              <a:off x="4002340" y="3007194"/>
              <a:ext cx="79200" cy="386280"/>
            </p14:xfrm>
          </p:contentPart>
        </mc:Choice>
        <mc:Fallback xmlns="">
          <p:pic>
            <p:nvPicPr>
              <p:cNvPr id="21" name="Ink 20">
                <a:extLst>
                  <a:ext uri="{FF2B5EF4-FFF2-40B4-BE49-F238E27FC236}">
                    <a16:creationId xmlns:a16="http://schemas.microsoft.com/office/drawing/2014/main" id="{ACB7D660-2224-CC30-52A2-31E239FDE052}"/>
                  </a:ext>
                </a:extLst>
              </p:cNvPr>
              <p:cNvPicPr/>
              <p:nvPr/>
            </p:nvPicPr>
            <p:blipFill>
              <a:blip r:embed="rId27"/>
              <a:stretch>
                <a:fillRect/>
              </a:stretch>
            </p:blipFill>
            <p:spPr>
              <a:xfrm>
                <a:off x="3984340" y="2989194"/>
                <a:ext cx="114840" cy="421920"/>
              </a:xfrm>
              <a:prstGeom prst="rect">
                <a:avLst/>
              </a:prstGeom>
            </p:spPr>
          </p:pic>
        </mc:Fallback>
      </mc:AlternateContent>
      <p:grpSp>
        <p:nvGrpSpPr>
          <p:cNvPr id="26" name="Group 25">
            <a:extLst>
              <a:ext uri="{FF2B5EF4-FFF2-40B4-BE49-F238E27FC236}">
                <a16:creationId xmlns:a16="http://schemas.microsoft.com/office/drawing/2014/main" xmlns="" id="{1EF1886A-3B6A-FE19-1FD5-81621844CBDA}"/>
              </a:ext>
            </a:extLst>
          </p:cNvPr>
          <p:cNvGrpSpPr/>
          <p:nvPr/>
        </p:nvGrpSpPr>
        <p:grpSpPr>
          <a:xfrm>
            <a:off x="3750700" y="2084514"/>
            <a:ext cx="330840" cy="408600"/>
            <a:chOff x="3750700" y="2084514"/>
            <a:chExt cx="330840" cy="408600"/>
          </a:xfrm>
        </p:grpSpPr>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xmlns="" id="{17B717CD-38BB-59EC-2972-16A0C742BD0F}"/>
                    </a:ext>
                  </a:extLst>
                </p14:cNvPr>
                <p14:cNvContentPartPr/>
                <p14:nvPr/>
              </p14:nvContentPartPr>
              <p14:xfrm>
                <a:off x="3881740" y="2084514"/>
                <a:ext cx="165960" cy="306720"/>
              </p14:xfrm>
            </p:contentPart>
          </mc:Choice>
          <mc:Fallback xmlns="">
            <p:pic>
              <p:nvPicPr>
                <p:cNvPr id="22" name="Ink 21">
                  <a:extLst>
                    <a:ext uri="{FF2B5EF4-FFF2-40B4-BE49-F238E27FC236}">
                      <a16:creationId xmlns:a16="http://schemas.microsoft.com/office/drawing/2014/main" id="{17B717CD-38BB-59EC-2972-16A0C742BD0F}"/>
                    </a:ext>
                  </a:extLst>
                </p:cNvPr>
                <p:cNvPicPr/>
                <p:nvPr/>
              </p:nvPicPr>
              <p:blipFill>
                <a:blip r:embed="rId29"/>
                <a:stretch>
                  <a:fillRect/>
                </a:stretch>
              </p:blipFill>
              <p:spPr>
                <a:xfrm>
                  <a:off x="3863740" y="2066874"/>
                  <a:ext cx="20160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xmlns="" id="{3B05E87A-B0B5-C8B4-8EC3-D90640CA7965}"/>
                    </a:ext>
                  </a:extLst>
                </p14:cNvPr>
                <p14:cNvContentPartPr/>
                <p14:nvPr/>
              </p14:nvContentPartPr>
              <p14:xfrm>
                <a:off x="3750700" y="2229954"/>
                <a:ext cx="330840" cy="102600"/>
              </p14:xfrm>
            </p:contentPart>
          </mc:Choice>
          <mc:Fallback xmlns="">
            <p:pic>
              <p:nvPicPr>
                <p:cNvPr id="23" name="Ink 22">
                  <a:extLst>
                    <a:ext uri="{FF2B5EF4-FFF2-40B4-BE49-F238E27FC236}">
                      <a16:creationId xmlns:a16="http://schemas.microsoft.com/office/drawing/2014/main" id="{3B05E87A-B0B5-C8B4-8EC3-D90640CA7965}"/>
                    </a:ext>
                  </a:extLst>
                </p:cNvPr>
                <p:cNvPicPr/>
                <p:nvPr/>
              </p:nvPicPr>
              <p:blipFill>
                <a:blip r:embed="rId31"/>
                <a:stretch>
                  <a:fillRect/>
                </a:stretch>
              </p:blipFill>
              <p:spPr>
                <a:xfrm>
                  <a:off x="3733060" y="2212314"/>
                  <a:ext cx="36648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a16="http://schemas.microsoft.com/office/drawing/2014/main" xmlns="" id="{72D58DBD-7873-14C6-2E71-D4FD47605CAB}"/>
                    </a:ext>
                  </a:extLst>
                </p14:cNvPr>
                <p14:cNvContentPartPr/>
                <p14:nvPr/>
              </p14:nvContentPartPr>
              <p14:xfrm>
                <a:off x="3979660" y="2228154"/>
                <a:ext cx="82080" cy="264960"/>
              </p14:xfrm>
            </p:contentPart>
          </mc:Choice>
          <mc:Fallback xmlns="">
            <p:pic>
              <p:nvPicPr>
                <p:cNvPr id="25" name="Ink 24">
                  <a:extLst>
                    <a:ext uri="{FF2B5EF4-FFF2-40B4-BE49-F238E27FC236}">
                      <a16:creationId xmlns:a16="http://schemas.microsoft.com/office/drawing/2014/main" id="{72D58DBD-7873-14C6-2E71-D4FD47605CAB}"/>
                    </a:ext>
                  </a:extLst>
                </p:cNvPr>
                <p:cNvPicPr/>
                <p:nvPr/>
              </p:nvPicPr>
              <p:blipFill>
                <a:blip r:embed="rId33"/>
                <a:stretch>
                  <a:fillRect/>
                </a:stretch>
              </p:blipFill>
              <p:spPr>
                <a:xfrm>
                  <a:off x="3962020" y="2210154"/>
                  <a:ext cx="117720" cy="300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xmlns="" id="{01B4E7B4-5389-D233-5DEC-C8CEAE578E7A}"/>
                  </a:ext>
                </a:extLst>
              </p14:cNvPr>
              <p14:cNvContentPartPr/>
              <p14:nvPr/>
            </p14:nvContentPartPr>
            <p14:xfrm>
              <a:off x="8641660" y="3322914"/>
              <a:ext cx="360" cy="360"/>
            </p14:xfrm>
          </p:contentPart>
        </mc:Choice>
        <mc:Fallback xmlns="">
          <p:pic>
            <p:nvPicPr>
              <p:cNvPr id="27" name="Ink 26">
                <a:extLst>
                  <a:ext uri="{FF2B5EF4-FFF2-40B4-BE49-F238E27FC236}">
                    <a16:creationId xmlns:a16="http://schemas.microsoft.com/office/drawing/2014/main" id="{01B4E7B4-5389-D233-5DEC-C8CEAE578E7A}"/>
                  </a:ext>
                </a:extLst>
              </p:cNvPr>
              <p:cNvPicPr/>
              <p:nvPr/>
            </p:nvPicPr>
            <p:blipFill>
              <a:blip r:embed="rId21"/>
              <a:stretch>
                <a:fillRect/>
              </a:stretch>
            </p:blipFill>
            <p:spPr>
              <a:xfrm>
                <a:off x="8624020" y="3304914"/>
                <a:ext cx="36000" cy="36000"/>
              </a:xfrm>
              <a:prstGeom prst="rect">
                <a:avLst/>
              </a:prstGeom>
            </p:spPr>
          </p:pic>
        </mc:Fallback>
      </mc:AlternateContent>
    </p:spTree>
    <p:extLst>
      <p:ext uri="{BB962C8B-B14F-4D97-AF65-F5344CB8AC3E}">
        <p14:creationId xmlns:p14="http://schemas.microsoft.com/office/powerpoint/2010/main" val="2657100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172" name="Rectangle 6170">
            <a:extLst>
              <a:ext uri="{FF2B5EF4-FFF2-40B4-BE49-F238E27FC236}">
                <a16:creationId xmlns:a16="http://schemas.microsoft.com/office/drawing/2014/main" xmlns="" id="{52ABB703-2B0E-4C3B-B4A2-F3973548E5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BCCA306-84A7-74D0-C087-77C26036FA5F}"/>
              </a:ext>
            </a:extLst>
          </p:cNvPr>
          <p:cNvSpPr>
            <a:spLocks noGrp="1"/>
          </p:cNvSpPr>
          <p:nvPr>
            <p:ph type="title"/>
          </p:nvPr>
        </p:nvSpPr>
        <p:spPr>
          <a:xfrm>
            <a:off x="6411685" y="634946"/>
            <a:ext cx="5127171" cy="1450757"/>
          </a:xfrm>
        </p:spPr>
        <p:txBody>
          <a:bodyPr>
            <a:normAutofit/>
          </a:bodyPr>
          <a:lstStyle/>
          <a:p>
            <a:r>
              <a:rPr lang="en-US" sz="3400" b="1" dirty="0">
                <a:latin typeface="+mn-lt"/>
              </a:rPr>
              <a:t>Runtime Data Area: Heap, Stack, Method Area</a:t>
            </a:r>
            <a:endParaRPr lang="en-IN" sz="3400" dirty="0"/>
          </a:p>
        </p:txBody>
      </p:sp>
      <p:pic>
        <p:nvPicPr>
          <p:cNvPr id="6146" name="Picture 2" descr="Memory Management in JAVA ~ Auto Pace">
            <a:extLst>
              <a:ext uri="{FF2B5EF4-FFF2-40B4-BE49-F238E27FC236}">
                <a16:creationId xmlns:a16="http://schemas.microsoft.com/office/drawing/2014/main" xmlns="" id="{D1FE67DC-BECC-6647-2777-A1F7A35D47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69622"/>
            <a:ext cx="6094819" cy="2398715"/>
          </a:xfrm>
          <a:prstGeom prst="rect">
            <a:avLst/>
          </a:prstGeom>
          <a:noFill/>
          <a:extLst>
            <a:ext uri="{909E8E84-426E-40DD-AFC4-6F175D3DCCD1}">
              <a14:hiddenFill xmlns:a14="http://schemas.microsoft.com/office/drawing/2010/main">
                <a:solidFill>
                  <a:srgbClr val="FFFFFF"/>
                </a:solidFill>
              </a14:hiddenFill>
            </a:ext>
          </a:extLst>
        </p:spPr>
      </p:pic>
      <p:cxnSp>
        <p:nvCxnSpPr>
          <p:cNvPr id="6174" name="Straight Connector 6172">
            <a:extLst>
              <a:ext uri="{FF2B5EF4-FFF2-40B4-BE49-F238E27FC236}">
                <a16:creationId xmlns:a16="http://schemas.microsoft.com/office/drawing/2014/main" xmlns="" id="{9C21570E-E159-49A6-9891-FA397B7A92D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0AE4A0CD-6137-051A-DC74-153648297124}"/>
              </a:ext>
            </a:extLst>
          </p:cNvPr>
          <p:cNvSpPr>
            <a:spLocks noGrp="1"/>
          </p:cNvSpPr>
          <p:nvPr>
            <p:ph idx="1"/>
          </p:nvPr>
        </p:nvSpPr>
        <p:spPr>
          <a:xfrm>
            <a:off x="6411683" y="2069622"/>
            <a:ext cx="5665087" cy="4153430"/>
          </a:xfrm>
        </p:spPr>
        <p:txBody>
          <a:bodyPr>
            <a:normAutofit/>
          </a:bodyPr>
          <a:lstStyle/>
          <a:p>
            <a:r>
              <a:rPr lang="en-US" sz="1300" b="1" dirty="0"/>
              <a:t>Heap</a:t>
            </a:r>
          </a:p>
          <a:p>
            <a:pPr lvl="1">
              <a:buFont typeface="Wingdings" panose="05000000000000000000" pitchFamily="2" charset="2"/>
              <a:buChar char="Ø"/>
            </a:pPr>
            <a:r>
              <a:rPr lang="en-US" sz="1300" dirty="0"/>
              <a:t>The heap is like a big storage area where objects are kept during the program's runtime.</a:t>
            </a:r>
          </a:p>
          <a:p>
            <a:pPr lvl="1">
              <a:buFont typeface="Wingdings" panose="05000000000000000000" pitchFamily="2" charset="2"/>
              <a:buChar char="Ø"/>
            </a:pPr>
            <a:r>
              <a:rPr lang="en-US" sz="1300" dirty="0"/>
              <a:t>It's where dynamically created objects (like instances of classes) are stored.</a:t>
            </a:r>
          </a:p>
          <a:p>
            <a:pPr lvl="1">
              <a:buFont typeface="Wingdings" panose="05000000000000000000" pitchFamily="2" charset="2"/>
              <a:buChar char="Ø"/>
            </a:pPr>
            <a:r>
              <a:rPr lang="en-US" sz="1300" dirty="0"/>
              <a:t>The heap is divided into two main parts: Young Generation and Old Generation.</a:t>
            </a:r>
          </a:p>
          <a:p>
            <a:pPr lvl="1">
              <a:buFont typeface="Wingdings" panose="05000000000000000000" pitchFamily="2" charset="2"/>
              <a:buChar char="Ø"/>
            </a:pPr>
            <a:r>
              <a:rPr lang="en-US" sz="1300" dirty="0"/>
              <a:t>In the Young Generation, there are areas called Eden and Survivor spaces where new objects are created.</a:t>
            </a:r>
          </a:p>
          <a:p>
            <a:pPr lvl="1">
              <a:buFont typeface="Wingdings" panose="05000000000000000000" pitchFamily="2" charset="2"/>
              <a:buChar char="Ø"/>
            </a:pPr>
            <a:r>
              <a:rPr lang="en-US" sz="1300" dirty="0"/>
              <a:t>Objects that survive multiple rounds of garbage collection in the Young Generation are moved to the Old Generation.</a:t>
            </a:r>
          </a:p>
          <a:p>
            <a:r>
              <a:rPr lang="en-US" sz="1300" b="1" dirty="0"/>
              <a:t>Stack</a:t>
            </a:r>
            <a:endParaRPr lang="en-US" sz="1300" dirty="0"/>
          </a:p>
          <a:p>
            <a:pPr lvl="1">
              <a:buFont typeface="Wingdings" panose="05000000000000000000" pitchFamily="2" charset="2"/>
              <a:buChar char="Ø"/>
            </a:pPr>
            <a:r>
              <a:rPr lang="en-US" sz="1300" dirty="0"/>
              <a:t>Imagine a stack of plates. The stack in programming is similar – it keeps track of what a program is doing.</a:t>
            </a:r>
          </a:p>
          <a:p>
            <a:pPr lvl="1">
              <a:buFont typeface="Wingdings" panose="05000000000000000000" pitchFamily="2" charset="2"/>
              <a:buChar char="Ø"/>
            </a:pPr>
            <a:r>
              <a:rPr lang="en-US" sz="1300" dirty="0"/>
              <a:t>Each time a method is called, a new "plate" is added to the stack (method call frame).</a:t>
            </a:r>
          </a:p>
          <a:p>
            <a:pPr lvl="1">
              <a:buFont typeface="Wingdings" panose="05000000000000000000" pitchFamily="2" charset="2"/>
              <a:buChar char="Ø"/>
            </a:pPr>
            <a:r>
              <a:rPr lang="en-US" sz="1300" dirty="0"/>
              <a:t>Local variables and function call information are kept on these plates.</a:t>
            </a:r>
          </a:p>
          <a:p>
            <a:pPr lvl="1">
              <a:buFont typeface="Wingdings" panose="05000000000000000000" pitchFamily="2" charset="2"/>
              <a:buChar char="Ø"/>
            </a:pPr>
            <a:r>
              <a:rPr lang="en-US" sz="1300" dirty="0"/>
              <a:t>When a method finishes, its plate is removed from the stack.</a:t>
            </a:r>
          </a:p>
        </p:txBody>
      </p:sp>
      <p:sp>
        <p:nvSpPr>
          <p:cNvPr id="6176" name="Rectangle 6174">
            <a:extLst>
              <a:ext uri="{FF2B5EF4-FFF2-40B4-BE49-F238E27FC236}">
                <a16:creationId xmlns:a16="http://schemas.microsoft.com/office/drawing/2014/main" xmlns="" id="{E95DA498-D9A2-4DA9-B9DA-B3776E08CF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178" name="Rectangle 6176">
            <a:extLst>
              <a:ext uri="{FF2B5EF4-FFF2-40B4-BE49-F238E27FC236}">
                <a16:creationId xmlns:a16="http://schemas.microsoft.com/office/drawing/2014/main" xmlns="" id="{82A73093-4B9D-420D-B17E-52293703A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884719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Memory Model</a:t>
            </a:r>
            <a:endParaRPr lang="en-IN" dirty="0"/>
          </a:p>
        </p:txBody>
      </p:sp>
      <p:sp>
        <p:nvSpPr>
          <p:cNvPr id="4" name="Content Placeholder 3"/>
          <p:cNvSpPr>
            <a:spLocks noGrp="1"/>
          </p:cNvSpPr>
          <p:nvPr>
            <p:ph sz="half" idx="2"/>
          </p:nvPr>
        </p:nvSpPr>
        <p:spPr/>
        <p:txBody>
          <a:bodyPr/>
          <a:lstStyle/>
          <a:p>
            <a:pPr>
              <a:buFont typeface="Wingdings" panose="05000000000000000000" pitchFamily="2" charset="2"/>
              <a:buChar char="Ø"/>
            </a:pPr>
            <a:r>
              <a:rPr lang="en-US" dirty="0" smtClean="0"/>
              <a:t>Young Generation</a:t>
            </a:r>
          </a:p>
          <a:p>
            <a:pPr>
              <a:buFont typeface="Wingdings" panose="05000000000000000000" pitchFamily="2" charset="2"/>
              <a:buChar char="Ø"/>
            </a:pPr>
            <a:r>
              <a:rPr lang="en-US" dirty="0" smtClean="0"/>
              <a:t>Old Generation</a:t>
            </a:r>
          </a:p>
          <a:p>
            <a:pPr>
              <a:buFont typeface="Wingdings" panose="05000000000000000000" pitchFamily="2" charset="2"/>
              <a:buChar char="Ø"/>
            </a:pPr>
            <a:r>
              <a:rPr lang="en-US" dirty="0" smtClean="0"/>
              <a:t>Minor GC</a:t>
            </a:r>
          </a:p>
          <a:p>
            <a:pPr>
              <a:buFont typeface="Wingdings" panose="05000000000000000000" pitchFamily="2" charset="2"/>
              <a:buChar char="Ø"/>
            </a:pPr>
            <a:r>
              <a:rPr lang="en-US" dirty="0" smtClean="0"/>
              <a:t>Major GC</a:t>
            </a:r>
          </a:p>
          <a:p>
            <a:pPr>
              <a:buFont typeface="Wingdings" panose="05000000000000000000" pitchFamily="2" charset="2"/>
              <a:buChar char="Ø"/>
            </a:pPr>
            <a:r>
              <a:rPr lang="en-US" dirty="0" smtClean="0"/>
              <a:t>Perm Generation</a:t>
            </a:r>
          </a:p>
          <a:p>
            <a:pPr>
              <a:buFont typeface="Wingdings" panose="05000000000000000000" pitchFamily="2" charset="2"/>
              <a:buChar char="Ø"/>
            </a:pPr>
            <a:endParaRPr lang="en-US" dirty="0" smtClean="0"/>
          </a:p>
          <a:p>
            <a:pPr>
              <a:buFont typeface="Wingdings" panose="05000000000000000000" pitchFamily="2" charset="2"/>
              <a:buChar char="Ø"/>
            </a:pP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36578" y="2365739"/>
            <a:ext cx="4938712" cy="2052119"/>
          </a:xfrm>
        </p:spPr>
      </p:pic>
    </p:spTree>
    <p:extLst>
      <p:ext uri="{BB962C8B-B14F-4D97-AF65-F5344CB8AC3E}">
        <p14:creationId xmlns:p14="http://schemas.microsoft.com/office/powerpoint/2010/main" val="3004234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6">
            <a:extLst>
              <a:ext uri="{FF2B5EF4-FFF2-40B4-BE49-F238E27FC236}">
                <a16:creationId xmlns="" xmlns:a16="http://schemas.microsoft.com/office/drawing/2014/main" id="{4E4490D0-3672-446A-AC12-B4830333BD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7" name="Rectangle 28">
            <a:extLst>
              <a:ext uri="{FF2B5EF4-FFF2-40B4-BE49-F238E27FC236}">
                <a16:creationId xmlns="" xmlns:a16="http://schemas.microsoft.com/office/drawing/2014/main" id="{39CB82C2-DF65-4EC1-8280-F201D50F57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8" name="Straight Connector 30">
            <a:extLst>
              <a:ext uri="{FF2B5EF4-FFF2-40B4-BE49-F238E27FC236}">
                <a16:creationId xmlns="" xmlns:a16="http://schemas.microsoft.com/office/drawing/2014/main" id="{7E1D4427-852B-4B37-8E76-0E9F1810BA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32">
            <a:extLst>
              <a:ext uri="{FF2B5EF4-FFF2-40B4-BE49-F238E27FC236}">
                <a16:creationId xmlns="" xmlns:a16="http://schemas.microsoft.com/office/drawing/2014/main" id="{5AE6C737-FF55-4064-94B7-0B21D2EB60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357FA13-8406-71F8-06BE-D351D5295AC1}"/>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a:t>Day </a:t>
            </a:r>
            <a:r>
              <a:rPr lang="en-US" dirty="0"/>
              <a:t>8</a:t>
            </a:r>
          </a:p>
        </p:txBody>
      </p:sp>
      <p:pic>
        <p:nvPicPr>
          <p:cNvPr id="7" name="Graphic 6" descr="Daily Calendar">
            <a:extLst>
              <a:ext uri="{FF2B5EF4-FFF2-40B4-BE49-F238E27FC236}">
                <a16:creationId xmlns="" xmlns:a16="http://schemas.microsoft.com/office/drawing/2014/main" id="{03488E52-5231-5E8A-2894-8C5ECF2D1D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7921" y="640081"/>
            <a:ext cx="5054156" cy="5054156"/>
          </a:xfrm>
          <a:prstGeom prst="rect">
            <a:avLst/>
          </a:prstGeom>
        </p:spPr>
      </p:pic>
      <p:cxnSp>
        <p:nvCxnSpPr>
          <p:cNvPr id="60" name="Straight Connector 34">
            <a:extLst>
              <a:ext uri="{FF2B5EF4-FFF2-40B4-BE49-F238E27FC236}">
                <a16:creationId xmlns="" xmlns:a16="http://schemas.microsoft.com/office/drawing/2014/main" id="{6B5B1DD8-6224-4137-8621-32982B00F9F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36">
            <a:extLst>
              <a:ext uri="{FF2B5EF4-FFF2-40B4-BE49-F238E27FC236}">
                <a16:creationId xmlns="" xmlns:a16="http://schemas.microsoft.com/office/drawing/2014/main" id="{D8218D9F-38B6-4AE0-9051-5434D19A52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2" name="Rectangle 38">
            <a:extLst>
              <a:ext uri="{FF2B5EF4-FFF2-40B4-BE49-F238E27FC236}">
                <a16:creationId xmlns="" xmlns:a16="http://schemas.microsoft.com/office/drawing/2014/main" id="{2D3DCA99-84AF-487A-BF72-91C5FA6B0B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6361202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JVM Memory Model</a:t>
            </a:r>
            <a:endParaRPr lang="en-IN" dirty="0"/>
          </a:p>
        </p:txBody>
      </p:sp>
      <p:sp>
        <p:nvSpPr>
          <p:cNvPr id="3" name="Text Placeholder 2"/>
          <p:cNvSpPr>
            <a:spLocks noGrp="1"/>
          </p:cNvSpPr>
          <p:nvPr>
            <p:ph type="body" idx="1"/>
          </p:nvPr>
        </p:nvSpPr>
        <p:spPr/>
        <p:txBody>
          <a:bodyPr>
            <a:normAutofit/>
          </a:bodyPr>
          <a:lstStyle/>
          <a:p>
            <a:pPr algn="ctr"/>
            <a:r>
              <a:rPr lang="en-US" dirty="0">
                <a:solidFill>
                  <a:schemeClr val="tx1">
                    <a:lumMod val="75000"/>
                    <a:lumOff val="25000"/>
                  </a:schemeClr>
                </a:solidFill>
              </a:rPr>
              <a:t>The Internal Java Memory </a:t>
            </a:r>
            <a:r>
              <a:rPr lang="en-US" dirty="0" smtClean="0">
                <a:solidFill>
                  <a:schemeClr val="tx1">
                    <a:lumMod val="75000"/>
                    <a:lumOff val="25000"/>
                  </a:schemeClr>
                </a:solidFill>
              </a:rPr>
              <a:t>Model</a:t>
            </a:r>
            <a:endParaRPr lang="en-US" dirty="0">
              <a:solidFill>
                <a:schemeClr val="tx1">
                  <a:lumMod val="75000"/>
                  <a:lumOff val="25000"/>
                </a:schemeClr>
              </a:solidFill>
            </a:endParaRPr>
          </a:p>
        </p:txBody>
      </p:sp>
      <p:sp>
        <p:nvSpPr>
          <p:cNvPr id="4" name="Content Placeholder 3"/>
          <p:cNvSpPr>
            <a:spLocks noGrp="1"/>
          </p:cNvSpPr>
          <p:nvPr>
            <p:ph sz="half" idx="2"/>
          </p:nvPr>
        </p:nvSpPr>
        <p:spPr/>
        <p:txBody>
          <a:bodyPr/>
          <a:lstStyle/>
          <a:p>
            <a:endParaRPr lang="en-IN" dirty="0"/>
          </a:p>
        </p:txBody>
      </p:sp>
      <p:sp>
        <p:nvSpPr>
          <p:cNvPr id="5" name="Text Placeholder 4"/>
          <p:cNvSpPr>
            <a:spLocks noGrp="1"/>
          </p:cNvSpPr>
          <p:nvPr>
            <p:ph type="body" sz="quarter" idx="3"/>
          </p:nvPr>
        </p:nvSpPr>
        <p:spPr/>
        <p:txBody>
          <a:bodyPr>
            <a:normAutofit/>
          </a:bodyPr>
          <a:lstStyle/>
          <a:p>
            <a:pPr algn="ctr"/>
            <a:r>
              <a:rPr lang="en-IN" dirty="0">
                <a:solidFill>
                  <a:schemeClr val="tx1">
                    <a:lumMod val="75000"/>
                    <a:lumOff val="25000"/>
                  </a:schemeClr>
                </a:solidFill>
              </a:rPr>
              <a:t>Hardware Memory </a:t>
            </a:r>
            <a:r>
              <a:rPr lang="en-IN" dirty="0" smtClean="0">
                <a:solidFill>
                  <a:schemeClr val="tx1">
                    <a:lumMod val="75000"/>
                    <a:lumOff val="25000"/>
                  </a:schemeClr>
                </a:solidFill>
              </a:rPr>
              <a:t>Architecture</a:t>
            </a:r>
            <a:endParaRPr lang="en-IN" dirty="0">
              <a:solidFill>
                <a:schemeClr val="tx1">
                  <a:lumMod val="75000"/>
                  <a:lumOff val="25000"/>
                </a:schemeClr>
              </a:solidFill>
            </a:endParaRPr>
          </a:p>
        </p:txBody>
      </p:sp>
      <p:pic>
        <p:nvPicPr>
          <p:cNvPr id="7" name="Picture 2" descr="The Java Memory Model From a Logic Perspec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123" y="2603324"/>
            <a:ext cx="1886568" cy="14597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The Java Memory Model showing where local variables and objects are stored in memor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5641" y="2603324"/>
            <a:ext cx="1747380" cy="14597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The Java Memory Model showing references from local variables to objects, and from object to other objec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0891" y="3984843"/>
            <a:ext cx="2530807" cy="213991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Modern hardware memory architecture."/>
          <p:cNvPicPr>
            <a:picLocks noGrp="1" noChangeAspect="1" noChangeArrowheads="1"/>
          </p:cNvPicPr>
          <p:nvPr>
            <p:ph sz="quarter" idx="4"/>
          </p:nvPr>
        </p:nvPicPr>
        <p:blipFill>
          <a:blip r:embed="rId5" cstate="print">
            <a:extLst>
              <a:ext uri="{28A0092B-C50C-407E-A947-70E740481C1C}">
                <a14:useLocalDpi xmlns:a14="http://schemas.microsoft.com/office/drawing/2010/main" val="0"/>
              </a:ext>
            </a:extLst>
          </a:blip>
          <a:srcRect/>
          <a:stretch>
            <a:fillRect/>
          </a:stretch>
        </p:blipFill>
        <p:spPr bwMode="auto">
          <a:xfrm>
            <a:off x="6480780" y="2497658"/>
            <a:ext cx="1626582" cy="14408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division of thread stack and heap among CPU internal registers, CPU cache and main memor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7362" y="2354363"/>
            <a:ext cx="3048317" cy="16304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ace Condition Issues in the Java Memory Mode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52261" y="4063042"/>
            <a:ext cx="2865149" cy="1708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0196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3028B08-9B85-61AD-3712-950537C65B6A}"/>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Runtime Data Area: PC Register, Native Method Stack</a:t>
            </a:r>
            <a:endParaRPr lang="en-IN" sz="3600"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4A1A1E85-A742-A8ED-1AAD-D499B8418651}"/>
              </a:ext>
            </a:extLst>
          </p:cNvPr>
          <p:cNvSpPr>
            <a:spLocks noGrp="1"/>
          </p:cNvSpPr>
          <p:nvPr>
            <p:ph idx="1"/>
          </p:nvPr>
        </p:nvSpPr>
        <p:spPr>
          <a:xfrm>
            <a:off x="4301791" y="0"/>
            <a:ext cx="7397839" cy="5973325"/>
          </a:xfrm>
        </p:spPr>
        <p:txBody>
          <a:bodyPr anchor="ctr">
            <a:normAutofit/>
          </a:bodyPr>
          <a:lstStyle/>
          <a:p>
            <a:r>
              <a:rPr lang="en-US" sz="1600" b="1" dirty="0"/>
              <a:t>Method Area</a:t>
            </a:r>
            <a:endParaRPr lang="en-US" sz="1600" dirty="0"/>
          </a:p>
          <a:p>
            <a:pPr lvl="1">
              <a:buFont typeface="Wingdings" panose="05000000000000000000" pitchFamily="2" charset="2"/>
              <a:buChar char="Ø"/>
            </a:pPr>
            <a:r>
              <a:rPr lang="en-US" sz="1600" dirty="0"/>
              <a:t>Think of this as a library where the JVM stores information about classes and methods.</a:t>
            </a:r>
          </a:p>
          <a:p>
            <a:pPr lvl="1">
              <a:buFont typeface="Wingdings" panose="05000000000000000000" pitchFamily="2" charset="2"/>
              <a:buChar char="Ø"/>
            </a:pPr>
            <a:r>
              <a:rPr lang="en-US" sz="1600" dirty="0"/>
              <a:t>It stores class-level data, like method code (instructions), field information, and a constant pool (special values used by methods).</a:t>
            </a:r>
          </a:p>
          <a:p>
            <a:pPr lvl="1">
              <a:buFont typeface="Wingdings" panose="05000000000000000000" pitchFamily="2" charset="2"/>
              <a:buChar char="Ø"/>
            </a:pPr>
            <a:r>
              <a:rPr lang="en-US" sz="1600" dirty="0"/>
              <a:t>This area is shared among all threads in the program.</a:t>
            </a:r>
            <a:endParaRPr lang="en-US" sz="1600" b="1" dirty="0"/>
          </a:p>
          <a:p>
            <a:pPr>
              <a:lnSpc>
                <a:spcPct val="100000"/>
              </a:lnSpc>
            </a:pPr>
            <a:r>
              <a:rPr lang="en-US" sz="1600" b="1" dirty="0"/>
              <a:t>PC Register (Program Counter Register)</a:t>
            </a:r>
          </a:p>
          <a:p>
            <a:pPr lvl="1">
              <a:lnSpc>
                <a:spcPct val="100000"/>
              </a:lnSpc>
              <a:buFont typeface="Wingdings" panose="05000000000000000000" pitchFamily="2" charset="2"/>
              <a:buChar char="Ø"/>
            </a:pPr>
            <a:r>
              <a:rPr lang="en-US" sz="1600" dirty="0"/>
              <a:t>Imagine you're reading a book and want to remember the page you're on – that's the PC Register.</a:t>
            </a:r>
          </a:p>
          <a:p>
            <a:pPr lvl="1">
              <a:lnSpc>
                <a:spcPct val="100000"/>
              </a:lnSpc>
              <a:buFont typeface="Wingdings" panose="05000000000000000000" pitchFamily="2" charset="2"/>
              <a:buChar char="Ø"/>
            </a:pPr>
            <a:r>
              <a:rPr lang="en-US" sz="1600" dirty="0"/>
              <a:t>It keeps track of which instruction the CPU should execute next.</a:t>
            </a:r>
          </a:p>
          <a:p>
            <a:pPr lvl="1">
              <a:lnSpc>
                <a:spcPct val="100000"/>
              </a:lnSpc>
              <a:buFont typeface="Wingdings" panose="05000000000000000000" pitchFamily="2" charset="2"/>
              <a:buChar char="Ø"/>
            </a:pPr>
            <a:r>
              <a:rPr lang="en-US" sz="1600" dirty="0"/>
              <a:t>Each thread has its own PC Register.</a:t>
            </a:r>
          </a:p>
          <a:p>
            <a:pPr>
              <a:lnSpc>
                <a:spcPct val="100000"/>
              </a:lnSpc>
            </a:pPr>
            <a:r>
              <a:rPr lang="en-US" sz="1600" b="1" dirty="0"/>
              <a:t>Native Method Stack</a:t>
            </a:r>
          </a:p>
          <a:p>
            <a:pPr lvl="1">
              <a:lnSpc>
                <a:spcPct val="100000"/>
              </a:lnSpc>
              <a:buFont typeface="Wingdings" panose="05000000000000000000" pitchFamily="2" charset="2"/>
              <a:buChar char="Ø"/>
            </a:pPr>
            <a:r>
              <a:rPr lang="en-US" sz="1600" dirty="0"/>
              <a:t>This is like a special area for methods written in other programming languages (not Java).</a:t>
            </a:r>
          </a:p>
          <a:p>
            <a:pPr lvl="1">
              <a:lnSpc>
                <a:spcPct val="100000"/>
              </a:lnSpc>
              <a:buFont typeface="Wingdings" panose="05000000000000000000" pitchFamily="2" charset="2"/>
              <a:buChar char="Ø"/>
            </a:pPr>
            <a:r>
              <a:rPr lang="en-US" sz="1600" dirty="0"/>
              <a:t>It's used when Java code calls a method written in a different language.</a:t>
            </a:r>
          </a:p>
          <a:p>
            <a:pPr lvl="1">
              <a:lnSpc>
                <a:spcPct val="100000"/>
              </a:lnSpc>
              <a:buFont typeface="Wingdings" panose="05000000000000000000" pitchFamily="2" charset="2"/>
              <a:buChar char="Ø"/>
            </a:pPr>
            <a:r>
              <a:rPr lang="en-US" sz="1600" dirty="0"/>
              <a:t>The data related to these non-Java methods is stored here.</a:t>
            </a:r>
            <a:endParaRPr lang="en-IN" sz="1600" dirty="0"/>
          </a:p>
        </p:txBody>
      </p:sp>
    </p:spTree>
    <p:extLst>
      <p:ext uri="{BB962C8B-B14F-4D97-AF65-F5344CB8AC3E}">
        <p14:creationId xmlns:p14="http://schemas.microsoft.com/office/powerpoint/2010/main" val="1729131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DC1CB8-8C47-D421-FF53-591C4C22512B}"/>
              </a:ext>
            </a:extLst>
          </p:cNvPr>
          <p:cNvSpPr>
            <a:spLocks noGrp="1"/>
          </p:cNvSpPr>
          <p:nvPr>
            <p:ph type="title"/>
          </p:nvPr>
        </p:nvSpPr>
        <p:spPr>
          <a:xfrm>
            <a:off x="1097280" y="286604"/>
            <a:ext cx="10058400" cy="1067184"/>
          </a:xfrm>
        </p:spPr>
        <p:txBody>
          <a:bodyPr>
            <a:normAutofit/>
          </a:bodyPr>
          <a:lstStyle/>
          <a:p>
            <a:r>
              <a:rPr lang="en-US" b="1" dirty="0">
                <a:latin typeface="+mn-lt"/>
              </a:rPr>
              <a:t>How JVM executes Java programs</a:t>
            </a:r>
            <a:endParaRPr lang="en-IN" dirty="0"/>
          </a:p>
        </p:txBody>
      </p:sp>
      <p:sp>
        <p:nvSpPr>
          <p:cNvPr id="3" name="Content Placeholder 2">
            <a:extLst>
              <a:ext uri="{FF2B5EF4-FFF2-40B4-BE49-F238E27FC236}">
                <a16:creationId xmlns:a16="http://schemas.microsoft.com/office/drawing/2014/main" xmlns="" id="{CEF9BC9D-BD78-78ED-F05A-27AC073E35DC}"/>
              </a:ext>
            </a:extLst>
          </p:cNvPr>
          <p:cNvSpPr>
            <a:spLocks noGrp="1"/>
          </p:cNvSpPr>
          <p:nvPr>
            <p:ph idx="1"/>
          </p:nvPr>
        </p:nvSpPr>
        <p:spPr>
          <a:xfrm>
            <a:off x="332509" y="1733797"/>
            <a:ext cx="7688061" cy="4643251"/>
          </a:xfrm>
        </p:spPr>
        <p:txBody>
          <a:bodyPr>
            <a:normAutofit/>
          </a:bodyPr>
          <a:lstStyle/>
          <a:p>
            <a:r>
              <a:rPr lang="en-US" sz="1350" b="1" dirty="0"/>
              <a:t>Class Loading</a:t>
            </a:r>
          </a:p>
          <a:p>
            <a:pPr lvl="1">
              <a:buFont typeface="Wingdings" panose="05000000000000000000" pitchFamily="2" charset="2"/>
              <a:buChar char="Ø"/>
            </a:pPr>
            <a:r>
              <a:rPr lang="en-US" sz="1350" dirty="0"/>
              <a:t>The JVM starts by loading the classes that your program uses. These classes are found in the classpath.</a:t>
            </a:r>
          </a:p>
          <a:p>
            <a:pPr lvl="1">
              <a:buFont typeface="Wingdings" panose="05000000000000000000" pitchFamily="2" charset="2"/>
              <a:buChar char="Ø"/>
            </a:pPr>
            <a:r>
              <a:rPr lang="en-US" sz="1350" dirty="0"/>
              <a:t>The Class Loader subsystem finds and loads the class files into memory. It verifies them to make sure they're safe to use.</a:t>
            </a:r>
          </a:p>
          <a:p>
            <a:r>
              <a:rPr lang="en-US" sz="1350" b="1" dirty="0"/>
              <a:t>Memory Allocation (Heap)</a:t>
            </a:r>
          </a:p>
          <a:p>
            <a:pPr lvl="1">
              <a:buFont typeface="Wingdings" panose="05000000000000000000" pitchFamily="2" charset="2"/>
              <a:buChar char="Ø"/>
            </a:pPr>
            <a:r>
              <a:rPr lang="en-US" sz="1350" dirty="0"/>
              <a:t>The JVM uses a part of memory called the Heap to store objects created by your program.</a:t>
            </a:r>
          </a:p>
          <a:p>
            <a:pPr lvl="1">
              <a:buFont typeface="Wingdings" panose="05000000000000000000" pitchFamily="2" charset="2"/>
              <a:buChar char="Ø"/>
            </a:pPr>
            <a:r>
              <a:rPr lang="en-US" sz="1350" dirty="0"/>
              <a:t>When you create objects using new, the JVM sets aside memory for them in the Heap.</a:t>
            </a:r>
          </a:p>
          <a:p>
            <a:pPr lvl="1">
              <a:buFont typeface="Wingdings" panose="05000000000000000000" pitchFamily="2" charset="2"/>
              <a:buChar char="Ø"/>
            </a:pPr>
            <a:r>
              <a:rPr lang="en-US" sz="1350" dirty="0"/>
              <a:t>The Heap is divided into two parts: Young Generation and Old Generation.</a:t>
            </a:r>
          </a:p>
          <a:p>
            <a:r>
              <a:rPr lang="en-US" sz="1350" b="1" dirty="0"/>
              <a:t>Method Execution</a:t>
            </a:r>
          </a:p>
          <a:p>
            <a:pPr lvl="1">
              <a:buFont typeface="Wingdings" panose="05000000000000000000" pitchFamily="2" charset="2"/>
              <a:buChar char="Ø"/>
            </a:pPr>
            <a:r>
              <a:rPr lang="en-US" sz="1350" dirty="0"/>
              <a:t>When you call a method in your program, the JVM creates a special area in memory called the stack frame.</a:t>
            </a:r>
          </a:p>
          <a:p>
            <a:pPr lvl="1">
              <a:buFont typeface="Wingdings" panose="05000000000000000000" pitchFamily="2" charset="2"/>
              <a:buChar char="Ø"/>
            </a:pPr>
            <a:r>
              <a:rPr lang="en-US" sz="1350" dirty="0"/>
              <a:t>The stack frame holds all the information about the method call, like local variables and method parameters.</a:t>
            </a:r>
          </a:p>
          <a:p>
            <a:pPr lvl="1">
              <a:buFont typeface="Wingdings" panose="05000000000000000000" pitchFamily="2" charset="2"/>
              <a:buChar char="Ø"/>
            </a:pPr>
            <a:r>
              <a:rPr lang="en-US" sz="1350" dirty="0"/>
              <a:t>Each method call gets its own stack frame, like a stack of plates, where each plate holds the information for one method</a:t>
            </a:r>
            <a:r>
              <a:rPr lang="en-US" sz="1350" dirty="0" smtClean="0"/>
              <a:t>.</a:t>
            </a:r>
            <a:endParaRPr lang="en-US" sz="1000" dirty="0"/>
          </a:p>
          <a:p>
            <a:pPr marL="201168" lvl="1" indent="0">
              <a:buNone/>
            </a:pPr>
            <a:endParaRPr lang="en-IN" sz="1000" dirty="0"/>
          </a:p>
        </p:txBody>
      </p:sp>
      <p:pic>
        <p:nvPicPr>
          <p:cNvPr id="9218" name="Picture 2" descr="How JVM Works - JVM Architecture? - GeeksforGeeks">
            <a:extLst>
              <a:ext uri="{FF2B5EF4-FFF2-40B4-BE49-F238E27FC236}">
                <a16:creationId xmlns:a16="http://schemas.microsoft.com/office/drawing/2014/main" xmlns="" id="{517CA6E7-D349-4728-7D97-39983E23A6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265226" y="2770074"/>
            <a:ext cx="3594265" cy="2039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308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9FDC1CB8-8C47-D421-FF53-591C4C22512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How JVM </a:t>
            </a:r>
            <a:r>
              <a:rPr lang="en-US" sz="3600" b="1" dirty="0" smtClean="0">
                <a:solidFill>
                  <a:srgbClr val="FFFFFF"/>
                </a:solidFill>
                <a:latin typeface="+mn-lt"/>
              </a:rPr>
              <a:t>Executes </a:t>
            </a:r>
            <a:r>
              <a:rPr lang="en-US" sz="3600" b="1" dirty="0">
                <a:solidFill>
                  <a:srgbClr val="FFFFFF"/>
                </a:solidFill>
                <a:latin typeface="+mn-lt"/>
              </a:rPr>
              <a:t>Java </a:t>
            </a:r>
            <a:r>
              <a:rPr lang="en-US" sz="3600" b="1" dirty="0" smtClean="0">
                <a:solidFill>
                  <a:srgbClr val="FFFFFF"/>
                </a:solidFill>
                <a:latin typeface="+mn-lt"/>
              </a:rPr>
              <a:t>Programs</a:t>
            </a:r>
            <a:r>
              <a:rPr lang="en-US" sz="3600" dirty="0">
                <a:solidFill>
                  <a:srgbClr val="FFFFFF"/>
                </a:solidFill>
              </a:rPr>
              <a:t/>
            </a:r>
            <a:br>
              <a:rPr lang="en-US" sz="3600" dirty="0">
                <a:solidFill>
                  <a:srgbClr val="FFFFFF"/>
                </a:solidFill>
              </a:rPr>
            </a:br>
            <a:endParaRPr lang="en-IN" sz="3600" dirty="0">
              <a:solidFill>
                <a:srgbClr val="FFFFFF"/>
              </a:solidFill>
            </a:endParaRPr>
          </a:p>
        </p:txBody>
      </p:sp>
      <p:sp>
        <p:nvSpPr>
          <p:cNvPr id="16" name="Rectangle 15">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CEF9BC9D-BD78-78ED-F05A-27AC073E35DC}"/>
              </a:ext>
            </a:extLst>
          </p:cNvPr>
          <p:cNvSpPr>
            <a:spLocks noGrp="1"/>
          </p:cNvSpPr>
          <p:nvPr>
            <p:ph idx="1"/>
          </p:nvPr>
        </p:nvSpPr>
        <p:spPr>
          <a:xfrm>
            <a:off x="4742016" y="245326"/>
            <a:ext cx="6413663" cy="6445406"/>
          </a:xfrm>
        </p:spPr>
        <p:txBody>
          <a:bodyPr anchor="ctr">
            <a:normAutofit fontScale="92500" lnSpcReduction="10000"/>
          </a:bodyPr>
          <a:lstStyle/>
          <a:p>
            <a:pPr>
              <a:lnSpc>
                <a:spcPct val="120000"/>
              </a:lnSpc>
            </a:pPr>
            <a:r>
              <a:rPr lang="en-US" sz="1700" b="1" dirty="0"/>
              <a:t>Memory Allocation (Heap)</a:t>
            </a:r>
          </a:p>
          <a:p>
            <a:pPr lvl="1">
              <a:lnSpc>
                <a:spcPct val="120000"/>
              </a:lnSpc>
              <a:buFont typeface="Wingdings" panose="05000000000000000000" pitchFamily="2" charset="2"/>
              <a:buChar char="Ø"/>
            </a:pPr>
            <a:r>
              <a:rPr lang="en-US" sz="1700" dirty="0"/>
              <a:t>The JVM uses a part of memory called the Heap to store objects created by your program.</a:t>
            </a:r>
          </a:p>
          <a:p>
            <a:pPr lvl="1">
              <a:lnSpc>
                <a:spcPct val="120000"/>
              </a:lnSpc>
              <a:buFont typeface="Wingdings" panose="05000000000000000000" pitchFamily="2" charset="2"/>
              <a:buChar char="Ø"/>
            </a:pPr>
            <a:r>
              <a:rPr lang="en-US" sz="1700" dirty="0"/>
              <a:t>When you create objects using new, the JVM sets aside memory for them in the Heap.</a:t>
            </a:r>
          </a:p>
          <a:p>
            <a:pPr>
              <a:lnSpc>
                <a:spcPct val="120000"/>
              </a:lnSpc>
            </a:pPr>
            <a:r>
              <a:rPr lang="en-US" sz="1700" b="1" dirty="0"/>
              <a:t>Method Execution</a:t>
            </a:r>
          </a:p>
          <a:p>
            <a:pPr lvl="1">
              <a:lnSpc>
                <a:spcPct val="120000"/>
              </a:lnSpc>
              <a:buFont typeface="Wingdings" panose="05000000000000000000" pitchFamily="2" charset="2"/>
              <a:buChar char="Ø"/>
            </a:pPr>
            <a:r>
              <a:rPr lang="en-US" sz="1700" dirty="0"/>
              <a:t>When you call a method in your program, the JVM creates a special area in memory called the stack frame.</a:t>
            </a:r>
          </a:p>
          <a:p>
            <a:pPr lvl="1">
              <a:lnSpc>
                <a:spcPct val="120000"/>
              </a:lnSpc>
              <a:buFont typeface="Wingdings" panose="05000000000000000000" pitchFamily="2" charset="2"/>
              <a:buChar char="Ø"/>
            </a:pPr>
            <a:r>
              <a:rPr lang="en-US" sz="1700" dirty="0"/>
              <a:t>The stack frame holds all the information about the method call, like local variables and method parameters.</a:t>
            </a:r>
          </a:p>
          <a:p>
            <a:pPr>
              <a:lnSpc>
                <a:spcPct val="120000"/>
              </a:lnSpc>
            </a:pPr>
            <a:r>
              <a:rPr lang="en-US" sz="1700" b="1" i="0" dirty="0">
                <a:effectLst/>
              </a:rPr>
              <a:t>Execution Engine</a:t>
            </a:r>
            <a:endParaRPr lang="en-US" sz="1700" b="0" i="0" dirty="0">
              <a:effectLst/>
            </a:endParaRPr>
          </a:p>
          <a:p>
            <a:pPr lvl="1">
              <a:lnSpc>
                <a:spcPct val="120000"/>
              </a:lnSpc>
              <a:buFont typeface="Wingdings" panose="05000000000000000000" pitchFamily="2" charset="2"/>
              <a:buChar char="Ø"/>
            </a:pPr>
            <a:r>
              <a:rPr lang="en-US" sz="1700" b="0" i="0" dirty="0">
                <a:effectLst/>
              </a:rPr>
              <a:t>The Execution Engine takes the bytecode (special instructions) generated by the Java Compiler and executes them.</a:t>
            </a:r>
          </a:p>
          <a:p>
            <a:pPr lvl="1">
              <a:lnSpc>
                <a:spcPct val="120000"/>
              </a:lnSpc>
              <a:buFont typeface="Wingdings" panose="05000000000000000000" pitchFamily="2" charset="2"/>
              <a:buChar char="Ø"/>
            </a:pPr>
            <a:r>
              <a:rPr lang="en-US" sz="1700" b="0" i="0" dirty="0">
                <a:effectLst/>
              </a:rPr>
              <a:t>It can do this in two ways:</a:t>
            </a:r>
          </a:p>
          <a:p>
            <a:pPr marL="925830" lvl="2" indent="-285750">
              <a:lnSpc>
                <a:spcPct val="120000"/>
              </a:lnSpc>
              <a:buFont typeface="Wingdings" panose="05000000000000000000" pitchFamily="2" charset="2"/>
              <a:buChar char="Ø"/>
            </a:pPr>
            <a:r>
              <a:rPr lang="en-US" sz="1700" b="0" i="0" dirty="0">
                <a:effectLst/>
              </a:rPr>
              <a:t>It can read each bytecode instruction one by one and do what it says (this is called interpreting).</a:t>
            </a:r>
          </a:p>
          <a:p>
            <a:pPr marL="925830" lvl="2" indent="-285750">
              <a:lnSpc>
                <a:spcPct val="120000"/>
              </a:lnSpc>
              <a:buFont typeface="Wingdings" panose="05000000000000000000" pitchFamily="2" charset="2"/>
              <a:buChar char="Ø"/>
            </a:pPr>
            <a:r>
              <a:rPr lang="en-US" sz="1700" dirty="0"/>
              <a:t>I</a:t>
            </a:r>
            <a:r>
              <a:rPr lang="en-US" sz="1700" b="0" i="0" dirty="0">
                <a:effectLst/>
              </a:rPr>
              <a:t>t can turn groups of bytecode instructions into super-fast machine code (using the JIT Compiler), which is then executed directly by the computer's hardware.</a:t>
            </a:r>
          </a:p>
          <a:p>
            <a:pPr marL="201168" lvl="1" indent="0">
              <a:buNone/>
            </a:pPr>
            <a:endParaRPr lang="en-US" sz="1100" dirty="0"/>
          </a:p>
          <a:p>
            <a:pPr marL="201168" lvl="1" indent="0">
              <a:buNone/>
            </a:pPr>
            <a:endParaRPr lang="en-IN" sz="1100" dirty="0"/>
          </a:p>
        </p:txBody>
      </p:sp>
    </p:spTree>
    <p:extLst>
      <p:ext uri="{BB962C8B-B14F-4D97-AF65-F5344CB8AC3E}">
        <p14:creationId xmlns:p14="http://schemas.microsoft.com/office/powerpoint/2010/main" val="1032291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 Memory Management</a:t>
            </a:r>
            <a:endParaRPr lang="en-IN" dirty="0"/>
          </a:p>
        </p:txBody>
      </p:sp>
    </p:spTree>
    <p:extLst>
      <p:ext uri="{BB962C8B-B14F-4D97-AF65-F5344CB8AC3E}">
        <p14:creationId xmlns:p14="http://schemas.microsoft.com/office/powerpoint/2010/main" val="4124627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Memory Management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Overview of Java Memory Management</a:t>
            </a:r>
          </a:p>
          <a:p>
            <a:pPr>
              <a:buFont typeface="Wingdings" panose="05000000000000000000" pitchFamily="2" charset="2"/>
              <a:buChar char="Ø"/>
            </a:pPr>
            <a:r>
              <a:rPr lang="en-US" dirty="0"/>
              <a:t>Stack vs. Heap Memory</a:t>
            </a:r>
          </a:p>
          <a:p>
            <a:pPr>
              <a:buFont typeface="Wingdings" panose="05000000000000000000" pitchFamily="2" charset="2"/>
              <a:buChar char="Ø"/>
            </a:pPr>
            <a:r>
              <a:rPr lang="en-US" dirty="0"/>
              <a:t>Java Objects and Memory Allocation</a:t>
            </a:r>
          </a:p>
          <a:p>
            <a:pPr>
              <a:buFont typeface="Wingdings" panose="05000000000000000000" pitchFamily="2" charset="2"/>
              <a:buChar char="Ø"/>
            </a:pPr>
            <a:r>
              <a:rPr lang="en-US" dirty="0"/>
              <a:t>Object Creation and Initialization in Heap</a:t>
            </a:r>
          </a:p>
          <a:p>
            <a:pPr>
              <a:buFont typeface="Wingdings" panose="05000000000000000000" pitchFamily="2" charset="2"/>
              <a:buChar char="Ø"/>
            </a:pPr>
            <a:r>
              <a:rPr lang="en-US" dirty="0"/>
              <a:t>Reference Variables and Object Lifetimes</a:t>
            </a:r>
          </a:p>
          <a:p>
            <a:endParaRPr lang="en-IN" dirty="0"/>
          </a:p>
        </p:txBody>
      </p:sp>
    </p:spTree>
    <p:extLst>
      <p:ext uri="{BB962C8B-B14F-4D97-AF65-F5344CB8AC3E}">
        <p14:creationId xmlns:p14="http://schemas.microsoft.com/office/powerpoint/2010/main" val="1590287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00A0EDD6-FCFE-A79C-8E1B-55C245FA4479}"/>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Overview of Java Memory Management</a:t>
            </a:r>
            <a:r>
              <a:rPr lang="en-US" sz="3600" dirty="0">
                <a:solidFill>
                  <a:srgbClr val="FFFFFF"/>
                </a:solidFill>
              </a:rPr>
              <a:t/>
            </a:r>
            <a:br>
              <a:rPr lang="en-US" sz="3600" dirty="0">
                <a:solidFill>
                  <a:srgbClr val="FFFFFF"/>
                </a:solidFill>
              </a:rPr>
            </a:br>
            <a:endParaRPr lang="en-IN" sz="3600" dirty="0">
              <a:solidFill>
                <a:srgbClr val="FFFFFF"/>
              </a:solidFill>
            </a:endParaRPr>
          </a:p>
        </p:txBody>
      </p:sp>
      <p:sp>
        <p:nvSpPr>
          <p:cNvPr id="6"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6F5F3F30-08D6-3A1F-5852-B7093E880848}"/>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700" dirty="0"/>
              <a:t>Java memory management involves allocating and managing memory resources for objects and data used by Java programs. </a:t>
            </a:r>
          </a:p>
          <a:p>
            <a:pPr>
              <a:buFont typeface="Wingdings" panose="05000000000000000000" pitchFamily="2" charset="2"/>
              <a:buChar char="Ø"/>
            </a:pPr>
            <a:r>
              <a:rPr lang="en-US" sz="1700" dirty="0"/>
              <a:t>The Java Virtual Machine (JVM) handles memory management, ensuring that memory is efficiently used and objects are properly allocated and reclaimed.</a:t>
            </a:r>
          </a:p>
          <a:p>
            <a:pPr marL="0" indent="0">
              <a:buNone/>
            </a:pPr>
            <a:r>
              <a:rPr lang="en-US" sz="1700" b="1" dirty="0"/>
              <a:t>Stack vs. Heap Memory</a:t>
            </a:r>
            <a:endParaRPr lang="en-US" sz="1700" dirty="0"/>
          </a:p>
          <a:p>
            <a:pPr marL="292608" lvl="1" indent="0">
              <a:buNone/>
            </a:pPr>
            <a:r>
              <a:rPr lang="en-US" sz="1700" b="1" dirty="0"/>
              <a:t>Stack Memory: </a:t>
            </a:r>
          </a:p>
          <a:p>
            <a:pPr marL="761238" lvl="2" indent="-285750">
              <a:buFont typeface="Wingdings" panose="05000000000000000000" pitchFamily="2" charset="2"/>
              <a:buChar char="Ø"/>
            </a:pPr>
            <a:r>
              <a:rPr lang="en-US" sz="1700" dirty="0"/>
              <a:t>It's like a stack of plates, where each plate represents a method call. </a:t>
            </a:r>
          </a:p>
          <a:p>
            <a:pPr marL="761238" lvl="2" indent="-285750">
              <a:buFont typeface="Wingdings" panose="05000000000000000000" pitchFamily="2" charset="2"/>
              <a:buChar char="Ø"/>
            </a:pPr>
            <a:r>
              <a:rPr lang="en-US" sz="1700" dirty="0"/>
              <a:t>Local variables, method parameters, and method call information are stored here. </a:t>
            </a:r>
          </a:p>
          <a:p>
            <a:pPr marL="761238" lvl="2" indent="-285750">
              <a:buFont typeface="Wingdings" panose="05000000000000000000" pitchFamily="2" charset="2"/>
              <a:buChar char="Ø"/>
            </a:pPr>
            <a:r>
              <a:rPr lang="en-US" sz="1700" dirty="0"/>
              <a:t>The memory is automatically managed, and when a method call finishes, its plate is removed.</a:t>
            </a:r>
          </a:p>
          <a:p>
            <a:pPr marL="292608" lvl="1" indent="0">
              <a:buNone/>
            </a:pPr>
            <a:r>
              <a:rPr lang="en-US" sz="1700" b="1" dirty="0"/>
              <a:t>Heap Memory: </a:t>
            </a:r>
          </a:p>
          <a:p>
            <a:pPr marL="761238" lvl="2" indent="-285750">
              <a:buFont typeface="Wingdings" panose="05000000000000000000" pitchFamily="2" charset="2"/>
              <a:buChar char="Ø"/>
            </a:pPr>
            <a:r>
              <a:rPr lang="en-US" sz="1700" dirty="0"/>
              <a:t>It's a large storage area where objects are stored. </a:t>
            </a:r>
          </a:p>
          <a:p>
            <a:pPr marL="761238" lvl="2" indent="-285750">
              <a:buFont typeface="Wingdings" panose="05000000000000000000" pitchFamily="2" charset="2"/>
              <a:buChar char="Ø"/>
            </a:pPr>
            <a:r>
              <a:rPr lang="en-US" sz="1700" dirty="0"/>
              <a:t>Objects created using the new keyword are allocated memory here. </a:t>
            </a:r>
          </a:p>
          <a:p>
            <a:pPr marL="761238" lvl="2" indent="-285750">
              <a:buFont typeface="Wingdings" panose="05000000000000000000" pitchFamily="2" charset="2"/>
              <a:buChar char="Ø"/>
            </a:pPr>
            <a:r>
              <a:rPr lang="en-US" sz="1700" dirty="0"/>
              <a:t>The memory needs to be manually managed, and the Java Garbage Collector helps remove objects that are no longer used.</a:t>
            </a:r>
            <a:endParaRPr lang="en-IN" sz="1700" dirty="0"/>
          </a:p>
        </p:txBody>
      </p:sp>
    </p:spTree>
    <p:extLst>
      <p:ext uri="{BB962C8B-B14F-4D97-AF65-F5344CB8AC3E}">
        <p14:creationId xmlns:p14="http://schemas.microsoft.com/office/powerpoint/2010/main" val="52554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398300E0-83B4-7B05-FDFA-BBF34CADCBFF}"/>
              </a:ext>
            </a:extLst>
          </p:cNvPr>
          <p:cNvSpPr>
            <a:spLocks noGrp="1"/>
          </p:cNvSpPr>
          <p:nvPr>
            <p:ph type="title"/>
          </p:nvPr>
        </p:nvSpPr>
        <p:spPr>
          <a:xfrm>
            <a:off x="492370" y="605896"/>
            <a:ext cx="3084844" cy="5646208"/>
          </a:xfrm>
        </p:spPr>
        <p:txBody>
          <a:bodyPr anchor="ctr">
            <a:normAutofit/>
          </a:bodyPr>
          <a:lstStyle/>
          <a:p>
            <a:r>
              <a:rPr lang="en-US" sz="3600" b="1">
                <a:solidFill>
                  <a:srgbClr val="FFFFFF"/>
                </a:solidFill>
                <a:latin typeface="+mn-lt"/>
              </a:rPr>
              <a:t>Java Objects and Memory Allocation</a:t>
            </a:r>
            <a:endParaRPr lang="en-IN" sz="3600" b="1">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14AC2C12-DDF9-C9F5-934E-9583F2C75EA8}"/>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700" dirty="0"/>
              <a:t>Java objects are instances of classes. They have data (fields) and methods associated with them.</a:t>
            </a:r>
          </a:p>
          <a:p>
            <a:pPr>
              <a:buFont typeface="Wingdings" panose="05000000000000000000" pitchFamily="2" charset="2"/>
              <a:buChar char="Ø"/>
            </a:pPr>
            <a:r>
              <a:rPr lang="en-US" sz="1700" dirty="0"/>
              <a:t>Memory is allocated for objects in the heap when they are created using the new keyword.</a:t>
            </a:r>
          </a:p>
          <a:p>
            <a:pPr marL="0" indent="0">
              <a:buNone/>
            </a:pPr>
            <a:r>
              <a:rPr lang="en-US" sz="1700" b="1" dirty="0"/>
              <a:t>Object Creation and Initialization in Heap:</a:t>
            </a:r>
          </a:p>
          <a:p>
            <a:pPr marL="578358" lvl="1" indent="-285750">
              <a:buFont typeface="Wingdings" panose="05000000000000000000" pitchFamily="2" charset="2"/>
              <a:buChar char="Ø"/>
            </a:pPr>
            <a:r>
              <a:rPr lang="en-US" sz="1700" dirty="0"/>
              <a:t>When an object is created using new, the JVM allocates memory for the object in the heap.</a:t>
            </a:r>
          </a:p>
          <a:p>
            <a:pPr marL="578358" lvl="1" indent="-285750">
              <a:buFont typeface="Wingdings" panose="05000000000000000000" pitchFamily="2" charset="2"/>
              <a:buChar char="Ø"/>
            </a:pPr>
            <a:r>
              <a:rPr lang="en-US" sz="1700" dirty="0"/>
              <a:t>The memory is used to store the object's data (fields) and a reference to the object's class.</a:t>
            </a:r>
          </a:p>
          <a:p>
            <a:pPr marL="0" indent="0">
              <a:buNone/>
            </a:pPr>
            <a:r>
              <a:rPr lang="en-US" sz="1700" b="1" dirty="0"/>
              <a:t>Reference Variables and Object Lifetimes:</a:t>
            </a:r>
          </a:p>
          <a:p>
            <a:pPr marL="578358" lvl="1" indent="-285750">
              <a:buFont typeface="Wingdings" panose="05000000000000000000" pitchFamily="2" charset="2"/>
              <a:buChar char="Ø"/>
            </a:pPr>
            <a:r>
              <a:rPr lang="en-US" sz="1700" dirty="0"/>
              <a:t>A reference variable is like a pointer that points to an object in memory.</a:t>
            </a:r>
          </a:p>
          <a:p>
            <a:pPr marL="578358" lvl="1" indent="-285750">
              <a:buFont typeface="Wingdings" panose="05000000000000000000" pitchFamily="2" charset="2"/>
              <a:buChar char="Ø"/>
            </a:pPr>
            <a:r>
              <a:rPr lang="en-US" sz="1700" dirty="0"/>
              <a:t>Objects exist in the heap until they are no longer reachable.</a:t>
            </a:r>
          </a:p>
          <a:p>
            <a:pPr marL="578358" lvl="1" indent="-285750">
              <a:buFont typeface="Wingdings" panose="05000000000000000000" pitchFamily="2" charset="2"/>
              <a:buChar char="Ø"/>
            </a:pPr>
            <a:r>
              <a:rPr lang="en-US" sz="1700" dirty="0"/>
              <a:t> An object becomes unreachable when there are no reference variables pointing to it. When an object becomes unreachable, the Garbage Collector will eventually reclaim its memory.</a:t>
            </a:r>
            <a:endParaRPr lang="en-IN" sz="1700" dirty="0"/>
          </a:p>
        </p:txBody>
      </p:sp>
    </p:spTree>
    <p:extLst>
      <p:ext uri="{BB962C8B-B14F-4D97-AF65-F5344CB8AC3E}">
        <p14:creationId xmlns:p14="http://schemas.microsoft.com/office/powerpoint/2010/main" val="3583993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Garbage Collection</a:t>
            </a:r>
          </a:p>
        </p:txBody>
      </p:sp>
    </p:spTree>
    <p:extLst>
      <p:ext uri="{BB962C8B-B14F-4D97-AF65-F5344CB8AC3E}">
        <p14:creationId xmlns:p14="http://schemas.microsoft.com/office/powerpoint/2010/main" val="254999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Garbage Collection Basics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Introduction to Garbage Collection</a:t>
            </a:r>
          </a:p>
          <a:p>
            <a:pPr>
              <a:buFont typeface="Wingdings" panose="05000000000000000000" pitchFamily="2" charset="2"/>
              <a:buChar char="Ø"/>
            </a:pPr>
            <a:r>
              <a:rPr lang="en-US" dirty="0"/>
              <a:t>Purpose and Benefits of Garbage Collection</a:t>
            </a:r>
          </a:p>
          <a:p>
            <a:pPr>
              <a:buFont typeface="Wingdings" panose="05000000000000000000" pitchFamily="2" charset="2"/>
              <a:buChar char="Ø"/>
            </a:pPr>
            <a:r>
              <a:rPr lang="en-IN" dirty="0"/>
              <a:t>How Garbage Collection Works</a:t>
            </a:r>
          </a:p>
          <a:p>
            <a:pPr>
              <a:buFont typeface="Wingdings" panose="05000000000000000000" pitchFamily="2" charset="2"/>
              <a:buChar char="Ø"/>
            </a:pPr>
            <a:r>
              <a:rPr lang="en-IN" dirty="0"/>
              <a:t>Mark-and-Sweep Algorithm and other </a:t>
            </a:r>
            <a:r>
              <a:rPr lang="en-US" dirty="0"/>
              <a:t>Garbage Collection Algorithms</a:t>
            </a:r>
          </a:p>
          <a:p>
            <a:pPr>
              <a:buFont typeface="Wingdings" panose="05000000000000000000" pitchFamily="2" charset="2"/>
              <a:buChar char="Ø"/>
            </a:pPr>
            <a:r>
              <a:rPr lang="en-US" dirty="0"/>
              <a:t>Generational Garbage Collection (Young and Old Generation)</a:t>
            </a:r>
          </a:p>
          <a:p>
            <a:endParaRPr lang="en-US" dirty="0"/>
          </a:p>
          <a:p>
            <a:endParaRPr lang="en-IN" dirty="0"/>
          </a:p>
        </p:txBody>
      </p:sp>
    </p:spTree>
    <p:extLst>
      <p:ext uri="{BB962C8B-B14F-4D97-AF65-F5344CB8AC3E}">
        <p14:creationId xmlns:p14="http://schemas.microsoft.com/office/powerpoint/2010/main" val="4012060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a:t>Day </a:t>
            </a:r>
            <a:r>
              <a:rPr lang="en-US" sz="3600" b="1" dirty="0"/>
              <a:t>8</a:t>
            </a:r>
            <a:r>
              <a:rPr lang="en-US" sz="3600" b="1" smtClean="0"/>
              <a:t>: </a:t>
            </a:r>
            <a:r>
              <a:rPr lang="en-US" sz="3600" b="1" dirty="0"/>
              <a:t>Agenda</a:t>
            </a:r>
            <a:endParaRPr lang="en-IN" sz="3600" b="1"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sz="2000" dirty="0" smtClean="0"/>
              <a:t>Java Packages</a:t>
            </a:r>
          </a:p>
          <a:p>
            <a:pPr lvl="1">
              <a:buFont typeface="Wingdings" panose="05000000000000000000" pitchFamily="2" charset="2"/>
              <a:buChar char="Ø"/>
            </a:pPr>
            <a:r>
              <a:rPr lang="en-US" sz="2000" dirty="0" smtClean="0"/>
              <a:t>JVM </a:t>
            </a:r>
            <a:r>
              <a:rPr lang="en-US" sz="2000" dirty="0" smtClean="0"/>
              <a:t>Architecture</a:t>
            </a:r>
          </a:p>
          <a:p>
            <a:pPr lvl="1">
              <a:buFont typeface="Wingdings" panose="05000000000000000000" pitchFamily="2" charset="2"/>
              <a:buChar char="Ø"/>
            </a:pPr>
            <a:r>
              <a:rPr lang="en-US" sz="2000" dirty="0" smtClean="0"/>
              <a:t>Java Memory Model</a:t>
            </a:r>
          </a:p>
          <a:p>
            <a:pPr lvl="1">
              <a:buFont typeface="Wingdings" panose="05000000000000000000" pitchFamily="2" charset="2"/>
              <a:buChar char="Ø"/>
            </a:pPr>
            <a:r>
              <a:rPr lang="en-US" sz="2000" smtClean="0"/>
              <a:t>Garbage Collectors</a:t>
            </a:r>
            <a:endParaRPr lang="en-US" sz="2000" dirty="0" smtClean="0"/>
          </a:p>
          <a:p>
            <a:pPr lvl="1">
              <a:buFont typeface="Wingdings" panose="05000000000000000000" pitchFamily="2" charset="2"/>
              <a:buChar char="Ø"/>
            </a:pPr>
            <a:r>
              <a:rPr lang="en-US" sz="2000" dirty="0"/>
              <a:t>Interview </a:t>
            </a:r>
            <a:r>
              <a:rPr lang="en-US" sz="2000" dirty="0" smtClean="0"/>
              <a:t>Questions</a:t>
            </a:r>
          </a:p>
          <a:p>
            <a:pPr lvl="1">
              <a:buFont typeface="Wingdings" panose="05000000000000000000" pitchFamily="2" charset="2"/>
              <a:buChar char="Ø"/>
            </a:pPr>
            <a:r>
              <a:rPr lang="en-US" sz="2000" dirty="0" smtClean="0"/>
              <a:t>Hands-on</a:t>
            </a:r>
            <a:endParaRPr lang="en-US" sz="2000" dirty="0"/>
          </a:p>
          <a:p>
            <a:pPr lvl="1">
              <a:buFont typeface="Wingdings" panose="05000000000000000000" pitchFamily="2" charset="2"/>
              <a:buChar char="Ø"/>
            </a:pPr>
            <a:r>
              <a:rPr lang="en-US" sz="2000" dirty="0" smtClean="0"/>
              <a:t>Assignments</a:t>
            </a:r>
          </a:p>
          <a:p>
            <a:pPr lvl="1">
              <a:buFont typeface="Wingdings" panose="05000000000000000000" pitchFamily="2" charset="2"/>
              <a:buChar char="Ø"/>
            </a:pPr>
            <a:endParaRPr lang="en-US" sz="2000"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8883523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A0816CAF-D414-09A8-5086-1ECD401FC10F}"/>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Introduction to Garbage Collection</a:t>
            </a:r>
            <a:r>
              <a:rPr lang="en-US" sz="3600" dirty="0">
                <a:solidFill>
                  <a:srgbClr val="FFFFFF"/>
                </a:solidFill>
              </a:rPr>
              <a:t/>
            </a:r>
            <a:br>
              <a:rPr lang="en-US" sz="3600" dirty="0">
                <a:solidFill>
                  <a:srgbClr val="FFFFFF"/>
                </a:solidFill>
              </a:rPr>
            </a:br>
            <a:endParaRPr lang="en-IN" sz="3600"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231B3A88-2674-AE10-E964-3D2747C4E249}"/>
              </a:ext>
            </a:extLst>
          </p:cNvPr>
          <p:cNvSpPr>
            <a:spLocks noGrp="1"/>
          </p:cNvSpPr>
          <p:nvPr>
            <p:ph idx="1"/>
          </p:nvPr>
        </p:nvSpPr>
        <p:spPr>
          <a:xfrm>
            <a:off x="4697411" y="750862"/>
            <a:ext cx="6413663" cy="5646208"/>
          </a:xfrm>
        </p:spPr>
        <p:txBody>
          <a:bodyPr anchor="ctr">
            <a:normAutofit/>
          </a:bodyPr>
          <a:lstStyle/>
          <a:p>
            <a:pPr>
              <a:buFont typeface="Wingdings" panose="05000000000000000000" pitchFamily="2" charset="2"/>
              <a:buChar char="Ø"/>
            </a:pPr>
            <a:r>
              <a:rPr lang="en-US" sz="1700" b="0" i="0" dirty="0">
                <a:effectLst/>
              </a:rPr>
              <a:t>Garbage Collection is an integral part of the Java Virtual Machine (JVM) responsible for handling memory automatically.</a:t>
            </a:r>
          </a:p>
          <a:p>
            <a:pPr>
              <a:buFont typeface="Wingdings" panose="05000000000000000000" pitchFamily="2" charset="2"/>
              <a:buChar char="Ø"/>
            </a:pPr>
            <a:r>
              <a:rPr lang="en-US" sz="1700" b="0" i="0" dirty="0">
                <a:effectLst/>
              </a:rPr>
              <a:t>Its primary purpose is to prevent memory leaks and improve memory utilization by reclaiming memory occupied by objects that are no longer needed or accessible.</a:t>
            </a:r>
          </a:p>
          <a:p>
            <a:pPr>
              <a:buFont typeface="Wingdings" panose="05000000000000000000" pitchFamily="2" charset="2"/>
              <a:buChar char="Ø"/>
            </a:pPr>
            <a:r>
              <a:rPr lang="en-US" sz="1700" b="0" i="0" dirty="0">
                <a:effectLst/>
              </a:rPr>
              <a:t>By automating memory management, Garbage Collection reduces the burden on developers to manually release memory resources.</a:t>
            </a:r>
          </a:p>
          <a:p>
            <a:r>
              <a:rPr lang="en-US" sz="1700" b="1" i="0" dirty="0">
                <a:effectLst/>
              </a:rPr>
              <a:t>Purpose and Benefits of Garbage Collection:</a:t>
            </a:r>
            <a:endParaRPr lang="en-US" sz="1700" b="0" i="0" dirty="0">
              <a:effectLst/>
            </a:endParaRPr>
          </a:p>
          <a:p>
            <a:pPr lvl="1">
              <a:buFont typeface="Wingdings" panose="05000000000000000000" pitchFamily="2" charset="2"/>
              <a:buChar char="Ø"/>
            </a:pPr>
            <a:r>
              <a:rPr lang="en-US" sz="1700" b="1" i="0" dirty="0">
                <a:effectLst/>
              </a:rPr>
              <a:t>Prevent Memory Leaks:</a:t>
            </a:r>
            <a:r>
              <a:rPr lang="en-US" sz="1700" b="0" i="0" dirty="0">
                <a:effectLst/>
              </a:rPr>
              <a:t> Garbage Collection ensures that memory used by unreachable objects is released, preventing memory leaks and allowing resources to be properly managed.</a:t>
            </a:r>
          </a:p>
          <a:p>
            <a:pPr lvl="1">
              <a:buFont typeface="Wingdings" panose="05000000000000000000" pitchFamily="2" charset="2"/>
              <a:buChar char="Ø"/>
            </a:pPr>
            <a:r>
              <a:rPr lang="en-US" sz="1700" b="1" i="0" dirty="0">
                <a:effectLst/>
              </a:rPr>
              <a:t>Automatic Memory Management:</a:t>
            </a:r>
            <a:r>
              <a:rPr lang="en-US" sz="1700" b="0" i="0" dirty="0">
                <a:effectLst/>
              </a:rPr>
              <a:t> Developers don't need to manually free memory, reducing programming complexity and human errors.</a:t>
            </a:r>
          </a:p>
          <a:p>
            <a:pPr lvl="1">
              <a:buFont typeface="Wingdings" panose="05000000000000000000" pitchFamily="2" charset="2"/>
              <a:buChar char="Ø"/>
            </a:pPr>
            <a:r>
              <a:rPr lang="en-US" sz="1700" b="1" i="0" dirty="0">
                <a:effectLst/>
              </a:rPr>
              <a:t>Enhance Productivity:</a:t>
            </a:r>
            <a:r>
              <a:rPr lang="en-US" sz="1700" b="0" i="0" dirty="0">
                <a:effectLst/>
              </a:rPr>
              <a:t> Focus shifts from memory management to application logic, increasing developer productivity.</a:t>
            </a:r>
          </a:p>
          <a:p>
            <a:pPr lvl="1">
              <a:buFont typeface="Wingdings" panose="05000000000000000000" pitchFamily="2" charset="2"/>
              <a:buChar char="Ø"/>
            </a:pPr>
            <a:r>
              <a:rPr lang="en-US" sz="1700" b="1" i="0" dirty="0">
                <a:effectLst/>
              </a:rPr>
              <a:t>Optimized Memory Usage:</a:t>
            </a:r>
            <a:r>
              <a:rPr lang="en-US" sz="1700" b="0" i="0" dirty="0">
                <a:effectLst/>
              </a:rPr>
              <a:t> Garbage Collection optimizes memory usage by removing unused objects, making efficient use of available memory.</a:t>
            </a:r>
          </a:p>
          <a:p>
            <a:pPr marL="0" indent="0">
              <a:buNone/>
            </a:pPr>
            <a:endParaRPr lang="en-US" sz="1500" b="0" i="0" dirty="0">
              <a:effectLst/>
              <a:latin typeface="Calibri "/>
            </a:endParaRPr>
          </a:p>
          <a:p>
            <a:endParaRPr lang="en-IN" sz="1500" dirty="0"/>
          </a:p>
        </p:txBody>
      </p:sp>
    </p:spTree>
    <p:extLst>
      <p:ext uri="{BB962C8B-B14F-4D97-AF65-F5344CB8AC3E}">
        <p14:creationId xmlns:p14="http://schemas.microsoft.com/office/powerpoint/2010/main" val="3951727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A11CB734-E85E-AC0C-1F0D-8C8E31D830DC}"/>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Söhne"/>
              </a:rPr>
              <a:t>How Garbage Collection Works</a:t>
            </a:r>
            <a:r>
              <a:rPr lang="en-US" sz="3600" b="0" i="0" dirty="0">
                <a:solidFill>
                  <a:srgbClr val="FFFFFF"/>
                </a:solidFill>
                <a:effectLst/>
                <a:latin typeface="Söhne"/>
              </a:rPr>
              <a:t/>
            </a:r>
            <a:br>
              <a:rPr lang="en-US" sz="3600" b="0" i="0" dirty="0">
                <a:solidFill>
                  <a:srgbClr val="FFFFFF"/>
                </a:solidFill>
                <a:effectLst/>
                <a:latin typeface="Söhne"/>
              </a:rPr>
            </a:br>
            <a:endParaRPr lang="en-IN" sz="3600"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2FF2B6B3-DEDA-0C16-992B-832B2E5F3FA2}"/>
              </a:ext>
            </a:extLst>
          </p:cNvPr>
          <p:cNvSpPr>
            <a:spLocks noGrp="1"/>
          </p:cNvSpPr>
          <p:nvPr>
            <p:ph idx="1"/>
          </p:nvPr>
        </p:nvSpPr>
        <p:spPr>
          <a:xfrm>
            <a:off x="4742016" y="605896"/>
            <a:ext cx="6413663" cy="5646208"/>
          </a:xfrm>
        </p:spPr>
        <p:txBody>
          <a:bodyPr anchor="ctr">
            <a:normAutofit/>
          </a:bodyPr>
          <a:lstStyle/>
          <a:p>
            <a:pPr>
              <a:lnSpc>
                <a:spcPct val="100000"/>
              </a:lnSpc>
              <a:buFont typeface="Wingdings" panose="05000000000000000000" pitchFamily="2" charset="2"/>
              <a:buChar char="Ø"/>
            </a:pPr>
            <a:r>
              <a:rPr lang="en-US" sz="1800" b="1" i="0" dirty="0">
                <a:effectLst/>
              </a:rPr>
              <a:t>Identifying Unreachable Objects:</a:t>
            </a:r>
            <a:r>
              <a:rPr lang="en-US" sz="1800" b="0" i="0" dirty="0">
                <a:effectLst/>
              </a:rPr>
              <a:t> The Garbage Collector identifies objects that are no longer reachable from any reference variable in the program.</a:t>
            </a:r>
          </a:p>
          <a:p>
            <a:pPr>
              <a:lnSpc>
                <a:spcPct val="100000"/>
              </a:lnSpc>
              <a:buFont typeface="Wingdings" panose="05000000000000000000" pitchFamily="2" charset="2"/>
              <a:buChar char="Ø"/>
            </a:pPr>
            <a:r>
              <a:rPr lang="en-US" sz="1800" b="1" i="0" dirty="0">
                <a:effectLst/>
              </a:rPr>
              <a:t>Mark-and-Sweep Algorithm:</a:t>
            </a:r>
            <a:endParaRPr lang="en-US" sz="1800" b="0" i="0" dirty="0">
              <a:effectLst/>
            </a:endParaRPr>
          </a:p>
          <a:p>
            <a:pPr marL="742950" lvl="1" indent="-285750">
              <a:lnSpc>
                <a:spcPct val="100000"/>
              </a:lnSpc>
              <a:buFont typeface="Wingdings" panose="05000000000000000000" pitchFamily="2" charset="2"/>
              <a:buChar char="Ø"/>
            </a:pPr>
            <a:r>
              <a:rPr lang="en-US" b="0" i="0" dirty="0">
                <a:effectLst/>
              </a:rPr>
              <a:t>This algorithm involves two phases: marking and sweeping.</a:t>
            </a:r>
          </a:p>
          <a:p>
            <a:pPr marL="742950" lvl="1" indent="-285750">
              <a:lnSpc>
                <a:spcPct val="100000"/>
              </a:lnSpc>
              <a:buFont typeface="Wingdings" panose="05000000000000000000" pitchFamily="2" charset="2"/>
              <a:buChar char="Ø"/>
            </a:pPr>
            <a:r>
              <a:rPr lang="en-US" b="0" i="0" dirty="0">
                <a:effectLst/>
              </a:rPr>
              <a:t>During marking, the Garbage Collector traverses through all reachable objects, marking them as "alive."</a:t>
            </a:r>
          </a:p>
          <a:p>
            <a:pPr marL="742950" lvl="1" indent="-285750">
              <a:lnSpc>
                <a:spcPct val="100000"/>
              </a:lnSpc>
              <a:buFont typeface="Wingdings" panose="05000000000000000000" pitchFamily="2" charset="2"/>
              <a:buChar char="Ø"/>
            </a:pPr>
            <a:r>
              <a:rPr lang="en-US" b="0" i="0" dirty="0">
                <a:effectLst/>
              </a:rPr>
              <a:t>In the sweeping phase, the collector scans the memory and reclaims memory occupied by unmarked (dead) objects.</a:t>
            </a:r>
          </a:p>
          <a:p>
            <a:pPr>
              <a:lnSpc>
                <a:spcPct val="100000"/>
              </a:lnSpc>
              <a:buFont typeface="Wingdings" panose="05000000000000000000" pitchFamily="2" charset="2"/>
              <a:buChar char="Ø"/>
            </a:pPr>
            <a:r>
              <a:rPr lang="en-US" sz="1800" b="1" i="0" dirty="0">
                <a:effectLst/>
              </a:rPr>
              <a:t>Generational Garbage Collection (Young and Old Generation):</a:t>
            </a:r>
            <a:endParaRPr lang="en-US" sz="1800" b="0" i="0" dirty="0">
              <a:effectLst/>
            </a:endParaRPr>
          </a:p>
          <a:p>
            <a:pPr marL="742950" lvl="1" indent="-285750">
              <a:lnSpc>
                <a:spcPct val="100000"/>
              </a:lnSpc>
              <a:buFont typeface="Wingdings" panose="05000000000000000000" pitchFamily="2" charset="2"/>
              <a:buChar char="Ø"/>
            </a:pPr>
            <a:r>
              <a:rPr lang="en-US" b="0" i="0" dirty="0">
                <a:effectLst/>
              </a:rPr>
              <a:t>This approach divides objects into different generations based on their age and usage patterns.</a:t>
            </a:r>
          </a:p>
          <a:p>
            <a:pPr marL="742950" lvl="1" indent="-285750">
              <a:lnSpc>
                <a:spcPct val="100000"/>
              </a:lnSpc>
              <a:buFont typeface="Wingdings" panose="05000000000000000000" pitchFamily="2" charset="2"/>
              <a:buChar char="Ø"/>
            </a:pPr>
            <a:r>
              <a:rPr lang="en-US" b="0" i="0" dirty="0">
                <a:effectLst/>
              </a:rPr>
              <a:t>The heap is typically divided into two main parts: </a:t>
            </a:r>
            <a:r>
              <a:rPr lang="en-US" b="1" i="0" dirty="0">
                <a:effectLst/>
              </a:rPr>
              <a:t>Young Generation</a:t>
            </a:r>
            <a:r>
              <a:rPr lang="en-US" b="0" i="0" dirty="0">
                <a:effectLst/>
              </a:rPr>
              <a:t> (where new objects are created) and </a:t>
            </a:r>
            <a:r>
              <a:rPr lang="en-US" b="1" i="0" dirty="0">
                <a:effectLst/>
              </a:rPr>
              <a:t>Old Generation</a:t>
            </a:r>
            <a:r>
              <a:rPr lang="en-US" b="0" i="0" dirty="0">
                <a:effectLst/>
              </a:rPr>
              <a:t> (where long-lived objects reside).</a:t>
            </a:r>
          </a:p>
          <a:p>
            <a:endParaRPr lang="en-IN" dirty="0"/>
          </a:p>
        </p:txBody>
      </p:sp>
    </p:spTree>
    <p:extLst>
      <p:ext uri="{BB962C8B-B14F-4D97-AF65-F5344CB8AC3E}">
        <p14:creationId xmlns:p14="http://schemas.microsoft.com/office/powerpoint/2010/main" val="519605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A11CB734-E85E-AC0C-1F0D-8C8E31D830DC}"/>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Generational Garbage Collection</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2FF2B6B3-DEDA-0C16-992B-832B2E5F3FA2}"/>
              </a:ext>
            </a:extLst>
          </p:cNvPr>
          <p:cNvSpPr>
            <a:spLocks noGrp="1"/>
          </p:cNvSpPr>
          <p:nvPr>
            <p:ph idx="1"/>
          </p:nvPr>
        </p:nvSpPr>
        <p:spPr>
          <a:xfrm>
            <a:off x="4742016" y="605896"/>
            <a:ext cx="6413663" cy="5646208"/>
          </a:xfrm>
        </p:spPr>
        <p:txBody>
          <a:bodyPr anchor="ctr">
            <a:normAutofit/>
          </a:bodyPr>
          <a:lstStyle/>
          <a:p>
            <a:pPr>
              <a:lnSpc>
                <a:spcPct val="100000"/>
              </a:lnSpc>
            </a:pPr>
            <a:r>
              <a:rPr lang="en-US" b="1" i="0" dirty="0">
                <a:effectLst/>
              </a:rPr>
              <a:t>Young Generation:</a:t>
            </a:r>
            <a:endParaRPr lang="en-US" b="0" i="0" dirty="0">
              <a:effectLst/>
            </a:endParaRPr>
          </a:p>
          <a:p>
            <a:pPr lvl="1">
              <a:lnSpc>
                <a:spcPct val="100000"/>
              </a:lnSpc>
              <a:buFont typeface="Wingdings" panose="05000000000000000000" pitchFamily="2" charset="2"/>
              <a:buChar char="Ø"/>
            </a:pPr>
            <a:r>
              <a:rPr lang="en-US" b="0" i="0" dirty="0">
                <a:effectLst/>
              </a:rPr>
              <a:t>New objects are created in the Young Generation.</a:t>
            </a:r>
          </a:p>
          <a:p>
            <a:pPr lvl="1">
              <a:lnSpc>
                <a:spcPct val="100000"/>
              </a:lnSpc>
              <a:buFont typeface="Wingdings" panose="05000000000000000000" pitchFamily="2" charset="2"/>
              <a:buChar char="Ø"/>
            </a:pPr>
            <a:r>
              <a:rPr lang="en-US" b="0" i="0" dirty="0">
                <a:effectLst/>
              </a:rPr>
              <a:t>A portion of the Young Generation is used as an Eden space.</a:t>
            </a:r>
          </a:p>
          <a:p>
            <a:pPr lvl="1">
              <a:lnSpc>
                <a:spcPct val="100000"/>
              </a:lnSpc>
              <a:buFont typeface="Wingdings" panose="05000000000000000000" pitchFamily="2" charset="2"/>
              <a:buChar char="Ø"/>
            </a:pPr>
            <a:r>
              <a:rPr lang="en-US" b="0" i="0" dirty="0">
                <a:effectLst/>
              </a:rPr>
              <a:t>Objects that survive a garbage collection in the Young Generation are moved to Survivor spaces (usually two).</a:t>
            </a:r>
          </a:p>
          <a:p>
            <a:pPr lvl="1">
              <a:lnSpc>
                <a:spcPct val="100000"/>
              </a:lnSpc>
              <a:buFont typeface="Wingdings" panose="05000000000000000000" pitchFamily="2" charset="2"/>
              <a:buChar char="Ø"/>
            </a:pPr>
            <a:r>
              <a:rPr lang="en-US" b="0" i="0" dirty="0">
                <a:effectLst/>
              </a:rPr>
              <a:t>After several rounds of survival, objects are promoted to the Old Generation.</a:t>
            </a:r>
          </a:p>
          <a:p>
            <a:pPr>
              <a:lnSpc>
                <a:spcPct val="100000"/>
              </a:lnSpc>
            </a:pPr>
            <a:r>
              <a:rPr lang="en-US" b="1" i="0" dirty="0">
                <a:effectLst/>
              </a:rPr>
              <a:t>Old Generation:</a:t>
            </a:r>
            <a:endParaRPr lang="en-US" b="0" i="0" dirty="0">
              <a:effectLst/>
            </a:endParaRPr>
          </a:p>
          <a:p>
            <a:pPr lvl="1">
              <a:lnSpc>
                <a:spcPct val="100000"/>
              </a:lnSpc>
              <a:buFont typeface="Wingdings" panose="05000000000000000000" pitchFamily="2" charset="2"/>
              <a:buChar char="Ø"/>
            </a:pPr>
            <a:r>
              <a:rPr lang="en-US" b="0" i="0" dirty="0">
                <a:effectLst/>
              </a:rPr>
              <a:t>The Old Generation contains long-lived objects that survived multiple collections in the Young Generation.</a:t>
            </a:r>
          </a:p>
          <a:p>
            <a:pPr lvl="1">
              <a:lnSpc>
                <a:spcPct val="100000"/>
              </a:lnSpc>
              <a:buFont typeface="Wingdings" panose="05000000000000000000" pitchFamily="2" charset="2"/>
              <a:buChar char="Ø"/>
            </a:pPr>
            <a:r>
              <a:rPr lang="en-US" b="0" i="0" dirty="0">
                <a:effectLst/>
              </a:rPr>
              <a:t>Since objects in the Old Generation are less likely to become unreachable, garbage collection in this generation is less frequent.</a:t>
            </a:r>
          </a:p>
          <a:p>
            <a:endParaRPr lang="en-IN" dirty="0"/>
          </a:p>
        </p:txBody>
      </p:sp>
    </p:spTree>
    <p:extLst>
      <p:ext uri="{BB962C8B-B14F-4D97-AF65-F5344CB8AC3E}">
        <p14:creationId xmlns:p14="http://schemas.microsoft.com/office/powerpoint/2010/main" val="3365681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A11CB734-E85E-AC0C-1F0D-8C8E31D830DC}"/>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Garbage Collection Algorithms</a:t>
            </a:r>
            <a:endParaRPr lang="en-IN" sz="3600" dirty="0">
              <a:solidFill>
                <a:srgbClr val="FFFFFF"/>
              </a:solidFill>
            </a:endParaRPr>
          </a:p>
        </p:txBody>
      </p:sp>
      <p:sp>
        <p:nvSpPr>
          <p:cNvPr id="7"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2FF2B6B3-DEDA-0C16-992B-832B2E5F3FA2}"/>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800" b="1" dirty="0" smtClean="0">
                <a:solidFill>
                  <a:srgbClr val="374151"/>
                </a:solidFill>
              </a:rPr>
              <a:t>Serial GC: </a:t>
            </a:r>
            <a:r>
              <a:rPr lang="en-US" sz="1800" dirty="0">
                <a:solidFill>
                  <a:srgbClr val="374151"/>
                </a:solidFill>
              </a:rPr>
              <a:t>mark-sweep-compact</a:t>
            </a:r>
          </a:p>
          <a:p>
            <a:pPr algn="l">
              <a:buFont typeface="Wingdings" panose="05000000000000000000" pitchFamily="2" charset="2"/>
              <a:buChar char="Ø"/>
            </a:pPr>
            <a:r>
              <a:rPr lang="en-US" sz="1800" b="1" dirty="0" smtClean="0">
                <a:solidFill>
                  <a:srgbClr val="374151"/>
                </a:solidFill>
              </a:rPr>
              <a:t>Parallel GC: </a:t>
            </a:r>
            <a:r>
              <a:rPr lang="en-US" sz="1800" dirty="0">
                <a:solidFill>
                  <a:srgbClr val="374151"/>
                </a:solidFill>
              </a:rPr>
              <a:t>N threads for young generation</a:t>
            </a:r>
          </a:p>
          <a:p>
            <a:pPr algn="l">
              <a:buFont typeface="Wingdings" panose="05000000000000000000" pitchFamily="2" charset="2"/>
              <a:buChar char="Ø"/>
            </a:pPr>
            <a:r>
              <a:rPr lang="en-US" sz="1800" b="1" i="0" dirty="0" smtClean="0">
                <a:solidFill>
                  <a:srgbClr val="374151"/>
                </a:solidFill>
                <a:effectLst/>
              </a:rPr>
              <a:t>Parallel Old GC: </a:t>
            </a:r>
            <a:r>
              <a:rPr lang="en-US" sz="1800" i="0" dirty="0" smtClean="0">
                <a:solidFill>
                  <a:srgbClr val="374151"/>
                </a:solidFill>
                <a:effectLst/>
              </a:rPr>
              <a:t>Equals threads for both young and old generation</a:t>
            </a:r>
            <a:endParaRPr lang="en-US" sz="1800" i="0" dirty="0" smtClean="0">
              <a:solidFill>
                <a:srgbClr val="374151"/>
              </a:solidFill>
              <a:effectLst/>
            </a:endParaRPr>
          </a:p>
          <a:p>
            <a:pPr algn="l">
              <a:buFont typeface="Wingdings" panose="05000000000000000000" pitchFamily="2" charset="2"/>
              <a:buChar char="Ø"/>
            </a:pPr>
            <a:r>
              <a:rPr lang="en-US" sz="1800" b="1" i="0" dirty="0" smtClean="0">
                <a:solidFill>
                  <a:srgbClr val="374151"/>
                </a:solidFill>
                <a:effectLst/>
              </a:rPr>
              <a:t>Concurrent </a:t>
            </a:r>
            <a:r>
              <a:rPr lang="en-US" sz="1800" b="1" i="0" dirty="0">
                <a:solidFill>
                  <a:srgbClr val="374151"/>
                </a:solidFill>
                <a:effectLst/>
              </a:rPr>
              <a:t>Mark-Sweep (CMS) Algorithm</a:t>
            </a:r>
            <a:endParaRPr lang="en-US" sz="1800" b="0" i="0" dirty="0">
              <a:solidFill>
                <a:srgbClr val="374151"/>
              </a:solidFill>
              <a:effectLst/>
            </a:endParaRPr>
          </a:p>
          <a:p>
            <a:pPr marL="742950" lvl="1" indent="-285750" algn="l">
              <a:buFont typeface="Wingdings" panose="05000000000000000000" pitchFamily="2" charset="2"/>
              <a:buChar char="Ø"/>
            </a:pPr>
            <a:r>
              <a:rPr lang="en-US" b="0" i="0" dirty="0">
                <a:solidFill>
                  <a:srgbClr val="374151"/>
                </a:solidFill>
                <a:effectLst/>
              </a:rPr>
              <a:t>Concurrent marking and sweeping to reduce pause times.</a:t>
            </a:r>
          </a:p>
          <a:p>
            <a:pPr marL="742950" lvl="1" indent="-285750" algn="l">
              <a:buFont typeface="Wingdings" panose="05000000000000000000" pitchFamily="2" charset="2"/>
              <a:buChar char="Ø"/>
            </a:pPr>
            <a:r>
              <a:rPr lang="en-US" b="0" i="0" dirty="0">
                <a:solidFill>
                  <a:srgbClr val="374151"/>
                </a:solidFill>
                <a:effectLst/>
              </a:rPr>
              <a:t>Identifies live objects while allowing application execution.</a:t>
            </a:r>
          </a:p>
          <a:p>
            <a:pPr marL="742950" lvl="1" indent="-285750" algn="l">
              <a:buFont typeface="Wingdings" panose="05000000000000000000" pitchFamily="2" charset="2"/>
              <a:buChar char="Ø"/>
            </a:pPr>
            <a:r>
              <a:rPr lang="en-US" b="0" i="0" dirty="0">
                <a:solidFill>
                  <a:srgbClr val="374151"/>
                </a:solidFill>
                <a:effectLst/>
              </a:rPr>
              <a:t>Complex due to concurrent nature.</a:t>
            </a:r>
          </a:p>
          <a:p>
            <a:pPr algn="l">
              <a:buFont typeface="Wingdings" panose="05000000000000000000" pitchFamily="2" charset="2"/>
              <a:buChar char="Ø"/>
            </a:pPr>
            <a:r>
              <a:rPr lang="en-US" sz="1800" b="1" i="0" dirty="0">
                <a:solidFill>
                  <a:srgbClr val="374151"/>
                </a:solidFill>
                <a:effectLst/>
              </a:rPr>
              <a:t>G1 (Garbage First) Algorithm</a:t>
            </a:r>
            <a:endParaRPr lang="en-US" sz="1800" b="0" i="0" dirty="0">
              <a:solidFill>
                <a:srgbClr val="374151"/>
              </a:solidFill>
              <a:effectLst/>
            </a:endParaRPr>
          </a:p>
          <a:p>
            <a:pPr marL="742950" lvl="1" indent="-285750" algn="l">
              <a:buFont typeface="Wingdings" panose="05000000000000000000" pitchFamily="2" charset="2"/>
              <a:buChar char="Ø"/>
            </a:pPr>
            <a:r>
              <a:rPr lang="en-US" b="0" i="0" dirty="0">
                <a:solidFill>
                  <a:srgbClr val="374151"/>
                </a:solidFill>
                <a:effectLst/>
              </a:rPr>
              <a:t>Divides heap into regions, collects with minimized pause times.</a:t>
            </a:r>
          </a:p>
          <a:p>
            <a:pPr marL="742950" lvl="1" indent="-285750" algn="l">
              <a:buFont typeface="Wingdings" panose="05000000000000000000" pitchFamily="2" charset="2"/>
              <a:buChar char="Ø"/>
            </a:pPr>
            <a:r>
              <a:rPr lang="en-US" b="0" i="0" dirty="0">
                <a:solidFill>
                  <a:srgbClr val="374151"/>
                </a:solidFill>
                <a:effectLst/>
              </a:rPr>
              <a:t>Adapts collection strategy based on heap state.</a:t>
            </a:r>
          </a:p>
          <a:p>
            <a:pPr marL="742950" lvl="1" indent="-285750" algn="l">
              <a:buFont typeface="Wingdings" panose="05000000000000000000" pitchFamily="2" charset="2"/>
              <a:buChar char="Ø"/>
            </a:pPr>
            <a:r>
              <a:rPr lang="en-US" b="0" i="0" dirty="0">
                <a:solidFill>
                  <a:srgbClr val="374151"/>
                </a:solidFill>
                <a:effectLst/>
              </a:rPr>
              <a:t>Balances pause times and memory utilization.</a:t>
            </a:r>
          </a:p>
          <a:p>
            <a:endParaRPr lang="en-IN" dirty="0"/>
          </a:p>
        </p:txBody>
      </p:sp>
    </p:spTree>
    <p:extLst>
      <p:ext uri="{BB962C8B-B14F-4D97-AF65-F5344CB8AC3E}">
        <p14:creationId xmlns:p14="http://schemas.microsoft.com/office/powerpoint/2010/main" val="366329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D61C2D-8006-9E1E-8816-F670ECBC56DB}"/>
              </a:ext>
            </a:extLst>
          </p:cNvPr>
          <p:cNvSpPr>
            <a:spLocks noGrp="1"/>
          </p:cNvSpPr>
          <p:nvPr>
            <p:ph type="title"/>
          </p:nvPr>
        </p:nvSpPr>
        <p:spPr/>
        <p:txBody>
          <a:bodyPr/>
          <a:lstStyle/>
          <a:p>
            <a:r>
              <a:rPr lang="en-US" dirty="0"/>
              <a:t>Interview Questions</a:t>
            </a:r>
            <a:endParaRPr lang="en-IN" dirty="0"/>
          </a:p>
        </p:txBody>
      </p:sp>
    </p:spTree>
    <p:extLst>
      <p:ext uri="{BB962C8B-B14F-4D97-AF65-F5344CB8AC3E}">
        <p14:creationId xmlns:p14="http://schemas.microsoft.com/office/powerpoint/2010/main" val="3576212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Package Interview Questions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34C3A54-A13B-18F8-CA20-1C4A0C33D229}"/>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600" dirty="0"/>
              <a:t>What is a package in Java and what purpose does it serve?</a:t>
            </a:r>
          </a:p>
          <a:p>
            <a:pPr>
              <a:buFont typeface="Wingdings" panose="05000000000000000000" pitchFamily="2" charset="2"/>
              <a:buChar char="Ø"/>
            </a:pPr>
            <a:r>
              <a:rPr lang="en-US" sz="1600" dirty="0"/>
              <a:t>How do packages help in organizing classes in Java?</a:t>
            </a:r>
          </a:p>
          <a:p>
            <a:pPr>
              <a:buFont typeface="Wingdings" panose="05000000000000000000" pitchFamily="2" charset="2"/>
              <a:buChar char="Ø"/>
            </a:pPr>
            <a:r>
              <a:rPr lang="en-US" sz="1600" dirty="0"/>
              <a:t>What is the purpose of a package declaration at the beginning of a Java source file?</a:t>
            </a:r>
          </a:p>
          <a:p>
            <a:pPr>
              <a:buFont typeface="Wingdings" panose="05000000000000000000" pitchFamily="2" charset="2"/>
              <a:buChar char="Ø"/>
            </a:pPr>
            <a:r>
              <a:rPr lang="en-US" sz="1600" dirty="0"/>
              <a:t>How are naming conflicts avoided using packages in Java? How can you create a package in Java?</a:t>
            </a:r>
          </a:p>
          <a:p>
            <a:pPr>
              <a:buFont typeface="Wingdings" panose="05000000000000000000" pitchFamily="2" charset="2"/>
              <a:buChar char="Ø"/>
            </a:pPr>
            <a:r>
              <a:rPr lang="en-US" sz="1600" dirty="0"/>
              <a:t>What is the default package in Java, and why is it discouraged to use?</a:t>
            </a:r>
          </a:p>
          <a:p>
            <a:pPr>
              <a:buFont typeface="Wingdings" panose="05000000000000000000" pitchFamily="2" charset="2"/>
              <a:buChar char="Ø"/>
            </a:pPr>
            <a:r>
              <a:rPr lang="en-US" sz="1600" dirty="0"/>
              <a:t>How can you access a class from a different package in Java?</a:t>
            </a:r>
          </a:p>
          <a:p>
            <a:pPr>
              <a:buFont typeface="Wingdings" panose="05000000000000000000" pitchFamily="2" charset="2"/>
              <a:buChar char="Ø"/>
            </a:pPr>
            <a:r>
              <a:rPr lang="en-US" sz="1600" dirty="0"/>
              <a:t>What is the difference between importing a specific class and importing an entire package?</a:t>
            </a:r>
          </a:p>
          <a:p>
            <a:pPr>
              <a:buFont typeface="Wingdings" panose="05000000000000000000" pitchFamily="2" charset="2"/>
              <a:buChar char="Ø"/>
            </a:pPr>
            <a:r>
              <a:rPr lang="en-US" sz="1600" dirty="0"/>
              <a:t>How does the concept of packages contribute to encapsulation and access control in Java?</a:t>
            </a:r>
          </a:p>
          <a:p>
            <a:pPr>
              <a:buFont typeface="Wingdings" panose="05000000000000000000" pitchFamily="2" charset="2"/>
              <a:buChar char="Ø"/>
            </a:pPr>
            <a:r>
              <a:rPr lang="en-US" sz="1600" dirty="0"/>
              <a:t>What is the role of access modifiers (public, protected, private, default) in packages?</a:t>
            </a:r>
            <a:endParaRPr lang="en-IN" sz="1600" dirty="0"/>
          </a:p>
        </p:txBody>
      </p:sp>
    </p:spTree>
    <p:extLst>
      <p:ext uri="{BB962C8B-B14F-4D97-AF65-F5344CB8AC3E}">
        <p14:creationId xmlns:p14="http://schemas.microsoft.com/office/powerpoint/2010/main" val="2709834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Package Interview Questions</a:t>
            </a:r>
            <a:endParaRPr lang="en-IN" sz="3600" b="1" dirty="0">
              <a:solidFill>
                <a:srgbClr val="FFFFFF"/>
              </a:solidFill>
              <a:latin typeface="+mn-lt"/>
            </a:endParaRPr>
          </a:p>
        </p:txBody>
      </p:sp>
      <p:sp>
        <p:nvSpPr>
          <p:cNvPr id="7"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34C3A54-A13B-18F8-CA20-1C4A0C33D229}"/>
              </a:ext>
            </a:extLst>
          </p:cNvPr>
          <p:cNvSpPr>
            <a:spLocks noGrp="1"/>
          </p:cNvSpPr>
          <p:nvPr>
            <p:ph idx="1"/>
          </p:nvPr>
        </p:nvSpPr>
        <p:spPr>
          <a:xfrm>
            <a:off x="4742016" y="605896"/>
            <a:ext cx="6413663" cy="5646208"/>
          </a:xfrm>
        </p:spPr>
        <p:txBody>
          <a:bodyPr anchor="ctr">
            <a:normAutofit/>
          </a:bodyPr>
          <a:lstStyle/>
          <a:p>
            <a:pPr algn="l">
              <a:buFont typeface="Wingdings" panose="05000000000000000000" pitchFamily="2" charset="2"/>
              <a:buChar char="Ø"/>
            </a:pPr>
            <a:r>
              <a:rPr lang="en-US" sz="1700" b="0" i="0" dirty="0">
                <a:solidFill>
                  <a:srgbClr val="374151"/>
                </a:solidFill>
                <a:effectLst/>
              </a:rPr>
              <a:t>What is a fully qualified class name, and when is it used?</a:t>
            </a:r>
          </a:p>
          <a:p>
            <a:pPr algn="l">
              <a:buFont typeface="Wingdings" panose="05000000000000000000" pitchFamily="2" charset="2"/>
              <a:buChar char="Ø"/>
            </a:pPr>
            <a:r>
              <a:rPr lang="en-US" sz="1700" b="0" i="0" dirty="0">
                <a:solidFill>
                  <a:srgbClr val="374151"/>
                </a:solidFill>
                <a:effectLst/>
              </a:rPr>
              <a:t>Can classes in the same package have package-private access to each other's members?</a:t>
            </a:r>
          </a:p>
          <a:p>
            <a:pPr algn="l">
              <a:buFont typeface="Wingdings" panose="05000000000000000000" pitchFamily="2" charset="2"/>
              <a:buChar char="Ø"/>
            </a:pPr>
            <a:r>
              <a:rPr lang="en-US" sz="1700" b="0" i="0" dirty="0">
                <a:solidFill>
                  <a:srgbClr val="374151"/>
                </a:solidFill>
                <a:effectLst/>
              </a:rPr>
              <a:t>What is the purpose of the import statement in Java?</a:t>
            </a:r>
          </a:p>
          <a:p>
            <a:pPr algn="l">
              <a:buFont typeface="Wingdings" panose="05000000000000000000" pitchFamily="2" charset="2"/>
              <a:buChar char="Ø"/>
            </a:pPr>
            <a:r>
              <a:rPr lang="en-US" sz="1700" b="0" i="0" dirty="0">
                <a:solidFill>
                  <a:srgbClr val="374151"/>
                </a:solidFill>
                <a:effectLst/>
              </a:rPr>
              <a:t>How does the JVM locate classes within packages during compilation and execution?</a:t>
            </a:r>
          </a:p>
          <a:p>
            <a:pPr algn="l">
              <a:buFont typeface="Wingdings" panose="05000000000000000000" pitchFamily="2" charset="2"/>
              <a:buChar char="Ø"/>
            </a:pPr>
            <a:r>
              <a:rPr lang="en-US" sz="1700" b="0" i="0" dirty="0">
                <a:solidFill>
                  <a:srgbClr val="374151"/>
                </a:solidFill>
                <a:effectLst/>
              </a:rPr>
              <a:t>Explain the concept of hierarchical organization of packages in Java.</a:t>
            </a:r>
          </a:p>
          <a:p>
            <a:pPr algn="l">
              <a:buFont typeface="Wingdings" panose="05000000000000000000" pitchFamily="2" charset="2"/>
              <a:buChar char="Ø"/>
            </a:pPr>
            <a:r>
              <a:rPr lang="en-US" sz="1700" b="0" i="0" dirty="0">
                <a:solidFill>
                  <a:srgbClr val="374151"/>
                </a:solidFill>
                <a:effectLst/>
              </a:rPr>
              <a:t>How can you organize sub-packages within a larger package? What is the difference between the classpath and the package name in Java?</a:t>
            </a:r>
          </a:p>
          <a:p>
            <a:pPr algn="l">
              <a:buFont typeface="Wingdings" panose="05000000000000000000" pitchFamily="2" charset="2"/>
              <a:buChar char="Ø"/>
            </a:pPr>
            <a:r>
              <a:rPr lang="en-US" sz="1700" b="0" i="0" dirty="0">
                <a:solidFill>
                  <a:srgbClr val="374151"/>
                </a:solidFill>
                <a:effectLst/>
              </a:rPr>
              <a:t>Can multiple classes have the same name if they belong to different packages?</a:t>
            </a:r>
          </a:p>
          <a:p>
            <a:pPr algn="l">
              <a:buFont typeface="Wingdings" panose="05000000000000000000" pitchFamily="2" charset="2"/>
              <a:buChar char="Ø"/>
            </a:pPr>
            <a:r>
              <a:rPr lang="en-US" sz="1700" b="0" i="0" dirty="0">
                <a:solidFill>
                  <a:srgbClr val="374151"/>
                </a:solidFill>
                <a:effectLst/>
              </a:rPr>
              <a:t>What are some best practices for naming packages and classes in Java?</a:t>
            </a:r>
          </a:p>
        </p:txBody>
      </p:sp>
    </p:spTree>
    <p:extLst>
      <p:ext uri="{BB962C8B-B14F-4D97-AF65-F5344CB8AC3E}">
        <p14:creationId xmlns:p14="http://schemas.microsoft.com/office/powerpoint/2010/main" val="4119544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JVM Architecture Interview Questions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34C3A54-A13B-18F8-CA20-1C4A0C33D229}"/>
              </a:ext>
            </a:extLst>
          </p:cNvPr>
          <p:cNvSpPr>
            <a:spLocks noGrp="1"/>
          </p:cNvSpPr>
          <p:nvPr>
            <p:ph idx="1"/>
          </p:nvPr>
        </p:nvSpPr>
        <p:spPr>
          <a:xfrm>
            <a:off x="4742016" y="605896"/>
            <a:ext cx="6413663" cy="5646208"/>
          </a:xfrm>
        </p:spPr>
        <p:txBody>
          <a:bodyPr anchor="ctr">
            <a:noAutofit/>
          </a:bodyPr>
          <a:lstStyle/>
          <a:p>
            <a:pPr>
              <a:lnSpc>
                <a:spcPct val="120000"/>
              </a:lnSpc>
              <a:buFont typeface="Wingdings" panose="05000000000000000000" pitchFamily="2" charset="2"/>
              <a:buChar char="Ø"/>
            </a:pPr>
            <a:r>
              <a:rPr lang="en-US" sz="1450" b="0" i="0" dirty="0">
                <a:effectLst/>
              </a:rPr>
              <a:t>What is the Java Virtual Machine (JVM), and what role does it play in Java programming?</a:t>
            </a:r>
          </a:p>
          <a:p>
            <a:pPr>
              <a:lnSpc>
                <a:spcPct val="120000"/>
              </a:lnSpc>
              <a:buFont typeface="Wingdings" panose="05000000000000000000" pitchFamily="2" charset="2"/>
              <a:buChar char="Ø"/>
            </a:pPr>
            <a:r>
              <a:rPr lang="en-US" sz="1450" b="0" i="0" dirty="0">
                <a:effectLst/>
              </a:rPr>
              <a:t>Explain the concept of "Write Once, Run Anywhere" in the context of JVM.</a:t>
            </a:r>
          </a:p>
          <a:p>
            <a:pPr>
              <a:lnSpc>
                <a:spcPct val="120000"/>
              </a:lnSpc>
              <a:buFont typeface="Wingdings" panose="05000000000000000000" pitchFamily="2" charset="2"/>
              <a:buChar char="Ø"/>
            </a:pPr>
            <a:r>
              <a:rPr lang="en-US" sz="1450" b="0" i="0" dirty="0">
                <a:effectLst/>
              </a:rPr>
              <a:t>What are the main components of the JVM architecture?</a:t>
            </a:r>
          </a:p>
          <a:p>
            <a:pPr>
              <a:lnSpc>
                <a:spcPct val="120000"/>
              </a:lnSpc>
              <a:buFont typeface="Wingdings" panose="05000000000000000000" pitchFamily="2" charset="2"/>
              <a:buChar char="Ø"/>
            </a:pPr>
            <a:r>
              <a:rPr lang="en-US" sz="1450" b="0" i="0" dirty="0">
                <a:effectLst/>
              </a:rPr>
              <a:t>Describe the process of compiling and executing a Java program using the JVM.</a:t>
            </a:r>
          </a:p>
          <a:p>
            <a:pPr>
              <a:lnSpc>
                <a:spcPct val="120000"/>
              </a:lnSpc>
              <a:buFont typeface="Wingdings" panose="05000000000000000000" pitchFamily="2" charset="2"/>
              <a:buChar char="Ø"/>
            </a:pPr>
            <a:r>
              <a:rPr lang="en-US" sz="1450" b="0" i="0" dirty="0">
                <a:effectLst/>
              </a:rPr>
              <a:t>What is the purpose of the Class Loader subsystem in the JVM?</a:t>
            </a:r>
          </a:p>
          <a:p>
            <a:pPr>
              <a:lnSpc>
                <a:spcPct val="120000"/>
              </a:lnSpc>
              <a:buFont typeface="Wingdings" panose="05000000000000000000" pitchFamily="2" charset="2"/>
              <a:buChar char="Ø"/>
            </a:pPr>
            <a:r>
              <a:rPr lang="en-US" sz="1450" b="0" i="0" dirty="0">
                <a:effectLst/>
              </a:rPr>
              <a:t>Explain the roles of the Bootstrap Class Loader, Extension Class Loader, and Application Class Loader.</a:t>
            </a:r>
          </a:p>
          <a:p>
            <a:pPr>
              <a:lnSpc>
                <a:spcPct val="120000"/>
              </a:lnSpc>
              <a:buFont typeface="Wingdings" panose="05000000000000000000" pitchFamily="2" charset="2"/>
              <a:buChar char="Ø"/>
            </a:pPr>
            <a:r>
              <a:rPr lang="en-US" sz="1450" b="0" i="0" dirty="0">
                <a:effectLst/>
              </a:rPr>
              <a:t>How does the JVM handle memory management during program execution? What are the memory areas in the JVM?</a:t>
            </a:r>
          </a:p>
          <a:p>
            <a:pPr>
              <a:lnSpc>
                <a:spcPct val="120000"/>
              </a:lnSpc>
              <a:buFont typeface="Wingdings" panose="05000000000000000000" pitchFamily="2" charset="2"/>
              <a:buChar char="Ø"/>
            </a:pPr>
            <a:r>
              <a:rPr lang="en-US" sz="1450" b="0" i="0" dirty="0">
                <a:effectLst/>
              </a:rPr>
              <a:t>What is the purpose of the Method Area (Permanent Generation) in the JVM's memory structure?</a:t>
            </a:r>
          </a:p>
          <a:p>
            <a:pPr>
              <a:lnSpc>
                <a:spcPct val="120000"/>
              </a:lnSpc>
              <a:buFont typeface="Wingdings" panose="05000000000000000000" pitchFamily="2" charset="2"/>
              <a:buChar char="Ø"/>
            </a:pPr>
            <a:r>
              <a:rPr lang="en-US" sz="1450" b="0" i="0" dirty="0">
                <a:effectLst/>
              </a:rPr>
              <a:t>Describe the function of the Java Stack and its relation to method calls in the JVM.</a:t>
            </a:r>
          </a:p>
          <a:p>
            <a:pPr>
              <a:lnSpc>
                <a:spcPct val="120000"/>
              </a:lnSpc>
              <a:buFont typeface="Wingdings" panose="05000000000000000000" pitchFamily="2" charset="2"/>
              <a:buChar char="Ø"/>
            </a:pPr>
            <a:r>
              <a:rPr lang="en-US" sz="1450" b="0" i="0" dirty="0">
                <a:effectLst/>
              </a:rPr>
              <a:t>What is the Native Method Stack, and how does it differ from the Java Stack?</a:t>
            </a:r>
          </a:p>
          <a:p>
            <a:pPr>
              <a:lnSpc>
                <a:spcPct val="120000"/>
              </a:lnSpc>
              <a:buFont typeface="Wingdings" panose="05000000000000000000" pitchFamily="2" charset="2"/>
              <a:buChar char="Ø"/>
            </a:pPr>
            <a:r>
              <a:rPr lang="en-US" sz="1450" b="0" i="0" dirty="0">
                <a:effectLst/>
              </a:rPr>
              <a:t>How does the JVM manage the execution of Java bytecode? What are the roles of the Interpreter and JIT Compiler?</a:t>
            </a:r>
          </a:p>
        </p:txBody>
      </p:sp>
    </p:spTree>
    <p:extLst>
      <p:ext uri="{BB962C8B-B14F-4D97-AF65-F5344CB8AC3E}">
        <p14:creationId xmlns:p14="http://schemas.microsoft.com/office/powerpoint/2010/main" val="1670277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JVM Architecture Interview</a:t>
            </a:r>
            <a:br>
              <a:rPr lang="en-US" sz="3600" b="1" dirty="0">
                <a:solidFill>
                  <a:srgbClr val="FFFFFF"/>
                </a:solidFill>
                <a:latin typeface="+mn-lt"/>
              </a:rPr>
            </a:br>
            <a:r>
              <a:rPr lang="en-US" sz="3600" b="1" dirty="0">
                <a:solidFill>
                  <a:srgbClr val="FFFFFF"/>
                </a:solidFill>
                <a:latin typeface="+mn-lt"/>
              </a:rPr>
              <a:t>Questions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34C3A54-A13B-18F8-CA20-1C4A0C33D229}"/>
              </a:ext>
            </a:extLst>
          </p:cNvPr>
          <p:cNvSpPr>
            <a:spLocks noGrp="1"/>
          </p:cNvSpPr>
          <p:nvPr>
            <p:ph idx="1"/>
          </p:nvPr>
        </p:nvSpPr>
        <p:spPr>
          <a:xfrm>
            <a:off x="4742016" y="605896"/>
            <a:ext cx="6413663" cy="5646208"/>
          </a:xfrm>
        </p:spPr>
        <p:txBody>
          <a:bodyPr anchor="ctr">
            <a:noAutofit/>
          </a:bodyPr>
          <a:lstStyle/>
          <a:p>
            <a:pPr>
              <a:lnSpc>
                <a:spcPct val="100000"/>
              </a:lnSpc>
              <a:buFont typeface="Wingdings" panose="05000000000000000000" pitchFamily="2" charset="2"/>
              <a:buChar char="Ø"/>
            </a:pPr>
            <a:r>
              <a:rPr lang="en-US" sz="1600" b="0" i="0" dirty="0">
                <a:effectLst/>
              </a:rPr>
              <a:t>What is the significance of the PC Register (Program Counter) in the JVM?</a:t>
            </a:r>
            <a:endParaRPr lang="en-US" sz="1600" b="0" i="0" dirty="0">
              <a:solidFill>
                <a:srgbClr val="374151"/>
              </a:solidFill>
              <a:effectLst/>
            </a:endParaRPr>
          </a:p>
          <a:p>
            <a:pPr algn="l">
              <a:lnSpc>
                <a:spcPct val="100000"/>
              </a:lnSpc>
              <a:buFont typeface="Wingdings" panose="05000000000000000000" pitchFamily="2" charset="2"/>
              <a:buChar char="Ø"/>
            </a:pPr>
            <a:r>
              <a:rPr lang="en-US" sz="1600" b="0" i="0" dirty="0">
                <a:solidFill>
                  <a:srgbClr val="374151"/>
                </a:solidFill>
                <a:effectLst/>
              </a:rPr>
              <a:t>How does the JVM handle exceptions during program execution?</a:t>
            </a:r>
          </a:p>
          <a:p>
            <a:pPr algn="l">
              <a:lnSpc>
                <a:spcPct val="100000"/>
              </a:lnSpc>
              <a:buFont typeface="Wingdings" panose="05000000000000000000" pitchFamily="2" charset="2"/>
              <a:buChar char="Ø"/>
            </a:pPr>
            <a:r>
              <a:rPr lang="en-US" sz="1600" b="0" i="0" dirty="0">
                <a:solidFill>
                  <a:srgbClr val="374151"/>
                </a:solidFill>
                <a:effectLst/>
              </a:rPr>
              <a:t>What is the purpose of the Classpath in the JVM's execution environment?</a:t>
            </a:r>
          </a:p>
          <a:p>
            <a:pPr algn="l">
              <a:lnSpc>
                <a:spcPct val="100000"/>
              </a:lnSpc>
              <a:buFont typeface="Wingdings" panose="05000000000000000000" pitchFamily="2" charset="2"/>
              <a:buChar char="Ø"/>
            </a:pPr>
            <a:r>
              <a:rPr lang="en-US" sz="1600" b="0" i="0" dirty="0">
                <a:solidFill>
                  <a:srgbClr val="374151"/>
                </a:solidFill>
                <a:effectLst/>
              </a:rPr>
              <a:t>Explain the significance of the "java" command when launching a Java program.</a:t>
            </a:r>
          </a:p>
          <a:p>
            <a:pPr algn="l">
              <a:lnSpc>
                <a:spcPct val="100000"/>
              </a:lnSpc>
              <a:buFont typeface="Wingdings" panose="05000000000000000000" pitchFamily="2" charset="2"/>
              <a:buChar char="Ø"/>
            </a:pPr>
            <a:r>
              <a:rPr lang="en-US" sz="1600" b="0" i="0" dirty="0">
                <a:solidFill>
                  <a:srgbClr val="374151"/>
                </a:solidFill>
                <a:effectLst/>
              </a:rPr>
              <a:t>How does the JVM handle multithreading and synchronization?</a:t>
            </a:r>
          </a:p>
          <a:p>
            <a:pPr algn="l">
              <a:lnSpc>
                <a:spcPct val="100000"/>
              </a:lnSpc>
              <a:buFont typeface="Wingdings" panose="05000000000000000000" pitchFamily="2" charset="2"/>
              <a:buChar char="Ø"/>
            </a:pPr>
            <a:r>
              <a:rPr lang="en-US" sz="1600" b="0" i="0" dirty="0">
                <a:solidFill>
                  <a:srgbClr val="374151"/>
                </a:solidFill>
                <a:effectLst/>
              </a:rPr>
              <a:t>Describe the significance of the "native" keyword in Java and how the JVM interacts with native methods.</a:t>
            </a:r>
          </a:p>
          <a:p>
            <a:pPr algn="l">
              <a:lnSpc>
                <a:spcPct val="100000"/>
              </a:lnSpc>
              <a:buFont typeface="Wingdings" panose="05000000000000000000" pitchFamily="2" charset="2"/>
              <a:buChar char="Ø"/>
            </a:pPr>
            <a:r>
              <a:rPr lang="en-US" sz="1600" b="0" i="0" dirty="0">
                <a:solidFill>
                  <a:srgbClr val="374151"/>
                </a:solidFill>
                <a:effectLst/>
              </a:rPr>
              <a:t>What is the role of the Security Manager in the JVM's security architecture?</a:t>
            </a:r>
          </a:p>
          <a:p>
            <a:pPr algn="l">
              <a:lnSpc>
                <a:spcPct val="100000"/>
              </a:lnSpc>
              <a:buFont typeface="Wingdings" panose="05000000000000000000" pitchFamily="2" charset="2"/>
              <a:buChar char="Ø"/>
            </a:pPr>
            <a:r>
              <a:rPr lang="en-US" sz="1600" b="0" i="0" dirty="0">
                <a:solidFill>
                  <a:srgbClr val="374151"/>
                </a:solidFill>
                <a:effectLst/>
              </a:rPr>
              <a:t>How does Just-In-Time (JIT) compilation improve the performance of Java programs?</a:t>
            </a:r>
          </a:p>
          <a:p>
            <a:pPr algn="l">
              <a:lnSpc>
                <a:spcPct val="100000"/>
              </a:lnSpc>
              <a:buFont typeface="Wingdings" panose="05000000000000000000" pitchFamily="2" charset="2"/>
              <a:buChar char="Ø"/>
            </a:pPr>
            <a:r>
              <a:rPr lang="en-US" sz="1600" b="0" i="0" dirty="0">
                <a:solidFill>
                  <a:srgbClr val="374151"/>
                </a:solidFill>
                <a:effectLst/>
              </a:rPr>
              <a:t>Explain the concept of "HotSpot" in the context of JVM optimization.</a:t>
            </a:r>
          </a:p>
          <a:p>
            <a:pPr algn="l">
              <a:lnSpc>
                <a:spcPct val="100000"/>
              </a:lnSpc>
              <a:buFont typeface="Wingdings" panose="05000000000000000000" pitchFamily="2" charset="2"/>
              <a:buChar char="Ø"/>
            </a:pPr>
            <a:r>
              <a:rPr lang="en-US" sz="1600" b="0" i="0" dirty="0">
                <a:solidFill>
                  <a:srgbClr val="374151"/>
                </a:solidFill>
                <a:effectLst/>
              </a:rPr>
              <a:t>Describe the JVM's ability to dynamically load and link classes during program execution.</a:t>
            </a:r>
          </a:p>
          <a:p>
            <a:pPr algn="l">
              <a:lnSpc>
                <a:spcPct val="100000"/>
              </a:lnSpc>
              <a:buFont typeface="Wingdings" panose="05000000000000000000" pitchFamily="2" charset="2"/>
              <a:buChar char="Ø"/>
            </a:pPr>
            <a:r>
              <a:rPr lang="en-US" sz="1600" b="0" i="0" dirty="0">
                <a:solidFill>
                  <a:srgbClr val="374151"/>
                </a:solidFill>
                <a:effectLst/>
              </a:rPr>
              <a:t>How does the JVM ensure platform independence while executing Java programs?</a:t>
            </a:r>
          </a:p>
        </p:txBody>
      </p:sp>
    </p:spTree>
    <p:extLst>
      <p:ext uri="{BB962C8B-B14F-4D97-AF65-F5344CB8AC3E}">
        <p14:creationId xmlns:p14="http://schemas.microsoft.com/office/powerpoint/2010/main" val="22856294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Garbage Collection Interview Questions</a:t>
            </a:r>
            <a:endParaRPr lang="en-IN" sz="3600" b="1" dirty="0">
              <a:solidFill>
                <a:srgbClr val="FFFFFF"/>
              </a:solidFill>
              <a:latin typeface="+mn-lt"/>
            </a:endParaRPr>
          </a:p>
        </p:txBody>
      </p:sp>
      <p:sp>
        <p:nvSpPr>
          <p:cNvPr id="7"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34C3A54-A13B-18F8-CA20-1C4A0C33D229}"/>
              </a:ext>
            </a:extLst>
          </p:cNvPr>
          <p:cNvSpPr>
            <a:spLocks noGrp="1"/>
          </p:cNvSpPr>
          <p:nvPr>
            <p:ph idx="1"/>
          </p:nvPr>
        </p:nvSpPr>
        <p:spPr>
          <a:xfrm>
            <a:off x="4742016" y="605896"/>
            <a:ext cx="6413663" cy="5646208"/>
          </a:xfrm>
        </p:spPr>
        <p:txBody>
          <a:bodyPr anchor="ctr">
            <a:normAutofit/>
          </a:bodyPr>
          <a:lstStyle/>
          <a:p>
            <a:pPr algn="l">
              <a:buFont typeface="Wingdings" panose="05000000000000000000" pitchFamily="2" charset="2"/>
              <a:buChar char="Ø"/>
            </a:pPr>
            <a:r>
              <a:rPr lang="en-US" sz="1500" b="0" i="0" dirty="0">
                <a:solidFill>
                  <a:srgbClr val="374151"/>
                </a:solidFill>
                <a:effectLst/>
              </a:rPr>
              <a:t>What is garbage collection in Java, and why is it important?</a:t>
            </a:r>
          </a:p>
          <a:p>
            <a:pPr algn="l">
              <a:buFont typeface="Wingdings" panose="05000000000000000000" pitchFamily="2" charset="2"/>
              <a:buChar char="Ø"/>
            </a:pPr>
            <a:r>
              <a:rPr lang="en-US" sz="1500" b="0" i="0" dirty="0">
                <a:solidFill>
                  <a:srgbClr val="374151"/>
                </a:solidFill>
                <a:effectLst/>
              </a:rPr>
              <a:t>How does garbage collection contribute to memory management in Java?</a:t>
            </a:r>
          </a:p>
          <a:p>
            <a:pPr algn="l">
              <a:buFont typeface="Wingdings" panose="05000000000000000000" pitchFamily="2" charset="2"/>
              <a:buChar char="Ø"/>
            </a:pPr>
            <a:r>
              <a:rPr lang="en-US" sz="1500" b="0" i="0" dirty="0">
                <a:solidFill>
                  <a:srgbClr val="374151"/>
                </a:solidFill>
                <a:effectLst/>
              </a:rPr>
              <a:t>Describe the process of identifying and reclaiming memory occupied by unreachable objects.</a:t>
            </a:r>
          </a:p>
          <a:p>
            <a:pPr algn="l">
              <a:buFont typeface="Wingdings" panose="05000000000000000000" pitchFamily="2" charset="2"/>
              <a:buChar char="Ø"/>
            </a:pPr>
            <a:r>
              <a:rPr lang="en-US" sz="1500" b="0" i="0" dirty="0">
                <a:solidFill>
                  <a:srgbClr val="374151"/>
                </a:solidFill>
                <a:effectLst/>
              </a:rPr>
              <a:t>What is the difference between the Young Generation and the Old Generation in garbage collection?</a:t>
            </a:r>
          </a:p>
          <a:p>
            <a:pPr algn="l">
              <a:buFont typeface="Wingdings" panose="05000000000000000000" pitchFamily="2" charset="2"/>
              <a:buChar char="Ø"/>
            </a:pPr>
            <a:r>
              <a:rPr lang="en-US" sz="1500" b="0" i="0" dirty="0">
                <a:solidFill>
                  <a:srgbClr val="374151"/>
                </a:solidFill>
                <a:effectLst/>
              </a:rPr>
              <a:t>Explain the concept of Generational Garbage Collection and how it works.</a:t>
            </a:r>
          </a:p>
          <a:p>
            <a:pPr algn="l">
              <a:buFont typeface="Wingdings" panose="05000000000000000000" pitchFamily="2" charset="2"/>
              <a:buChar char="Ø"/>
            </a:pPr>
            <a:r>
              <a:rPr lang="en-US" sz="1500" b="0" i="0" dirty="0">
                <a:solidFill>
                  <a:srgbClr val="374151"/>
                </a:solidFill>
                <a:effectLst/>
              </a:rPr>
              <a:t>How does the Mark-and-Sweep algorithm work for garbage collection?</a:t>
            </a:r>
          </a:p>
          <a:p>
            <a:pPr algn="l">
              <a:buFont typeface="Wingdings" panose="05000000000000000000" pitchFamily="2" charset="2"/>
              <a:buChar char="Ø"/>
            </a:pPr>
            <a:r>
              <a:rPr lang="en-US" sz="1500" b="0" i="0" dirty="0">
                <a:solidFill>
                  <a:srgbClr val="374151"/>
                </a:solidFill>
                <a:effectLst/>
              </a:rPr>
              <a:t>What is memory fragmentation, and how do garbage collection algorithms address it?</a:t>
            </a:r>
          </a:p>
          <a:p>
            <a:pPr algn="l">
              <a:buFont typeface="Wingdings" panose="05000000000000000000" pitchFamily="2" charset="2"/>
              <a:buChar char="Ø"/>
            </a:pPr>
            <a:r>
              <a:rPr lang="en-US" sz="1500" b="0" i="0" dirty="0">
                <a:solidFill>
                  <a:srgbClr val="374151"/>
                </a:solidFill>
                <a:effectLst/>
              </a:rPr>
              <a:t>How does the Copying Algorithm optimize memory usage in the Young Generation?</a:t>
            </a:r>
          </a:p>
          <a:p>
            <a:pPr algn="l">
              <a:buFont typeface="Wingdings" panose="05000000000000000000" pitchFamily="2" charset="2"/>
              <a:buChar char="Ø"/>
            </a:pPr>
            <a:r>
              <a:rPr lang="en-US" sz="1500" b="0" i="0" dirty="0">
                <a:solidFill>
                  <a:srgbClr val="374151"/>
                </a:solidFill>
                <a:effectLst/>
              </a:rPr>
              <a:t>What is the purpose of the Mark-Compact algorithm in garbage collection?</a:t>
            </a:r>
          </a:p>
          <a:p>
            <a:pPr algn="l">
              <a:buFont typeface="Wingdings" panose="05000000000000000000" pitchFamily="2" charset="2"/>
              <a:buChar char="Ø"/>
            </a:pPr>
            <a:r>
              <a:rPr lang="en-US" sz="1500" b="0" i="0" dirty="0">
                <a:solidFill>
                  <a:srgbClr val="374151"/>
                </a:solidFill>
                <a:effectLst/>
              </a:rPr>
              <a:t>Explain the advantages of using the Concurrent Mark-Sweep (CMS) algorithm.</a:t>
            </a:r>
          </a:p>
        </p:txBody>
      </p:sp>
    </p:spTree>
    <p:extLst>
      <p:ext uri="{BB962C8B-B14F-4D97-AF65-F5344CB8AC3E}">
        <p14:creationId xmlns:p14="http://schemas.microsoft.com/office/powerpoint/2010/main" val="2490173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Java Packages</a:t>
            </a:r>
            <a:endParaRPr lang="en-IN" dirty="0"/>
          </a:p>
        </p:txBody>
      </p:sp>
    </p:spTree>
    <p:extLst>
      <p:ext uri="{BB962C8B-B14F-4D97-AF65-F5344CB8AC3E}">
        <p14:creationId xmlns:p14="http://schemas.microsoft.com/office/powerpoint/2010/main" val="881662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Garbage Collection Interview Questions</a:t>
            </a:r>
            <a:endParaRPr lang="en-IN" sz="3600" b="1" dirty="0">
              <a:solidFill>
                <a:srgbClr val="FFFFFF"/>
              </a:solidFill>
              <a:latin typeface="+mn-lt"/>
            </a:endParaRPr>
          </a:p>
        </p:txBody>
      </p:sp>
      <p:sp>
        <p:nvSpPr>
          <p:cNvPr id="7"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34C3A54-A13B-18F8-CA20-1C4A0C33D229}"/>
              </a:ext>
            </a:extLst>
          </p:cNvPr>
          <p:cNvSpPr>
            <a:spLocks noGrp="1"/>
          </p:cNvSpPr>
          <p:nvPr>
            <p:ph idx="1"/>
          </p:nvPr>
        </p:nvSpPr>
        <p:spPr>
          <a:xfrm>
            <a:off x="4742016" y="605896"/>
            <a:ext cx="6413663" cy="5646208"/>
          </a:xfrm>
        </p:spPr>
        <p:txBody>
          <a:bodyPr anchor="ctr">
            <a:normAutofit/>
          </a:bodyPr>
          <a:lstStyle/>
          <a:p>
            <a:pPr algn="l">
              <a:buFont typeface="Wingdings" panose="05000000000000000000" pitchFamily="2" charset="2"/>
              <a:buChar char="Ø"/>
            </a:pPr>
            <a:r>
              <a:rPr lang="en-US" sz="1400" b="0" i="0" dirty="0">
                <a:solidFill>
                  <a:srgbClr val="374151"/>
                </a:solidFill>
                <a:effectLst/>
              </a:rPr>
              <a:t>How does the G1 (Garbage First) garbage collection algorithm optimize memory management?</a:t>
            </a:r>
          </a:p>
          <a:p>
            <a:pPr algn="l">
              <a:buFont typeface="Wingdings" panose="05000000000000000000" pitchFamily="2" charset="2"/>
              <a:buChar char="Ø"/>
            </a:pPr>
            <a:r>
              <a:rPr lang="en-US" sz="1400" b="0" i="0" dirty="0">
                <a:solidFill>
                  <a:srgbClr val="374151"/>
                </a:solidFill>
                <a:effectLst/>
              </a:rPr>
              <a:t>How does garbage collection interact with objects that have different lifetimes?</a:t>
            </a:r>
          </a:p>
          <a:p>
            <a:pPr algn="l">
              <a:buFont typeface="Wingdings" panose="05000000000000000000" pitchFamily="2" charset="2"/>
              <a:buChar char="Ø"/>
            </a:pPr>
            <a:r>
              <a:rPr lang="en-US" sz="1400" b="0" i="0" dirty="0">
                <a:solidFill>
                  <a:srgbClr val="374151"/>
                </a:solidFill>
                <a:effectLst/>
              </a:rPr>
              <a:t>What are the trade-offs between pause times and efficiency in garbage collection algorithms?</a:t>
            </a:r>
          </a:p>
          <a:p>
            <a:pPr algn="l">
              <a:buFont typeface="Wingdings" panose="05000000000000000000" pitchFamily="2" charset="2"/>
              <a:buChar char="Ø"/>
            </a:pPr>
            <a:r>
              <a:rPr lang="en-US" sz="1400" b="0" i="0" dirty="0">
                <a:solidFill>
                  <a:srgbClr val="374151"/>
                </a:solidFill>
                <a:effectLst/>
              </a:rPr>
              <a:t>What are the challenges of managing memory in long-lived objects during garbage collection?</a:t>
            </a:r>
          </a:p>
          <a:p>
            <a:pPr algn="l">
              <a:buFont typeface="Wingdings" panose="05000000000000000000" pitchFamily="2" charset="2"/>
              <a:buChar char="Ø"/>
            </a:pPr>
            <a:r>
              <a:rPr lang="en-US" sz="1400" b="0" i="0" dirty="0">
                <a:solidFill>
                  <a:srgbClr val="374151"/>
                </a:solidFill>
                <a:effectLst/>
              </a:rPr>
              <a:t>Explain how garbage collection contributes to the "Stop-the-World" phenomenon and its implications.</a:t>
            </a:r>
          </a:p>
          <a:p>
            <a:pPr algn="l">
              <a:buFont typeface="Wingdings" panose="05000000000000000000" pitchFamily="2" charset="2"/>
              <a:buChar char="Ø"/>
            </a:pPr>
            <a:r>
              <a:rPr lang="en-US" sz="1400" b="0" i="0" dirty="0">
                <a:solidFill>
                  <a:srgbClr val="374151"/>
                </a:solidFill>
                <a:effectLst/>
              </a:rPr>
              <a:t>What strategies can developers employ to optimize memory usage and minimize the impact of garbage collection?</a:t>
            </a:r>
          </a:p>
          <a:p>
            <a:pPr algn="l">
              <a:buFont typeface="Wingdings" panose="05000000000000000000" pitchFamily="2" charset="2"/>
              <a:buChar char="Ø"/>
            </a:pPr>
            <a:r>
              <a:rPr lang="en-US" sz="1400" b="0" i="0" dirty="0">
                <a:solidFill>
                  <a:srgbClr val="374151"/>
                </a:solidFill>
                <a:effectLst/>
              </a:rPr>
              <a:t>How does understanding the principles of garbage collection impact the design of Java applications?</a:t>
            </a:r>
          </a:p>
          <a:p>
            <a:pPr algn="l">
              <a:buFont typeface="Wingdings" panose="05000000000000000000" pitchFamily="2" charset="2"/>
              <a:buChar char="Ø"/>
            </a:pPr>
            <a:r>
              <a:rPr lang="en-US" sz="1400" b="0" i="0" dirty="0">
                <a:solidFill>
                  <a:srgbClr val="374151"/>
                </a:solidFill>
                <a:effectLst/>
              </a:rPr>
              <a:t>Describe scenarios where using specific garbage collection algorithms would be advantageous.</a:t>
            </a:r>
          </a:p>
          <a:p>
            <a:pPr algn="l">
              <a:buFont typeface="Wingdings" panose="05000000000000000000" pitchFamily="2" charset="2"/>
              <a:buChar char="Ø"/>
            </a:pPr>
            <a:r>
              <a:rPr lang="en-US" sz="1400" b="0" i="0" dirty="0">
                <a:solidFill>
                  <a:srgbClr val="374151"/>
                </a:solidFill>
                <a:effectLst/>
              </a:rPr>
              <a:t>What are some common memory-related issues that developers might encounter in Java applications?</a:t>
            </a:r>
          </a:p>
          <a:p>
            <a:pPr algn="l">
              <a:buFont typeface="Wingdings" panose="05000000000000000000" pitchFamily="2" charset="2"/>
              <a:buChar char="Ø"/>
            </a:pPr>
            <a:r>
              <a:rPr lang="en-US" sz="1400" b="0" i="0" dirty="0">
                <a:solidFill>
                  <a:srgbClr val="374151"/>
                </a:solidFill>
                <a:effectLst/>
              </a:rPr>
              <a:t>How can monitoring and tuning garbage collection settings improve application performance?</a:t>
            </a:r>
          </a:p>
        </p:txBody>
      </p:sp>
    </p:spTree>
    <p:extLst>
      <p:ext uri="{BB962C8B-B14F-4D97-AF65-F5344CB8AC3E}">
        <p14:creationId xmlns:p14="http://schemas.microsoft.com/office/powerpoint/2010/main" val="35663406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4004A3-EA13-212D-9211-834078FFCBF6}"/>
              </a:ext>
            </a:extLst>
          </p:cNvPr>
          <p:cNvSpPr>
            <a:spLocks noGrp="1"/>
          </p:cNvSpPr>
          <p:nvPr>
            <p:ph type="title"/>
          </p:nvPr>
        </p:nvSpPr>
        <p:spPr/>
        <p:txBody>
          <a:bodyPr/>
          <a:lstStyle/>
          <a:p>
            <a:r>
              <a:rPr lang="en-US" dirty="0"/>
              <a:t>Assignments</a:t>
            </a:r>
            <a:endParaRPr lang="en-IN" dirty="0"/>
          </a:p>
        </p:txBody>
      </p:sp>
    </p:spTree>
    <p:extLst>
      <p:ext uri="{BB962C8B-B14F-4D97-AF65-F5344CB8AC3E}">
        <p14:creationId xmlns:p14="http://schemas.microsoft.com/office/powerpoint/2010/main" val="37520348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Assignments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34C3A54-A13B-18F8-CA20-1C4A0C33D229}"/>
              </a:ext>
            </a:extLst>
          </p:cNvPr>
          <p:cNvSpPr>
            <a:spLocks noGrp="1"/>
          </p:cNvSpPr>
          <p:nvPr>
            <p:ph idx="1"/>
          </p:nvPr>
        </p:nvSpPr>
        <p:spPr>
          <a:xfrm>
            <a:off x="4742016" y="605896"/>
            <a:ext cx="6413663" cy="5646208"/>
          </a:xfrm>
        </p:spPr>
        <p:txBody>
          <a:bodyPr anchor="ctr">
            <a:normAutofit/>
          </a:bodyPr>
          <a:lstStyle/>
          <a:p>
            <a:pPr algn="l">
              <a:lnSpc>
                <a:spcPct val="100000"/>
              </a:lnSpc>
            </a:pPr>
            <a:r>
              <a:rPr lang="en-US" sz="1600" b="1" i="0" dirty="0">
                <a:solidFill>
                  <a:srgbClr val="374151"/>
                </a:solidFill>
                <a:effectLst/>
              </a:rPr>
              <a:t>Assignment 1: Creating Packages and Importing Classes</a:t>
            </a:r>
            <a:endParaRPr lang="en-US" sz="1600" b="0" i="0" dirty="0">
              <a:solidFill>
                <a:srgbClr val="374151"/>
              </a:solidFill>
              <a:effectLst/>
            </a:endParaRPr>
          </a:p>
          <a:p>
            <a:pPr lvl="1">
              <a:lnSpc>
                <a:spcPct val="100000"/>
              </a:lnSpc>
              <a:buFont typeface="Wingdings" panose="05000000000000000000" pitchFamily="2" charset="2"/>
              <a:buChar char="Ø"/>
            </a:pPr>
            <a:r>
              <a:rPr lang="en-US" sz="1600" b="0" i="0" dirty="0">
                <a:solidFill>
                  <a:srgbClr val="374151"/>
                </a:solidFill>
                <a:effectLst/>
              </a:rPr>
              <a:t>Create a package named "com.myapp.util".</a:t>
            </a:r>
          </a:p>
          <a:p>
            <a:pPr lvl="1">
              <a:lnSpc>
                <a:spcPct val="100000"/>
              </a:lnSpc>
              <a:buFont typeface="Wingdings" panose="05000000000000000000" pitchFamily="2" charset="2"/>
              <a:buChar char="Ø"/>
            </a:pPr>
            <a:r>
              <a:rPr lang="en-US" sz="1600" b="0" i="0" dirty="0">
                <a:solidFill>
                  <a:srgbClr val="374151"/>
                </a:solidFill>
                <a:effectLst/>
              </a:rPr>
              <a:t>Inside the package, create a class named "MathUtils" with methods to calculate addition, subtraction, multiplication, and division.</a:t>
            </a:r>
          </a:p>
          <a:p>
            <a:pPr lvl="1">
              <a:lnSpc>
                <a:spcPct val="100000"/>
              </a:lnSpc>
              <a:buFont typeface="Wingdings" panose="05000000000000000000" pitchFamily="2" charset="2"/>
              <a:buChar char="Ø"/>
            </a:pPr>
            <a:r>
              <a:rPr lang="en-US" sz="1600" b="0" i="0" dirty="0">
                <a:solidFill>
                  <a:srgbClr val="374151"/>
                </a:solidFill>
                <a:effectLst/>
              </a:rPr>
              <a:t>In a separate class, import and use the "MathUtils" class to perform mathematical operations.</a:t>
            </a:r>
          </a:p>
          <a:p>
            <a:pPr algn="l">
              <a:lnSpc>
                <a:spcPct val="100000"/>
              </a:lnSpc>
            </a:pPr>
            <a:r>
              <a:rPr lang="en-US" sz="1600" b="1" i="0" dirty="0">
                <a:solidFill>
                  <a:srgbClr val="374151"/>
                </a:solidFill>
                <a:effectLst/>
              </a:rPr>
              <a:t>Assignment 2: Organizing Code Using Packages</a:t>
            </a:r>
            <a:endParaRPr lang="en-US" sz="1600" b="0" i="0" dirty="0">
              <a:solidFill>
                <a:srgbClr val="374151"/>
              </a:solidFill>
              <a:effectLst/>
            </a:endParaRPr>
          </a:p>
          <a:p>
            <a:pPr lvl="1">
              <a:lnSpc>
                <a:spcPct val="100000"/>
              </a:lnSpc>
              <a:buFont typeface="Wingdings" panose="05000000000000000000" pitchFamily="2" charset="2"/>
              <a:buChar char="Ø"/>
            </a:pPr>
            <a:r>
              <a:rPr lang="en-US" sz="1600" b="0" i="0" dirty="0">
                <a:solidFill>
                  <a:srgbClr val="374151"/>
                </a:solidFill>
                <a:effectLst/>
              </a:rPr>
              <a:t>Create a package structure for a simple address book application.</a:t>
            </a:r>
          </a:p>
          <a:p>
            <a:pPr lvl="1">
              <a:lnSpc>
                <a:spcPct val="100000"/>
              </a:lnSpc>
              <a:buFont typeface="Wingdings" panose="05000000000000000000" pitchFamily="2" charset="2"/>
              <a:buChar char="Ø"/>
            </a:pPr>
            <a:r>
              <a:rPr lang="en-US" sz="1600" b="0" i="0" dirty="0">
                <a:solidFill>
                  <a:srgbClr val="374151"/>
                </a:solidFill>
                <a:effectLst/>
              </a:rPr>
              <a:t>Inside the package, create classes for "Person" and "Address" with relevant attributes and methods.</a:t>
            </a:r>
          </a:p>
          <a:p>
            <a:pPr lvl="1">
              <a:lnSpc>
                <a:spcPct val="100000"/>
              </a:lnSpc>
              <a:buFont typeface="Wingdings" panose="05000000000000000000" pitchFamily="2" charset="2"/>
              <a:buChar char="Ø"/>
            </a:pPr>
            <a:r>
              <a:rPr lang="en-US" sz="1600" b="0" i="0" dirty="0">
                <a:solidFill>
                  <a:srgbClr val="374151"/>
                </a:solidFill>
                <a:effectLst/>
              </a:rPr>
              <a:t>Use these classes in a main class to simulate adding and searching for people in the address book.</a:t>
            </a:r>
          </a:p>
          <a:p>
            <a:pPr algn="l">
              <a:lnSpc>
                <a:spcPct val="100000"/>
              </a:lnSpc>
            </a:pPr>
            <a:r>
              <a:rPr lang="en-US" sz="1600" b="1" i="0" dirty="0">
                <a:solidFill>
                  <a:srgbClr val="374151"/>
                </a:solidFill>
                <a:effectLst/>
              </a:rPr>
              <a:t>Assignment 5: Package Naming Conventions and Best Practices</a:t>
            </a:r>
            <a:endParaRPr lang="en-US" sz="1600" b="0" i="0" dirty="0">
              <a:solidFill>
                <a:srgbClr val="374151"/>
              </a:solidFill>
              <a:effectLst/>
            </a:endParaRPr>
          </a:p>
          <a:p>
            <a:pPr lvl="1">
              <a:lnSpc>
                <a:spcPct val="100000"/>
              </a:lnSpc>
              <a:buFont typeface="Wingdings" panose="05000000000000000000" pitchFamily="2" charset="2"/>
              <a:buChar char="Ø"/>
            </a:pPr>
            <a:r>
              <a:rPr lang="en-US" sz="1600" b="0" i="0" dirty="0">
                <a:solidFill>
                  <a:srgbClr val="374151"/>
                </a:solidFill>
                <a:effectLst/>
              </a:rPr>
              <a:t>Choose a domain name in reverse order, like "com.example.myapp".</a:t>
            </a:r>
          </a:p>
          <a:p>
            <a:pPr lvl="1">
              <a:lnSpc>
                <a:spcPct val="100000"/>
              </a:lnSpc>
              <a:buFont typeface="Wingdings" panose="05000000000000000000" pitchFamily="2" charset="2"/>
              <a:buChar char="Ø"/>
            </a:pPr>
            <a:r>
              <a:rPr lang="en-US" sz="1600" b="0" i="0" dirty="0">
                <a:solidFill>
                  <a:srgbClr val="374151"/>
                </a:solidFill>
                <a:effectLst/>
              </a:rPr>
              <a:t>Create a package structure for a small e-commerce application with categories such as "product", "order", and "user".</a:t>
            </a:r>
          </a:p>
          <a:p>
            <a:pPr lvl="1">
              <a:lnSpc>
                <a:spcPct val="100000"/>
              </a:lnSpc>
              <a:buFont typeface="Wingdings" panose="05000000000000000000" pitchFamily="2" charset="2"/>
              <a:buChar char="Ø"/>
            </a:pPr>
            <a:r>
              <a:rPr lang="en-US" sz="1600" b="0" i="0" dirty="0">
                <a:solidFill>
                  <a:srgbClr val="374151"/>
                </a:solidFill>
                <a:effectLst/>
              </a:rPr>
              <a:t>Inside each package, create relevant classes following naming conventions.</a:t>
            </a:r>
          </a:p>
          <a:p>
            <a:pPr marL="0" indent="0">
              <a:buNone/>
            </a:pPr>
            <a:endParaRPr lang="en-US" sz="1400" b="0" i="0" dirty="0">
              <a:effectLst/>
            </a:endParaRPr>
          </a:p>
        </p:txBody>
      </p:sp>
    </p:spTree>
    <p:extLst>
      <p:ext uri="{BB962C8B-B14F-4D97-AF65-F5344CB8AC3E}">
        <p14:creationId xmlns:p14="http://schemas.microsoft.com/office/powerpoint/2010/main" val="3084567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7FA6B-F5CA-15A7-4DB9-FB8D30FA294E}"/>
              </a:ext>
            </a:extLst>
          </p:cNvPr>
          <p:cNvSpPr>
            <a:spLocks noGrp="1"/>
          </p:cNvSpPr>
          <p:nvPr>
            <p:ph type="title"/>
          </p:nvPr>
        </p:nvSpPr>
        <p:spPr/>
        <p:txBody>
          <a:bodyPr/>
          <a:lstStyle/>
          <a:p>
            <a:r>
              <a:rPr lang="en-US" dirty="0"/>
              <a:t>Q&amp;A</a:t>
            </a:r>
            <a:endParaRPr lang="en-IN" dirty="0"/>
          </a:p>
        </p:txBody>
      </p:sp>
      <p:sp>
        <p:nvSpPr>
          <p:cNvPr id="3" name="Text Placeholder 2">
            <a:extLst>
              <a:ext uri="{FF2B5EF4-FFF2-40B4-BE49-F238E27FC236}">
                <a16:creationId xmlns:a16="http://schemas.microsoft.com/office/drawing/2014/main" xmlns="" id="{60F1E61B-45B8-5945-BC2D-024B9AC16B1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142395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BD30E5C7-2B57-1D68-3E8F-7C6CA7D9C687}"/>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Java Packages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8C40C7A9-62C4-EF41-728F-6592EBCC9D77}"/>
              </a:ext>
            </a:extLst>
          </p:cNvPr>
          <p:cNvSpPr>
            <a:spLocks noGrp="1"/>
          </p:cNvSpPr>
          <p:nvPr>
            <p:ph idx="1"/>
          </p:nvPr>
        </p:nvSpPr>
        <p:spPr>
          <a:xfrm>
            <a:off x="4742016" y="605896"/>
            <a:ext cx="6413663" cy="5646208"/>
          </a:xfrm>
        </p:spPr>
        <p:txBody>
          <a:bodyPr anchor="ctr">
            <a:normAutofit/>
          </a:bodyPr>
          <a:lstStyle/>
          <a:p>
            <a:pPr>
              <a:lnSpc>
                <a:spcPct val="100000"/>
              </a:lnSpc>
            </a:pPr>
            <a:r>
              <a:rPr lang="en-US" sz="1800" b="1" i="0" dirty="0">
                <a:effectLst/>
              </a:rPr>
              <a:t>What is a Package?</a:t>
            </a:r>
            <a:endParaRPr lang="en-US" sz="1800" b="0" i="0" dirty="0">
              <a:effectLst/>
            </a:endParaRPr>
          </a:p>
          <a:p>
            <a:pPr lvl="1">
              <a:lnSpc>
                <a:spcPct val="100000"/>
              </a:lnSpc>
              <a:buFont typeface="Wingdings" panose="05000000000000000000" pitchFamily="2" charset="2"/>
              <a:buChar char="Ø"/>
            </a:pPr>
            <a:r>
              <a:rPr lang="en-US" b="0" i="0" dirty="0">
                <a:effectLst/>
              </a:rPr>
              <a:t>A package in Java is a </a:t>
            </a:r>
            <a:r>
              <a:rPr lang="en-US" b="1" i="0" dirty="0">
                <a:effectLst/>
              </a:rPr>
              <a:t>way to organize related classes</a:t>
            </a:r>
            <a:r>
              <a:rPr lang="en-US" b="0" i="0" dirty="0">
                <a:effectLst/>
              </a:rPr>
              <a:t>, </a:t>
            </a:r>
            <a:r>
              <a:rPr lang="en-US" b="1" i="0" dirty="0">
                <a:effectLst/>
              </a:rPr>
              <a:t>interfaces</a:t>
            </a:r>
            <a:r>
              <a:rPr lang="en-US" b="0" i="0" dirty="0">
                <a:effectLst/>
              </a:rPr>
              <a:t>, and </a:t>
            </a:r>
            <a:r>
              <a:rPr lang="en-US" b="1" i="0" dirty="0">
                <a:effectLst/>
              </a:rPr>
              <a:t>sub-packages i</a:t>
            </a:r>
            <a:r>
              <a:rPr lang="en-US" b="0" i="0" dirty="0">
                <a:effectLst/>
              </a:rPr>
              <a:t>nto a structured hierarchy. </a:t>
            </a:r>
          </a:p>
          <a:p>
            <a:pPr lvl="1">
              <a:lnSpc>
                <a:spcPct val="100000"/>
              </a:lnSpc>
              <a:buFont typeface="Wingdings" panose="05000000000000000000" pitchFamily="2" charset="2"/>
              <a:buChar char="Ø"/>
            </a:pPr>
            <a:r>
              <a:rPr lang="en-US" b="0" i="0" dirty="0">
                <a:effectLst/>
              </a:rPr>
              <a:t>It provides a mechanism to group </a:t>
            </a:r>
            <a:r>
              <a:rPr lang="en-US" b="1" i="0" dirty="0">
                <a:effectLst/>
              </a:rPr>
              <a:t>logically related classes </a:t>
            </a:r>
            <a:r>
              <a:rPr lang="en-US" b="0" i="0" dirty="0">
                <a:effectLst/>
              </a:rPr>
              <a:t>together, making it </a:t>
            </a:r>
            <a:r>
              <a:rPr lang="en-US" b="1" i="0" dirty="0">
                <a:effectLst/>
              </a:rPr>
              <a:t>easier to manage and maintain </a:t>
            </a:r>
            <a:r>
              <a:rPr lang="en-US" b="0" i="0" dirty="0">
                <a:effectLst/>
              </a:rPr>
              <a:t>a large codebase. </a:t>
            </a:r>
          </a:p>
          <a:p>
            <a:pPr lvl="1">
              <a:lnSpc>
                <a:spcPct val="100000"/>
              </a:lnSpc>
              <a:buFont typeface="Wingdings" panose="05000000000000000000" pitchFamily="2" charset="2"/>
              <a:buChar char="Ø"/>
            </a:pPr>
            <a:r>
              <a:rPr lang="en-US" b="0" i="0" dirty="0">
                <a:effectLst/>
              </a:rPr>
              <a:t>Packages help in </a:t>
            </a:r>
            <a:r>
              <a:rPr lang="en-US" b="1" i="0" dirty="0">
                <a:effectLst/>
              </a:rPr>
              <a:t>preventing naming conflicts</a:t>
            </a:r>
            <a:r>
              <a:rPr lang="en-US" b="0" i="0" dirty="0">
                <a:effectLst/>
              </a:rPr>
              <a:t>, provide access control, and contribute to code modularity.</a:t>
            </a:r>
            <a:endParaRPr lang="en-IN" dirty="0"/>
          </a:p>
        </p:txBody>
      </p:sp>
    </p:spTree>
    <p:extLst>
      <p:ext uri="{BB962C8B-B14F-4D97-AF65-F5344CB8AC3E}">
        <p14:creationId xmlns:p14="http://schemas.microsoft.com/office/powerpoint/2010/main" val="1663925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D193E128-6DAD-EC10-D9DF-43EE014EEF91}"/>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Calibri "/>
              </a:rPr>
              <a:t>Java Packages</a:t>
            </a:r>
            <a:endParaRPr lang="en-IN" sz="3600" b="1" dirty="0">
              <a:solidFill>
                <a:srgbClr val="FFFFFF"/>
              </a:solidFill>
              <a:latin typeface="Calibri "/>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99C955A3-F6E4-64DB-83B7-B5EA49DB30DC}"/>
              </a:ext>
            </a:extLst>
          </p:cNvPr>
          <p:cNvSpPr>
            <a:spLocks noGrp="1"/>
          </p:cNvSpPr>
          <p:nvPr>
            <p:ph idx="1"/>
          </p:nvPr>
        </p:nvSpPr>
        <p:spPr>
          <a:xfrm>
            <a:off x="4742016" y="605896"/>
            <a:ext cx="6413663" cy="5646208"/>
          </a:xfrm>
        </p:spPr>
        <p:txBody>
          <a:bodyPr anchor="ctr">
            <a:normAutofit lnSpcReduction="10000"/>
          </a:bodyPr>
          <a:lstStyle/>
          <a:p>
            <a:pPr>
              <a:lnSpc>
                <a:spcPct val="100000"/>
              </a:lnSpc>
            </a:pPr>
            <a:r>
              <a:rPr lang="en-US" sz="2200" b="1" i="0" dirty="0">
                <a:effectLst/>
                <a:latin typeface="Calibri "/>
              </a:rPr>
              <a:t>Benefits of Using Packages in Java</a:t>
            </a:r>
            <a:r>
              <a:rPr lang="en-US" sz="2200" b="1" i="0" dirty="0" smtClean="0">
                <a:effectLst/>
                <a:latin typeface="Calibri "/>
              </a:rPr>
              <a:t>:</a:t>
            </a:r>
          </a:p>
          <a:p>
            <a:pPr>
              <a:lnSpc>
                <a:spcPct val="100000"/>
              </a:lnSpc>
            </a:pPr>
            <a:endParaRPr lang="en-US" sz="1700" b="0" i="0" dirty="0">
              <a:effectLst/>
              <a:latin typeface="Calibri "/>
            </a:endParaRPr>
          </a:p>
          <a:p>
            <a:pPr lvl="1">
              <a:lnSpc>
                <a:spcPct val="100000"/>
              </a:lnSpc>
              <a:buFont typeface="Wingdings" panose="05000000000000000000" pitchFamily="2" charset="2"/>
              <a:buChar char="Ø"/>
            </a:pPr>
            <a:r>
              <a:rPr lang="en-US" sz="1700" b="1" i="0" dirty="0">
                <a:effectLst/>
                <a:latin typeface="Calibri "/>
              </a:rPr>
              <a:t>Modularity and Organization:</a:t>
            </a:r>
            <a:r>
              <a:rPr lang="en-US" sz="1700" b="0" i="0" dirty="0">
                <a:effectLst/>
                <a:latin typeface="Calibri "/>
              </a:rPr>
              <a:t> Packages help in organizing classes into meaningful groups, allowing developers to focus on specific functionality.</a:t>
            </a:r>
          </a:p>
          <a:p>
            <a:pPr lvl="1">
              <a:lnSpc>
                <a:spcPct val="100000"/>
              </a:lnSpc>
              <a:buFont typeface="Wingdings" panose="05000000000000000000" pitchFamily="2" charset="2"/>
              <a:buChar char="Ø"/>
            </a:pPr>
            <a:r>
              <a:rPr lang="en-US" sz="1700" b="1" i="0" dirty="0">
                <a:effectLst/>
                <a:latin typeface="Calibri "/>
              </a:rPr>
              <a:t>Naming Conventions:</a:t>
            </a:r>
            <a:r>
              <a:rPr lang="en-US" sz="1700" b="0" i="0" dirty="0">
                <a:effectLst/>
                <a:latin typeface="Calibri "/>
              </a:rPr>
              <a:t> Packages ensure unique naming, reducing the chance of naming conflicts between classes.</a:t>
            </a:r>
          </a:p>
          <a:p>
            <a:pPr lvl="1">
              <a:lnSpc>
                <a:spcPct val="100000"/>
              </a:lnSpc>
              <a:buFont typeface="Wingdings" panose="05000000000000000000" pitchFamily="2" charset="2"/>
              <a:buChar char="Ø"/>
            </a:pPr>
            <a:r>
              <a:rPr lang="en-US" sz="1700" b="1" i="0" dirty="0">
                <a:effectLst/>
                <a:latin typeface="Calibri "/>
              </a:rPr>
              <a:t>Access Control:</a:t>
            </a:r>
            <a:r>
              <a:rPr lang="en-US" sz="1700" b="0" i="0" dirty="0">
                <a:effectLst/>
                <a:latin typeface="Calibri "/>
              </a:rPr>
              <a:t> By default, classes in the same package have package-level access, and this helps in encapsulating the implementation details.</a:t>
            </a:r>
          </a:p>
          <a:p>
            <a:pPr lvl="1">
              <a:lnSpc>
                <a:spcPct val="100000"/>
              </a:lnSpc>
              <a:buFont typeface="Wingdings" panose="05000000000000000000" pitchFamily="2" charset="2"/>
              <a:buChar char="Ø"/>
            </a:pPr>
            <a:r>
              <a:rPr lang="en-US" sz="1700" b="1" i="0" dirty="0">
                <a:effectLst/>
                <a:latin typeface="Calibri "/>
              </a:rPr>
              <a:t>Code Reusability:</a:t>
            </a:r>
            <a:r>
              <a:rPr lang="en-US" sz="1700" b="0" i="0" dirty="0">
                <a:effectLst/>
                <a:latin typeface="Calibri "/>
              </a:rPr>
              <a:t> You can create reusable components in packages, making it easier to share code across different projects.</a:t>
            </a:r>
          </a:p>
          <a:p>
            <a:pPr lvl="1">
              <a:lnSpc>
                <a:spcPct val="100000"/>
              </a:lnSpc>
              <a:buFont typeface="Wingdings" panose="05000000000000000000" pitchFamily="2" charset="2"/>
              <a:buChar char="Ø"/>
            </a:pPr>
            <a:r>
              <a:rPr lang="en-US" sz="1700" b="1" i="0" dirty="0">
                <a:effectLst/>
                <a:latin typeface="Calibri "/>
              </a:rPr>
              <a:t>Collaboration:</a:t>
            </a:r>
            <a:r>
              <a:rPr lang="en-US" sz="1700" b="0" i="0" dirty="0">
                <a:effectLst/>
                <a:latin typeface="Calibri "/>
              </a:rPr>
              <a:t> Packages facilitate </a:t>
            </a:r>
            <a:r>
              <a:rPr lang="en-US" sz="1700" b="0" i="0" dirty="0" smtClean="0">
                <a:effectLst/>
                <a:latin typeface="Calibri "/>
              </a:rPr>
              <a:t>separation </a:t>
            </a:r>
            <a:r>
              <a:rPr lang="en-US" sz="1700" b="0" i="0" dirty="0">
                <a:effectLst/>
                <a:latin typeface="Calibri "/>
              </a:rPr>
              <a:t>of concerns.</a:t>
            </a:r>
          </a:p>
          <a:p>
            <a:pPr lvl="1">
              <a:lnSpc>
                <a:spcPct val="100000"/>
              </a:lnSpc>
              <a:buFont typeface="Wingdings" panose="05000000000000000000" pitchFamily="2" charset="2"/>
              <a:buChar char="Ø"/>
            </a:pPr>
            <a:r>
              <a:rPr lang="en-US" sz="1700" b="1" i="0" dirty="0">
                <a:effectLst/>
                <a:latin typeface="Calibri "/>
              </a:rPr>
              <a:t>Maintenance:</a:t>
            </a:r>
            <a:r>
              <a:rPr lang="en-US" sz="1700" b="0" i="0" dirty="0">
                <a:effectLst/>
                <a:latin typeface="Calibri "/>
              </a:rPr>
              <a:t> Organized code in packages is easier to maintain, refactor, and debug.</a:t>
            </a:r>
          </a:p>
          <a:p>
            <a:pPr lvl="1">
              <a:lnSpc>
                <a:spcPct val="100000"/>
              </a:lnSpc>
              <a:buFont typeface="Wingdings" panose="05000000000000000000" pitchFamily="2" charset="2"/>
              <a:buChar char="Ø"/>
            </a:pPr>
            <a:r>
              <a:rPr lang="en-US" sz="1700" b="1" i="0" dirty="0">
                <a:effectLst/>
                <a:latin typeface="Calibri "/>
              </a:rPr>
              <a:t>Dependency Management:</a:t>
            </a:r>
            <a:r>
              <a:rPr lang="en-US" sz="1700" b="0" i="0" dirty="0">
                <a:effectLst/>
                <a:latin typeface="Calibri "/>
              </a:rPr>
              <a:t> Packages allow you to manage dependencies efficiently by clearly indicating the relationships between components.</a:t>
            </a:r>
          </a:p>
          <a:p>
            <a:endParaRPr lang="en-IN" sz="1700" dirty="0"/>
          </a:p>
        </p:txBody>
      </p:sp>
    </p:spTree>
    <p:extLst>
      <p:ext uri="{BB962C8B-B14F-4D97-AF65-F5344CB8AC3E}">
        <p14:creationId xmlns:p14="http://schemas.microsoft.com/office/powerpoint/2010/main" val="2222547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013D8B56-36CF-2B77-1D54-DFB8370C6C42}"/>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Calibri "/>
              </a:rPr>
              <a:t>Java Packages</a:t>
            </a:r>
            <a:endParaRPr lang="en-IN" sz="3600" b="1" dirty="0">
              <a:solidFill>
                <a:srgbClr val="FFFFFF"/>
              </a:solidFill>
              <a:latin typeface="Calibri "/>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618C5D72-5428-73DC-44A9-2C6F636B8F9C}"/>
              </a:ext>
            </a:extLst>
          </p:cNvPr>
          <p:cNvSpPr>
            <a:spLocks noGrp="1"/>
          </p:cNvSpPr>
          <p:nvPr>
            <p:ph idx="1"/>
          </p:nvPr>
        </p:nvSpPr>
        <p:spPr>
          <a:xfrm>
            <a:off x="4742016" y="605896"/>
            <a:ext cx="6413663" cy="5646208"/>
          </a:xfrm>
        </p:spPr>
        <p:txBody>
          <a:bodyPr anchor="ctr">
            <a:noAutofit/>
          </a:bodyPr>
          <a:lstStyle/>
          <a:p>
            <a:pPr marL="0" indent="0">
              <a:buNone/>
            </a:pPr>
            <a:r>
              <a:rPr lang="en-US" sz="1700" b="1" i="0" dirty="0">
                <a:effectLst/>
              </a:rPr>
              <a:t>Package Declaration</a:t>
            </a:r>
            <a:endParaRPr lang="en-US" sz="1700" b="0" i="0" dirty="0">
              <a:effectLst/>
            </a:endParaRPr>
          </a:p>
          <a:p>
            <a:pPr lvl="1">
              <a:buFont typeface="Wingdings" panose="05000000000000000000" pitchFamily="2" charset="2"/>
              <a:buChar char="Ø"/>
            </a:pPr>
            <a:r>
              <a:rPr lang="en-US" sz="1700" b="0" i="0" dirty="0">
                <a:effectLst/>
              </a:rPr>
              <a:t>A package declaration is the </a:t>
            </a:r>
            <a:r>
              <a:rPr lang="en-US" sz="1700" b="1" i="0" dirty="0">
                <a:effectLst/>
              </a:rPr>
              <a:t>first line of a Java </a:t>
            </a:r>
            <a:r>
              <a:rPr lang="en-US" sz="1700" b="0" i="0" dirty="0">
                <a:effectLst/>
              </a:rPr>
              <a:t>source file.</a:t>
            </a:r>
          </a:p>
          <a:p>
            <a:pPr lvl="1">
              <a:buFont typeface="Wingdings" panose="05000000000000000000" pitchFamily="2" charset="2"/>
              <a:buChar char="Ø"/>
            </a:pPr>
            <a:r>
              <a:rPr lang="en-US" sz="1700" b="0" i="0" dirty="0">
                <a:effectLst/>
              </a:rPr>
              <a:t> It specifies the package to which the class belongs. </a:t>
            </a:r>
          </a:p>
          <a:p>
            <a:pPr marL="292608" lvl="1" indent="0">
              <a:buNone/>
            </a:pPr>
            <a:r>
              <a:rPr lang="en-US" sz="1700" b="1" dirty="0"/>
              <a:t>E</a:t>
            </a:r>
            <a:r>
              <a:rPr lang="en-US" sz="1700" b="1" i="0" dirty="0">
                <a:effectLst/>
              </a:rPr>
              <a:t>xample</a:t>
            </a:r>
            <a:r>
              <a:rPr lang="en-US" sz="1700" b="0" i="0" dirty="0">
                <a:effectLst/>
              </a:rPr>
              <a:t>:</a:t>
            </a:r>
          </a:p>
          <a:p>
            <a:pPr marL="384048" lvl="2" indent="0">
              <a:buNone/>
            </a:pPr>
            <a:r>
              <a:rPr lang="en-IN" sz="1700" dirty="0"/>
              <a:t>  package </a:t>
            </a:r>
            <a:r>
              <a:rPr lang="en-IN" sz="1700" b="1" dirty="0"/>
              <a:t>com.example.myproject</a:t>
            </a:r>
            <a:r>
              <a:rPr lang="en-IN" sz="1700" dirty="0"/>
              <a:t>;</a:t>
            </a:r>
          </a:p>
          <a:p>
            <a:pPr marL="0" indent="0">
              <a:buNone/>
            </a:pPr>
            <a:r>
              <a:rPr lang="en-US" sz="1700" b="1" dirty="0"/>
              <a:t>Creating Packages in Java</a:t>
            </a:r>
          </a:p>
          <a:p>
            <a:pPr lvl="1">
              <a:buFont typeface="Wingdings" panose="05000000000000000000" pitchFamily="2" charset="2"/>
              <a:buChar char="Ø"/>
            </a:pPr>
            <a:r>
              <a:rPr lang="en-US" sz="1700" dirty="0"/>
              <a:t>To create a package, you structure your codebase into directories that correspond to the package hierarchy. </a:t>
            </a:r>
          </a:p>
          <a:p>
            <a:pPr lvl="1">
              <a:buFont typeface="Wingdings" panose="05000000000000000000" pitchFamily="2" charset="2"/>
              <a:buChar char="Ø"/>
            </a:pPr>
            <a:r>
              <a:rPr lang="en-US" sz="1700" dirty="0"/>
              <a:t>For instance, if the package is com.example.myproject, your class files should be stored in com/example/myproject directory.</a:t>
            </a:r>
          </a:p>
          <a:p>
            <a:pPr marL="0" indent="0">
              <a:buNone/>
            </a:pPr>
            <a:r>
              <a:rPr lang="en-US" sz="1700" b="1" dirty="0"/>
              <a:t>Importing Packages and Classes:</a:t>
            </a:r>
          </a:p>
          <a:p>
            <a:pPr marL="464058" lvl="1" indent="-171450">
              <a:buFont typeface="Wingdings" panose="05000000000000000000" pitchFamily="2" charset="2"/>
              <a:buChar char="Ø"/>
            </a:pPr>
            <a:r>
              <a:rPr lang="en-US" sz="1700" dirty="0"/>
              <a:t>You can import packages or specific classes from them using the import statement. </a:t>
            </a:r>
          </a:p>
          <a:p>
            <a:pPr marL="464058" lvl="1" indent="-171450">
              <a:buFont typeface="Wingdings" panose="05000000000000000000" pitchFamily="2" charset="2"/>
              <a:buChar char="Ø"/>
            </a:pPr>
            <a:r>
              <a:rPr lang="en-US" sz="1700" dirty="0"/>
              <a:t>This allows you to use classes without specifying their full qualified names every time.</a:t>
            </a:r>
          </a:p>
          <a:p>
            <a:pPr marL="0" indent="0">
              <a:buNone/>
            </a:pPr>
            <a:r>
              <a:rPr lang="en-US" sz="1700" b="1" dirty="0"/>
              <a:t>Accessing Classes in Different Packages:</a:t>
            </a:r>
          </a:p>
          <a:p>
            <a:pPr lvl="1">
              <a:buFont typeface="Wingdings" panose="05000000000000000000" pitchFamily="2" charset="2"/>
              <a:buChar char="Ø"/>
            </a:pPr>
            <a:r>
              <a:rPr lang="en-US" sz="1700" dirty="0"/>
              <a:t>To access classes from different packages, you </a:t>
            </a:r>
            <a:r>
              <a:rPr lang="en-US" sz="1700" b="1" dirty="0"/>
              <a:t>use the import statement </a:t>
            </a:r>
            <a:r>
              <a:rPr lang="en-US" sz="1700" dirty="0"/>
              <a:t>or specify the fully qualified class name (including the package) when using the class.</a:t>
            </a:r>
            <a:endParaRPr lang="en-IN" sz="1700" dirty="0"/>
          </a:p>
        </p:txBody>
      </p:sp>
    </p:spTree>
    <p:extLst>
      <p:ext uri="{BB962C8B-B14F-4D97-AF65-F5344CB8AC3E}">
        <p14:creationId xmlns:p14="http://schemas.microsoft.com/office/powerpoint/2010/main" val="3713070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F150317C-CC62-3A64-F89B-1C1B1E1FDDD7}"/>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Calibri "/>
              </a:rPr>
              <a:t>Java Packages</a:t>
            </a:r>
            <a:endParaRPr lang="en-IN" sz="3600" b="1" dirty="0">
              <a:solidFill>
                <a:srgbClr val="FFFFFF"/>
              </a:solidFill>
              <a:latin typeface="Calibri "/>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2AF6A982-0FB9-445E-B816-DAA115BCFD1A}"/>
              </a:ext>
            </a:extLst>
          </p:cNvPr>
          <p:cNvSpPr>
            <a:spLocks noGrp="1"/>
          </p:cNvSpPr>
          <p:nvPr>
            <p:ph idx="1"/>
          </p:nvPr>
        </p:nvSpPr>
        <p:spPr>
          <a:xfrm>
            <a:off x="4742016" y="605896"/>
            <a:ext cx="6413663" cy="5646208"/>
          </a:xfrm>
        </p:spPr>
        <p:txBody>
          <a:bodyPr anchor="ctr">
            <a:normAutofit/>
          </a:bodyPr>
          <a:lstStyle/>
          <a:p>
            <a:pPr marL="0" indent="0">
              <a:buNone/>
            </a:pPr>
            <a:r>
              <a:rPr lang="en-US" sz="1700" b="1" dirty="0"/>
              <a:t>Default Package and Its Limitations</a:t>
            </a:r>
          </a:p>
          <a:p>
            <a:pPr lvl="1">
              <a:buFont typeface="Wingdings" panose="05000000000000000000" pitchFamily="2" charset="2"/>
              <a:buChar char="Ø"/>
            </a:pPr>
            <a:r>
              <a:rPr lang="en-US" sz="1700" dirty="0"/>
              <a:t>Classes without a package declaration belong to the "</a:t>
            </a:r>
            <a:r>
              <a:rPr lang="en-US" sz="1700" b="1" dirty="0"/>
              <a:t>default package</a:t>
            </a:r>
            <a:r>
              <a:rPr lang="en-US" sz="1700" dirty="0"/>
              <a:t>." </a:t>
            </a:r>
          </a:p>
          <a:p>
            <a:pPr lvl="1">
              <a:buFont typeface="Wingdings" panose="05000000000000000000" pitchFamily="2" charset="2"/>
              <a:buChar char="Ø"/>
            </a:pPr>
            <a:r>
              <a:rPr lang="en-US" sz="1700" dirty="0"/>
              <a:t>It is recommended to avoid using the default package due to limitations in code organization, access control, and potential naming conflicts.</a:t>
            </a:r>
          </a:p>
          <a:p>
            <a:pPr marL="0" indent="0">
              <a:buNone/>
            </a:pPr>
            <a:r>
              <a:rPr lang="en-US" sz="1700" b="1" dirty="0"/>
              <a:t>Using Import Statements for External Classes</a:t>
            </a:r>
          </a:p>
          <a:p>
            <a:pPr marL="201168" lvl="1" indent="0">
              <a:buNone/>
            </a:pPr>
            <a:r>
              <a:rPr lang="en-US" sz="1700" dirty="0"/>
              <a:t>The import statement helps in using classes without typing their full qualified names.</a:t>
            </a:r>
          </a:p>
          <a:p>
            <a:pPr marL="201168" lvl="1" indent="0">
              <a:buNone/>
            </a:pPr>
            <a:r>
              <a:rPr lang="en-US" sz="1700" b="1" dirty="0"/>
              <a:t>   Example</a:t>
            </a:r>
            <a:r>
              <a:rPr lang="en-US" sz="1700" dirty="0"/>
              <a:t>:</a:t>
            </a:r>
          </a:p>
          <a:p>
            <a:pPr marL="201168" lvl="1" indent="0">
              <a:buNone/>
            </a:pPr>
            <a:r>
              <a:rPr lang="en-US" sz="1700" dirty="0"/>
              <a:t>         </a:t>
            </a:r>
            <a:r>
              <a:rPr lang="en-US" sz="1700" b="1" dirty="0"/>
              <a:t>import</a:t>
            </a:r>
            <a:r>
              <a:rPr lang="en-US" sz="1700" dirty="0"/>
              <a:t> java.util.ArrayList;</a:t>
            </a:r>
          </a:p>
          <a:p>
            <a:pPr marL="0" indent="0">
              <a:buNone/>
            </a:pPr>
            <a:r>
              <a:rPr lang="en-US" sz="1700" b="1" dirty="0"/>
              <a:t>Package Naming Conventions:</a:t>
            </a:r>
          </a:p>
          <a:p>
            <a:pPr marL="578358" lvl="1" indent="-285750">
              <a:buFont typeface="Wingdings" panose="05000000000000000000" pitchFamily="2" charset="2"/>
              <a:buChar char="Ø"/>
            </a:pPr>
            <a:r>
              <a:rPr lang="en-US" sz="1700" dirty="0"/>
              <a:t>Package names are typically in lowercase letters to avoid naming conflicts with class names. </a:t>
            </a:r>
          </a:p>
          <a:p>
            <a:pPr marL="578358" lvl="1" indent="-285750">
              <a:buFont typeface="Wingdings" panose="05000000000000000000" pitchFamily="2" charset="2"/>
              <a:buChar char="Ø"/>
            </a:pPr>
            <a:r>
              <a:rPr lang="en-US" sz="1700" dirty="0"/>
              <a:t>The convention often follows a reverse domain name structure, like </a:t>
            </a:r>
            <a:r>
              <a:rPr lang="en-US" sz="1700" b="1" dirty="0"/>
              <a:t>com.example.myproject</a:t>
            </a:r>
            <a:r>
              <a:rPr lang="en-US" sz="1700" dirty="0"/>
              <a:t>.</a:t>
            </a:r>
            <a:endParaRPr lang="en-IN" sz="1700" dirty="0"/>
          </a:p>
        </p:txBody>
      </p:sp>
    </p:spTree>
    <p:extLst>
      <p:ext uri="{BB962C8B-B14F-4D97-AF65-F5344CB8AC3E}">
        <p14:creationId xmlns:p14="http://schemas.microsoft.com/office/powerpoint/2010/main" val="1132645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JVM Architecture</a:t>
            </a:r>
          </a:p>
        </p:txBody>
      </p:sp>
    </p:spTree>
    <p:extLst>
      <p:ext uri="{BB962C8B-B14F-4D97-AF65-F5344CB8AC3E}">
        <p14:creationId xmlns:p14="http://schemas.microsoft.com/office/powerpoint/2010/main" val="143306070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5442</TotalTime>
  <Words>3609</Words>
  <Application>Microsoft Office PowerPoint</Application>
  <PresentationFormat>Widescreen</PresentationFormat>
  <Paragraphs>322</Paragraphs>
  <Slides>43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Calibri </vt:lpstr>
      <vt:lpstr>Calibri Light</vt:lpstr>
      <vt:lpstr>Söhne</vt:lpstr>
      <vt:lpstr>Wingdings</vt:lpstr>
      <vt:lpstr>Retrospect</vt:lpstr>
      <vt:lpstr>Java Programming Essentials: A Comprehensive Journey into Core Java and Beyond</vt:lpstr>
      <vt:lpstr>Day 8</vt:lpstr>
      <vt:lpstr>Day 8: Agenda</vt:lpstr>
      <vt:lpstr>Java Packages</vt:lpstr>
      <vt:lpstr>Java Packages</vt:lpstr>
      <vt:lpstr>Java Packages</vt:lpstr>
      <vt:lpstr>Java Packages</vt:lpstr>
      <vt:lpstr>Java Packages</vt:lpstr>
      <vt:lpstr>JVM Architecture</vt:lpstr>
      <vt:lpstr>Introduction to JVM and Java Architecture</vt:lpstr>
      <vt:lpstr>JVM</vt:lpstr>
      <vt:lpstr>JVM Architecture</vt:lpstr>
      <vt:lpstr>Role of JVM in Java Programming </vt:lpstr>
      <vt:lpstr>JVM Components</vt:lpstr>
      <vt:lpstr>JVM Memory Model</vt:lpstr>
      <vt:lpstr>Overview of Java Architecture: Compilation and Execution</vt:lpstr>
      <vt:lpstr>Class Loader Subsystem</vt:lpstr>
      <vt:lpstr>Runtime Data Area: Heap, Stack, Method Area</vt:lpstr>
      <vt:lpstr>JVM Memory Model</vt:lpstr>
      <vt:lpstr>JVM Memory Model</vt:lpstr>
      <vt:lpstr>Runtime Data Area: PC Register, Native Method Stack</vt:lpstr>
      <vt:lpstr>How JVM executes Java programs</vt:lpstr>
      <vt:lpstr>How JVM Executes Java Programs </vt:lpstr>
      <vt:lpstr>Java Memory Management</vt:lpstr>
      <vt:lpstr>Java Memory Management</vt:lpstr>
      <vt:lpstr>Overview of Java Memory Management </vt:lpstr>
      <vt:lpstr>Java Objects and Memory Allocation</vt:lpstr>
      <vt:lpstr>Garbage Collection</vt:lpstr>
      <vt:lpstr>Garbage Collection Basics</vt:lpstr>
      <vt:lpstr>Introduction to Garbage Collection </vt:lpstr>
      <vt:lpstr>How Garbage Collection Works </vt:lpstr>
      <vt:lpstr>Generational Garbage Collection</vt:lpstr>
      <vt:lpstr>Garbage Collection Algorithms</vt:lpstr>
      <vt:lpstr>Interview Questions</vt:lpstr>
      <vt:lpstr>Package Interview Questions</vt:lpstr>
      <vt:lpstr>Package Interview Questions</vt:lpstr>
      <vt:lpstr>JVM Architecture Interview Questions</vt:lpstr>
      <vt:lpstr>JVM Architecture Interview Questions</vt:lpstr>
      <vt:lpstr>Garbage Collection Interview Questions</vt:lpstr>
      <vt:lpstr>Garbage Collection Interview Questions</vt:lpstr>
      <vt:lpstr>Assignments</vt:lpstr>
      <vt:lpstr>Assignments</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dc:title>
  <dc:creator>Hema Mahadevu</dc:creator>
  <cp:lastModifiedBy>Ashok, Bharath</cp:lastModifiedBy>
  <cp:revision>92</cp:revision>
  <dcterms:created xsi:type="dcterms:W3CDTF">2023-08-03T13:19:55Z</dcterms:created>
  <dcterms:modified xsi:type="dcterms:W3CDTF">2023-08-18T00:20:12Z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a00c31-701e-4223-8b9c-13bd86c6a24f_Enabled">
    <vt:lpwstr>true</vt:lpwstr>
  </property>
  <property fmtid="{D5CDD505-2E9C-101B-9397-08002B2CF9AE}" pid="3" name="MSIP_Label_8aa00c31-701e-4223-8b9c-13bd86c6a24f_SetDate">
    <vt:lpwstr>2023-08-03T13:20:50Z</vt:lpwstr>
  </property>
  <property fmtid="{D5CDD505-2E9C-101B-9397-08002B2CF9AE}" pid="4" name="MSIP_Label_8aa00c31-701e-4223-8b9c-13bd86c6a24f_Method">
    <vt:lpwstr>Standard</vt:lpwstr>
  </property>
  <property fmtid="{D5CDD505-2E9C-101B-9397-08002B2CF9AE}" pid="5" name="MSIP_Label_8aa00c31-701e-4223-8b9c-13bd86c6a24f_Name">
    <vt:lpwstr>8aa00c31-701e-4223-8b9c-13bd86c6a24f</vt:lpwstr>
  </property>
  <property fmtid="{D5CDD505-2E9C-101B-9397-08002B2CF9AE}" pid="6" name="MSIP_Label_8aa00c31-701e-4223-8b9c-13bd86c6a24f_SiteId">
    <vt:lpwstr>d05e4a96-dcd9-4c15-a71a-9c868da4f308</vt:lpwstr>
  </property>
  <property fmtid="{D5CDD505-2E9C-101B-9397-08002B2CF9AE}" pid="7" name="MSIP_Label_8aa00c31-701e-4223-8b9c-13bd86c6a24f_ActionId">
    <vt:lpwstr>c71c1f1a-3228-4c85-906e-5690a1735d5d</vt:lpwstr>
  </property>
  <property fmtid="{D5CDD505-2E9C-101B-9397-08002B2CF9AE}" pid="8" name="MSIP_Label_8aa00c31-701e-4223-8b9c-13bd86c6a24f_ContentBits">
    <vt:lpwstr>0</vt:lpwstr>
  </property>
</Properties>
</file>