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8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6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7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26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6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2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50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7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3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D6958E-6A84-4D54-AA38-94BD14650450}" type="datetimeFigureOut">
              <a:rPr lang="en-IN" smtClean="0"/>
              <a:t>18-10-2021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E054A1-C2C6-4263-BF73-DBB576C655B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7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9763-04E8-4105-B626-13A7306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581025"/>
            <a:ext cx="10534650" cy="10953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     </a:t>
            </a:r>
            <a:r>
              <a:rPr lang="en-US" sz="7000" b="1" dirty="0">
                <a:latin typeface="Arial Rounded MT Bold" panose="020F0704030504030204" pitchFamily="34" charset="0"/>
              </a:rPr>
              <a:t>UNIFORM  STORE</a:t>
            </a:r>
            <a:endParaRPr lang="en-IN" sz="7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BDECD-4B2A-47B8-B070-8ECF77C95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2769204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  FUNCTIONALITY - CATEGORY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45029-0E7E-4AC5-AABB-6025C320642E}"/>
              </a:ext>
            </a:extLst>
          </p:cNvPr>
          <p:cNvSpPr txBox="1"/>
          <p:nvPr/>
        </p:nvSpPr>
        <p:spPr>
          <a:xfrm>
            <a:off x="9305925" y="5334000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RAMYA  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5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D01B9-9078-40C4-9F94-6335434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MANUAL TESTING – SPRINT 1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9DA7E-86E6-4B8C-879E-1D99B675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 of test cases from admin end using equivalence partitioning and boundary  values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1)     ADMIN – ADD Category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2)     ADMIN – UPDATE Category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3)     ADMIN – DELETE Category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of  Manufacturer testcases from ADMIN 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Manufacturer test case metrics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D01B9-9078-40C4-9F94-6335434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MANUAL TESTING – SPRINT 1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9DA7E-86E6-4B8C-879E-1D99B675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183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 of CATEGORY testcases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of test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log cycle-1 and cycle-2 performed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 of Issue log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Uploading all files in Github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 of assigned tasks in Jira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 reporting in Jira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1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D01B9-9078-40C4-9F94-6335434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AUTOMATION TESTING – SPRINT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9DA7E-86E6-4B8C-879E-1D99B675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Smoke test – ADMIN must be able to go through Category section after successful 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Sanity test – ADMIN must be able to add new Category using the ADMIN dashboard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TestNG file and Extent Report creation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Uploading all files in Github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 of assigned tasks in Jira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D01B9-9078-40C4-9F94-6335434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AUTOMATION TESTING – SPRINT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86419-BA2E-4F64-AB6A-855CE0B4D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2" t="9968" r="20559" b="11731"/>
          <a:stretch/>
        </p:blipFill>
        <p:spPr>
          <a:xfrm>
            <a:off x="2086252" y="1935332"/>
            <a:ext cx="7599286" cy="41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D01B9-9078-40C4-9F94-6335434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AUTOMATION TESTING – SPRINT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FCA09-99C3-492A-9881-9BB2DDC65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t="10096" r="20631" b="11732"/>
          <a:stretch/>
        </p:blipFill>
        <p:spPr>
          <a:xfrm>
            <a:off x="2032986" y="1853754"/>
            <a:ext cx="764367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1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9763-04E8-4105-B626-13A7306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581025"/>
            <a:ext cx="10534650" cy="2295525"/>
          </a:xfrm>
        </p:spPr>
        <p:txBody>
          <a:bodyPr/>
          <a:lstStyle/>
          <a:p>
            <a:r>
              <a:rPr lang="en-US" sz="7000" dirty="0">
                <a:latin typeface="Arial Rounded MT Bold" panose="020F0704030504030204" pitchFamily="34" charset="0"/>
              </a:rPr>
              <a:t>          </a:t>
            </a:r>
            <a:r>
              <a:rPr lang="en-US" sz="7000" b="1" dirty="0">
                <a:latin typeface="Arial Rounded MT Bold" panose="020F0704030504030204" pitchFamily="34" charset="0"/>
              </a:rPr>
              <a:t>THANK  YOU</a:t>
            </a:r>
            <a:endParaRPr lang="en-IN" sz="7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27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988</TotalTime>
  <Words>178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Times New Roman</vt:lpstr>
      <vt:lpstr>Wingdings</vt:lpstr>
      <vt:lpstr>Retrospect</vt:lpstr>
      <vt:lpstr>     UNIFORM  STORE</vt:lpstr>
      <vt:lpstr>MANUAL TESTING – SPRINT 1</vt:lpstr>
      <vt:lpstr>MANUAL TESTING – SPRINT 1</vt:lpstr>
      <vt:lpstr>AUTOMATION TESTING – SPRINT 2</vt:lpstr>
      <vt:lpstr>AUTOMATION TESTING – SPRINT 2</vt:lpstr>
      <vt:lpstr>AUTOMATION TESTING – SPRINT 2</vt:lpstr>
      <vt:lpstr>          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UNIFORM  STORE</dc:title>
  <dc:creator>Panchami</dc:creator>
  <cp:lastModifiedBy>Panchami</cp:lastModifiedBy>
  <cp:revision>8</cp:revision>
  <dcterms:created xsi:type="dcterms:W3CDTF">2021-10-12T09:23:45Z</dcterms:created>
  <dcterms:modified xsi:type="dcterms:W3CDTF">2021-10-18T11:18:09Z</dcterms:modified>
</cp:coreProperties>
</file>