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5" r:id="rId3"/>
    <p:sldId id="264" r:id="rId4"/>
    <p:sldId id="266" r:id="rId5"/>
    <p:sldId id="267" r:id="rId6"/>
    <p:sldId id="268" r:id="rId7"/>
    <p:sldId id="261" r:id="rId8"/>
    <p:sldId id="262" r:id="rId9"/>
  </p:sldIdLst>
  <p:sldSz cx="9144000" cy="5143500" type="screen16x9"/>
  <p:notesSz cx="9144000" cy="51435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FJCTS+PublicSans-Bold" panose="020B0604020202020204"/>
      <p:regular r:id="rId14"/>
    </p:embeddedFont>
    <p:embeddedFont>
      <p:font typeface="Public Sans" panose="020B0604020202020204" charset="0"/>
      <p:regular r:id="rId15"/>
      <p:bold r:id="rId16"/>
      <p:italic r:id="rId17"/>
      <p:boldItalic r:id="rId18"/>
    </p:embeddedFont>
    <p:embeddedFont>
      <p:font typeface="RMKPBC+PublicSans-BoldItalic" panose="020B06040202020202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8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0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8474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20" y="225967"/>
            <a:ext cx="175260" cy="4075443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253464"/>
              <a:chOff x="129115" y="1196929"/>
              <a:chExt cx="175260" cy="2253464"/>
            </a:xfrm>
          </p:grpSpPr>
          <p:cxnSp>
            <p:nvCxnSpPr>
              <p:cNvPr id="24" name="Google Shape;24;p216"/>
              <p:cNvCxnSpPr/>
              <p:nvPr/>
            </p:nvCxnSpPr>
            <p:spPr>
              <a:xfrm>
                <a:off x="216745" y="1402852"/>
                <a:ext cx="0" cy="2047541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2207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myababu2002/Protfolio.gi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2680" y="2692811"/>
            <a:ext cx="3182416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400" b="1" dirty="0">
                <a:solidFill>
                  <a:srgbClr val="2236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Portfolio </a:t>
            </a:r>
          </a:p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endParaRPr lang="en-IN" sz="2400" b="1" dirty="0">
              <a:solidFill>
                <a:srgbClr val="2236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Task - 1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C7976C-07B0-385E-ADD4-4F14CA092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66" y="339502"/>
            <a:ext cx="2250118" cy="738664"/>
          </a:xfrm>
        </p:spPr>
        <p:txBody>
          <a:bodyPr/>
          <a:lstStyle/>
          <a:p>
            <a:pPr algn="l"/>
            <a:r>
              <a:rPr lang="en-IN" sz="2400" b="1" dirty="0"/>
              <a:t>Portfolio </a:t>
            </a:r>
            <a:br>
              <a:rPr lang="en-IN" sz="2400" b="1" dirty="0"/>
            </a:br>
            <a:r>
              <a:rPr lang="en-IN" sz="2400" b="1" dirty="0"/>
              <a:t>Name : </a:t>
            </a:r>
            <a:r>
              <a:rPr lang="en-IN" sz="2400" b="1" dirty="0" err="1"/>
              <a:t>Protfolio</a:t>
            </a:r>
            <a:r>
              <a:rPr lang="en-IN" sz="2400" b="1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1710C0-C874-7B45-44E6-F9A2EEFAB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528" y="1347614"/>
            <a:ext cx="4842406" cy="1692771"/>
          </a:xfrm>
        </p:spPr>
        <p:txBody>
          <a:bodyPr/>
          <a:lstStyle/>
          <a:p>
            <a:r>
              <a:rPr lang="en-IN" sz="2000" b="1" dirty="0"/>
              <a:t>Team Members: </a:t>
            </a:r>
          </a:p>
          <a:p>
            <a:r>
              <a:rPr lang="en-IN" b="1" dirty="0"/>
              <a:t>                         </a:t>
            </a:r>
          </a:p>
          <a:p>
            <a:pPr algn="l"/>
            <a:r>
              <a:rPr lang="en-IN" b="1" dirty="0"/>
              <a:t>                             </a:t>
            </a:r>
            <a:r>
              <a:rPr lang="en-IN" dirty="0"/>
              <a:t>1. Harini SK(111420205013)</a:t>
            </a:r>
          </a:p>
          <a:p>
            <a:pPr algn="l"/>
            <a:r>
              <a:rPr lang="en-IN" dirty="0"/>
              <a:t>                             2. Vijayalakshmi A(111420205301)</a:t>
            </a:r>
          </a:p>
          <a:p>
            <a:pPr algn="l"/>
            <a:r>
              <a:rPr lang="en-IN" dirty="0"/>
              <a:t>                             3. Ramya VB(111420205035)</a:t>
            </a:r>
          </a:p>
          <a:p>
            <a:pPr algn="l"/>
            <a:r>
              <a:rPr lang="en-IN" dirty="0"/>
              <a:t>                             4. Shobana B(111420205041</a:t>
            </a:r>
            <a:r>
              <a:rPr lang="en-IN" b="1" dirty="0"/>
              <a:t>)                        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9C83A6-E6DB-4228-8900-9DB6E8E94E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493787"/>
            <a:ext cx="3528392" cy="415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07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09A649-0DDB-6A21-097F-91FE7AD15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11" y="797652"/>
            <a:ext cx="3421450" cy="344091"/>
          </a:xfrm>
        </p:spPr>
        <p:txBody>
          <a:bodyPr>
            <a:noAutofit/>
          </a:bodyPr>
          <a:lstStyle/>
          <a:p>
            <a:r>
              <a:rPr lang="en-IN" sz="1800" dirty="0" err="1"/>
              <a:t>Protfolio</a:t>
            </a:r>
            <a:r>
              <a:rPr lang="en-IN" sz="1800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400CC6-4DF5-A626-45DD-4414862A3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35974" y="1130808"/>
            <a:ext cx="4932040" cy="3734263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  <a:latin typeface="Google Sans"/>
              </a:rPr>
              <a:t>A 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Google Sans"/>
              </a:rPr>
              <a:t>portfolio is a collection of work samples that showcases your skills and experience. It is a valuable tool for job seekers, freelancers, and other professionals who want to demonstrate their abilities to potential clients or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Google Sans"/>
              </a:rPr>
              <a:t>employers.A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Google Sans"/>
              </a:rPr>
              <a:t> well-crafted portfolio can help you stand out from the competition and increase your chances of success. It can also help you to: 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Google Sans"/>
              </a:rPr>
              <a:t>Attract new clients or employers 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Google Sans"/>
              </a:rPr>
              <a:t>Get hired for your dream job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Google Sans"/>
              </a:rPr>
              <a:t>Increase your earning potential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Google Sans"/>
              </a:rPr>
              <a:t>Build your brand and reputation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Google Sans"/>
              </a:rPr>
              <a:t>Gain credibility and trust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Google Sans"/>
              </a:rPr>
              <a:t>Demonstrate your expertise </a:t>
            </a:r>
          </a:p>
          <a:p>
            <a:pPr algn="just"/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872230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980BF7-C7CD-92F1-894F-0B1C4417B9DA}"/>
              </a:ext>
            </a:extLst>
          </p:cNvPr>
          <p:cNvSpPr txBox="1"/>
          <p:nvPr/>
        </p:nvSpPr>
        <p:spPr>
          <a:xfrm>
            <a:off x="611560" y="123478"/>
            <a:ext cx="842493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SRS for “</a:t>
            </a:r>
            <a:r>
              <a:rPr lang="en-IN" dirty="0" err="1"/>
              <a:t>Protfolio</a:t>
            </a:r>
            <a:r>
              <a:rPr lang="en-IN" dirty="0"/>
              <a:t>”:</a:t>
            </a:r>
          </a:p>
          <a:p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Introduction: </a:t>
            </a:r>
          </a:p>
          <a:p>
            <a:pPr algn="just" fontAlgn="ctr"/>
            <a:r>
              <a:rPr lang="en-IN" sz="1600" dirty="0"/>
              <a:t>                  </a:t>
            </a:r>
            <a:r>
              <a:rPr lang="en-US" dirty="0">
                <a:latin typeface="Google Sans"/>
              </a:rPr>
              <a:t>A portfolio is a collection of records that showcase your accomplishments, skills, experiences, and attributes. It can include samples of your best work, life experiences, values, and achievements. A portfolio bio and introduction should be concise and focused. You want to give your audience a glimpse of who you are and what you can offer.</a:t>
            </a:r>
          </a:p>
          <a:p>
            <a:pPr algn="just" fontAlgn="ctr"/>
            <a:endParaRPr lang="en-IN" dirty="0"/>
          </a:p>
          <a:p>
            <a:pPr algn="just" fontAlgn="ctr"/>
            <a:r>
              <a:rPr lang="en-IN" dirty="0"/>
              <a:t>2. Purpose: </a:t>
            </a:r>
          </a:p>
          <a:p>
            <a:pPr algn="just"/>
            <a:r>
              <a:rPr lang="en-IN" dirty="0"/>
              <a:t>              </a:t>
            </a:r>
            <a:r>
              <a:rPr lang="en-US" b="0" i="0" dirty="0">
                <a:effectLst/>
                <a:latin typeface="Google Sans"/>
              </a:rPr>
              <a:t>The purpose of a portfolio is to showcase your skills and experience to potential clients or employers. It is a collection of work samples that demonstrates your abilities and accomplishments. A well-crafted portfolio can help you stand out from the competition and increase your chances of success. Portfolios can be used by a variety of professionals, including: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Photographers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Web developers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Students etc..</a:t>
            </a:r>
          </a:p>
          <a:p>
            <a:pPr lvl="4"/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just"/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016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980BF7-C7CD-92F1-894F-0B1C4417B9DA}"/>
              </a:ext>
            </a:extLst>
          </p:cNvPr>
          <p:cNvSpPr txBox="1"/>
          <p:nvPr/>
        </p:nvSpPr>
        <p:spPr>
          <a:xfrm>
            <a:off x="1043608" y="336358"/>
            <a:ext cx="713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3. Software Requirements :                                                                                                                                                              </a:t>
            </a:r>
            <a:r>
              <a:rPr lang="en-US" dirty="0"/>
              <a:t>                              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AFA486-4943-7B68-7D15-3D6BF06F6ED0}"/>
              </a:ext>
            </a:extLst>
          </p:cNvPr>
          <p:cNvSpPr txBox="1"/>
          <p:nvPr/>
        </p:nvSpPr>
        <p:spPr>
          <a:xfrm>
            <a:off x="2591780" y="2283718"/>
            <a:ext cx="45365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Easy to navigate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Visually appealing</a:t>
            </a:r>
            <a:endParaRPr lang="en-IN" dirty="0">
              <a:solidFill>
                <a:srgbClr val="1F1F1F"/>
              </a:solidFill>
              <a:latin typeface="Google Sans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Up-to-date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Search function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Social media integration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Accessible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852051-7FBC-0C05-DC5C-ECF4732758EB}"/>
              </a:ext>
            </a:extLst>
          </p:cNvPr>
          <p:cNvSpPr txBox="1"/>
          <p:nvPr/>
        </p:nvSpPr>
        <p:spPr>
          <a:xfrm>
            <a:off x="2591780" y="843558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Frontend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Backend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D724FE-3379-CEFF-015D-D4347DB967C3}"/>
              </a:ext>
            </a:extLst>
          </p:cNvPr>
          <p:cNvSpPr txBox="1"/>
          <p:nvPr/>
        </p:nvSpPr>
        <p:spPr>
          <a:xfrm>
            <a:off x="1043608" y="1851670"/>
            <a:ext cx="2988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4. Functional Requirements :</a:t>
            </a:r>
          </a:p>
        </p:txBody>
      </p:sp>
    </p:spTree>
    <p:extLst>
      <p:ext uri="{BB962C8B-B14F-4D97-AF65-F5344CB8AC3E}">
        <p14:creationId xmlns:p14="http://schemas.microsoft.com/office/powerpoint/2010/main" val="3087670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ED724FE-3379-CEFF-015D-D4347DB967C3}"/>
              </a:ext>
            </a:extLst>
          </p:cNvPr>
          <p:cNvSpPr txBox="1"/>
          <p:nvPr/>
        </p:nvSpPr>
        <p:spPr>
          <a:xfrm>
            <a:off x="827584" y="407442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4. Non- Functional Requirements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C3B147-207F-DCE9-0C15-281F5A935E0B}"/>
              </a:ext>
            </a:extLst>
          </p:cNvPr>
          <p:cNvSpPr txBox="1"/>
          <p:nvPr/>
        </p:nvSpPr>
        <p:spPr>
          <a:xfrm>
            <a:off x="2411760" y="915566"/>
            <a:ext cx="33123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Performance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Security</a:t>
            </a:r>
            <a:endParaRPr lang="en-IN" dirty="0">
              <a:solidFill>
                <a:srgbClr val="1F1F1F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1F1F1F"/>
                </a:solidFill>
                <a:latin typeface="Google Sans"/>
              </a:rPr>
              <a:t>Scalability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1F1F1F"/>
                </a:solidFill>
                <a:latin typeface="Google Sans"/>
              </a:rPr>
              <a:t>Usability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err="1">
                <a:solidFill>
                  <a:srgbClr val="1F1F1F"/>
                </a:solidFill>
                <a:latin typeface="Google Sans"/>
              </a:rPr>
              <a:t>Accessbility</a:t>
            </a:r>
            <a:endParaRPr lang="en-IN" dirty="0">
              <a:solidFill>
                <a:srgbClr val="1F1F1F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1F1F1F"/>
                </a:solidFill>
                <a:latin typeface="Google Sans"/>
              </a:rPr>
              <a:t>Localization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1F1F1F"/>
                </a:solidFill>
                <a:latin typeface="Google Sans"/>
              </a:rPr>
              <a:t>portability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1F1F1F"/>
                </a:solidFill>
                <a:latin typeface="Google Sans"/>
              </a:rPr>
              <a:t>Maintainability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7172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23928" y="2186472"/>
            <a:ext cx="3096344" cy="1889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endParaRPr sz="1200" b="1" dirty="0">
              <a:solidFill>
                <a:srgbClr val="BD87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AEAC91-2EF9-FDB5-9336-51317FE22B08}"/>
              </a:ext>
            </a:extLst>
          </p:cNvPr>
          <p:cNvSpPr txBox="1"/>
          <p:nvPr/>
        </p:nvSpPr>
        <p:spPr>
          <a:xfrm>
            <a:off x="3811115" y="2083046"/>
            <a:ext cx="324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hlinkClick r:id="rId3"/>
              </a:rPr>
              <a:t>https://github.com/ramyababu2002/Protfolio.git</a:t>
            </a:r>
            <a:endParaRPr lang="en-IN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Words>336</Words>
  <Application>Microsoft Office PowerPoint</Application>
  <PresentationFormat>On-screen Show (16:9)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Calibri</vt:lpstr>
      <vt:lpstr>Google Sans</vt:lpstr>
      <vt:lpstr>CFJCTS+PublicSans-Bold</vt:lpstr>
      <vt:lpstr>Arial</vt:lpstr>
      <vt:lpstr>Public Sans</vt:lpstr>
      <vt:lpstr>RMKPBC+PublicSans-BoldItalic</vt:lpstr>
      <vt:lpstr>Noto Sans Symbols</vt:lpstr>
      <vt:lpstr>Wingdings</vt:lpstr>
      <vt:lpstr>Theme Office</vt:lpstr>
      <vt:lpstr>PowerPoint Presentation</vt:lpstr>
      <vt:lpstr>Portfolio  Name : Protfolio </vt:lpstr>
      <vt:lpstr>Protfolio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harini subramanian</dc:creator>
  <cp:lastModifiedBy>harini subramanian</cp:lastModifiedBy>
  <cp:revision>7</cp:revision>
  <dcterms:modified xsi:type="dcterms:W3CDTF">2023-11-05T09:08:51Z</dcterms:modified>
</cp:coreProperties>
</file>