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ED800-4329-430D-9BA5-FF66D1E36FAE}" v="29" dt="2022-10-01T02:48:10.956"/>
    <p1510:client id="{336CEAB3-B263-4B7C-B89B-E649326E3AC3}" v="15" dt="2022-10-01T03:40:35.830"/>
    <p1510:client id="{3C036CDB-337E-48EA-B3BF-0E69E3CF1107}" v="6" dt="2022-09-30T17:04:22.875"/>
    <p1510:client id="{42D4D04D-80AE-4F11-B72B-E2381D86CEE1}" v="1191" dt="2022-09-30T18:42:50.813"/>
    <p1510:client id="{882C8D12-2B70-4CC6-A038-4385D21C2153}" v="208" dt="2022-09-30T17:30:54.673"/>
    <p1510:client id="{CC856E01-4422-4A7C-B5D8-A5E2AEEB8C06}" v="42" dt="2022-09-30T16:54:07.491"/>
    <p1510:client id="{DB65D406-0A3A-469D-8109-DCD7068629E6}" v="37" dt="2022-10-01T04:28:48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AB289-5E0A-4CD1-8ED3-D56E7FF5A3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051DB8-80E9-4543-A039-06802579A429}">
      <dgm:prSet/>
      <dgm:spPr/>
      <dgm:t>
        <a:bodyPr/>
        <a:lstStyle/>
        <a:p>
          <a:r>
            <a:rPr lang="en-US"/>
            <a:t>INTERNET CONNECTION</a:t>
          </a:r>
        </a:p>
      </dgm:t>
    </dgm:pt>
    <dgm:pt modelId="{066EA6A1-58BB-46DB-A2C9-5DC25075FC44}" type="parTrans" cxnId="{38B040C1-8FF7-4685-8446-CA78D4A09A7F}">
      <dgm:prSet/>
      <dgm:spPr/>
      <dgm:t>
        <a:bodyPr/>
        <a:lstStyle/>
        <a:p>
          <a:endParaRPr lang="en-US"/>
        </a:p>
      </dgm:t>
    </dgm:pt>
    <dgm:pt modelId="{C546C18F-A956-4A4C-8449-953D41E35561}" type="sibTrans" cxnId="{38B040C1-8FF7-4685-8446-CA78D4A09A7F}">
      <dgm:prSet/>
      <dgm:spPr/>
      <dgm:t>
        <a:bodyPr/>
        <a:lstStyle/>
        <a:p>
          <a:endParaRPr lang="en-US"/>
        </a:p>
      </dgm:t>
    </dgm:pt>
    <dgm:pt modelId="{AE0ACD82-C5AF-43EC-8C96-F84976C0E8AA}">
      <dgm:prSet/>
      <dgm:spPr/>
      <dgm:t>
        <a:bodyPr/>
        <a:lstStyle/>
        <a:p>
          <a:r>
            <a:rPr lang="en-US"/>
            <a:t>USERNAME(MOBILE NO OR EMAIL ID)</a:t>
          </a:r>
        </a:p>
      </dgm:t>
    </dgm:pt>
    <dgm:pt modelId="{430A719A-FE7E-41F2-AA5A-970794E3FFCF}" type="parTrans" cxnId="{1A349F6F-6B24-4378-8B66-CEECDD605F6F}">
      <dgm:prSet/>
      <dgm:spPr/>
      <dgm:t>
        <a:bodyPr/>
        <a:lstStyle/>
        <a:p>
          <a:endParaRPr lang="en-US"/>
        </a:p>
      </dgm:t>
    </dgm:pt>
    <dgm:pt modelId="{FB5CE2B6-888E-4E4D-A8FB-F43FE9C6F050}" type="sibTrans" cxnId="{1A349F6F-6B24-4378-8B66-CEECDD605F6F}">
      <dgm:prSet/>
      <dgm:spPr/>
      <dgm:t>
        <a:bodyPr/>
        <a:lstStyle/>
        <a:p>
          <a:endParaRPr lang="en-US"/>
        </a:p>
      </dgm:t>
    </dgm:pt>
    <dgm:pt modelId="{B6537315-D5A2-490C-B56A-BF8567D2FD79}">
      <dgm:prSet/>
      <dgm:spPr/>
      <dgm:t>
        <a:bodyPr/>
        <a:lstStyle/>
        <a:p>
          <a:r>
            <a:rPr lang="en-US"/>
            <a:t>PASSWORD</a:t>
          </a:r>
        </a:p>
      </dgm:t>
    </dgm:pt>
    <dgm:pt modelId="{7B1E178A-D79E-40E4-902F-07FD49610BDF}" type="parTrans" cxnId="{360A2D5C-2055-466E-9CE3-58D7724F59DA}">
      <dgm:prSet/>
      <dgm:spPr/>
      <dgm:t>
        <a:bodyPr/>
        <a:lstStyle/>
        <a:p>
          <a:endParaRPr lang="en-US"/>
        </a:p>
      </dgm:t>
    </dgm:pt>
    <dgm:pt modelId="{A22155F1-650C-4A8C-B4D2-BFFD43A904A6}" type="sibTrans" cxnId="{360A2D5C-2055-466E-9CE3-58D7724F59DA}">
      <dgm:prSet/>
      <dgm:spPr/>
      <dgm:t>
        <a:bodyPr/>
        <a:lstStyle/>
        <a:p>
          <a:endParaRPr lang="en-US"/>
        </a:p>
      </dgm:t>
    </dgm:pt>
    <dgm:pt modelId="{52F7497A-D8EC-4524-8188-F8CFEF8770DD}">
      <dgm:prSet/>
      <dgm:spPr/>
      <dgm:t>
        <a:bodyPr/>
        <a:lstStyle/>
        <a:p>
          <a:r>
            <a:rPr lang="en-US"/>
            <a:t>WEBSITE(https://www.apollo247.com/)</a:t>
          </a:r>
        </a:p>
      </dgm:t>
    </dgm:pt>
    <dgm:pt modelId="{D0551A6A-7BBE-4407-8B99-CDB671E274AA}" type="parTrans" cxnId="{B43B29CA-E79D-469A-8513-DF589F47787B}">
      <dgm:prSet/>
      <dgm:spPr/>
      <dgm:t>
        <a:bodyPr/>
        <a:lstStyle/>
        <a:p>
          <a:endParaRPr lang="en-US"/>
        </a:p>
      </dgm:t>
    </dgm:pt>
    <dgm:pt modelId="{37F88C1F-D859-4E3F-A49B-9AE41BE13CE8}" type="sibTrans" cxnId="{B43B29CA-E79D-469A-8513-DF589F47787B}">
      <dgm:prSet/>
      <dgm:spPr/>
      <dgm:t>
        <a:bodyPr/>
        <a:lstStyle/>
        <a:p>
          <a:endParaRPr lang="en-US"/>
        </a:p>
      </dgm:t>
    </dgm:pt>
    <dgm:pt modelId="{AC26DB0A-466F-4EB3-9A6C-2444717ECC6A}" type="pres">
      <dgm:prSet presAssocID="{6AEAB289-5E0A-4CD1-8ED3-D56E7FF5A3ED}" presName="linear" presStyleCnt="0">
        <dgm:presLayoutVars>
          <dgm:dir/>
          <dgm:animLvl val="lvl"/>
          <dgm:resizeHandles val="exact"/>
        </dgm:presLayoutVars>
      </dgm:prSet>
      <dgm:spPr/>
    </dgm:pt>
    <dgm:pt modelId="{1D3F71C8-6E83-450D-A113-B86390F272C7}" type="pres">
      <dgm:prSet presAssocID="{89051DB8-80E9-4543-A039-06802579A429}" presName="parentLin" presStyleCnt="0"/>
      <dgm:spPr/>
    </dgm:pt>
    <dgm:pt modelId="{0A874936-0D78-4B2E-AADD-204C2C927916}" type="pres">
      <dgm:prSet presAssocID="{89051DB8-80E9-4543-A039-06802579A429}" presName="parentLeftMargin" presStyleLbl="node1" presStyleIdx="0" presStyleCnt="4"/>
      <dgm:spPr/>
    </dgm:pt>
    <dgm:pt modelId="{A81CD0A0-8D34-4BB4-93ED-4000447D2A15}" type="pres">
      <dgm:prSet presAssocID="{89051DB8-80E9-4543-A039-06802579A4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3B0705-79F2-451B-B1BF-9A414BC3171C}" type="pres">
      <dgm:prSet presAssocID="{89051DB8-80E9-4543-A039-06802579A429}" presName="negativeSpace" presStyleCnt="0"/>
      <dgm:spPr/>
    </dgm:pt>
    <dgm:pt modelId="{B301D4F4-15B9-486B-AEF1-3C98F61AF661}" type="pres">
      <dgm:prSet presAssocID="{89051DB8-80E9-4543-A039-06802579A429}" presName="childText" presStyleLbl="conFgAcc1" presStyleIdx="0" presStyleCnt="4">
        <dgm:presLayoutVars>
          <dgm:bulletEnabled val="1"/>
        </dgm:presLayoutVars>
      </dgm:prSet>
      <dgm:spPr/>
    </dgm:pt>
    <dgm:pt modelId="{106BD256-417C-4C9C-8A40-2B07245A4FBE}" type="pres">
      <dgm:prSet presAssocID="{C546C18F-A956-4A4C-8449-953D41E35561}" presName="spaceBetweenRectangles" presStyleCnt="0"/>
      <dgm:spPr/>
    </dgm:pt>
    <dgm:pt modelId="{F8CD80C4-0192-41EC-A5B6-6389AA5ED909}" type="pres">
      <dgm:prSet presAssocID="{AE0ACD82-C5AF-43EC-8C96-F84976C0E8AA}" presName="parentLin" presStyleCnt="0"/>
      <dgm:spPr/>
    </dgm:pt>
    <dgm:pt modelId="{5BCA1716-C715-4FA3-8DCD-8D16A5D2B8DE}" type="pres">
      <dgm:prSet presAssocID="{AE0ACD82-C5AF-43EC-8C96-F84976C0E8AA}" presName="parentLeftMargin" presStyleLbl="node1" presStyleIdx="0" presStyleCnt="4"/>
      <dgm:spPr/>
    </dgm:pt>
    <dgm:pt modelId="{04D09B71-D5D4-4891-9D28-1BCF5E526F3B}" type="pres">
      <dgm:prSet presAssocID="{AE0ACD82-C5AF-43EC-8C96-F84976C0E8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260709-386F-4A9A-AEE4-E7B3F0B5159E}" type="pres">
      <dgm:prSet presAssocID="{AE0ACD82-C5AF-43EC-8C96-F84976C0E8AA}" presName="negativeSpace" presStyleCnt="0"/>
      <dgm:spPr/>
    </dgm:pt>
    <dgm:pt modelId="{3E58FE46-2B92-4869-A029-F266ECDE8603}" type="pres">
      <dgm:prSet presAssocID="{AE0ACD82-C5AF-43EC-8C96-F84976C0E8AA}" presName="childText" presStyleLbl="conFgAcc1" presStyleIdx="1" presStyleCnt="4">
        <dgm:presLayoutVars>
          <dgm:bulletEnabled val="1"/>
        </dgm:presLayoutVars>
      </dgm:prSet>
      <dgm:spPr/>
    </dgm:pt>
    <dgm:pt modelId="{0BEBCAF8-A5EE-4A6B-993E-82B0314B96C4}" type="pres">
      <dgm:prSet presAssocID="{FB5CE2B6-888E-4E4D-A8FB-F43FE9C6F050}" presName="spaceBetweenRectangles" presStyleCnt="0"/>
      <dgm:spPr/>
    </dgm:pt>
    <dgm:pt modelId="{CA8DC5F1-5994-4EFE-A169-13F3904710B0}" type="pres">
      <dgm:prSet presAssocID="{B6537315-D5A2-490C-B56A-BF8567D2FD79}" presName="parentLin" presStyleCnt="0"/>
      <dgm:spPr/>
    </dgm:pt>
    <dgm:pt modelId="{4BD9E4E2-A5AA-4DA3-8797-5CFD72352ECC}" type="pres">
      <dgm:prSet presAssocID="{B6537315-D5A2-490C-B56A-BF8567D2FD79}" presName="parentLeftMargin" presStyleLbl="node1" presStyleIdx="1" presStyleCnt="4"/>
      <dgm:spPr/>
    </dgm:pt>
    <dgm:pt modelId="{420BBDDC-73AA-4870-B2DE-87D255F4B0FA}" type="pres">
      <dgm:prSet presAssocID="{B6537315-D5A2-490C-B56A-BF8567D2FD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699DCC-7058-46E6-B724-9FF7962C5B31}" type="pres">
      <dgm:prSet presAssocID="{B6537315-D5A2-490C-B56A-BF8567D2FD79}" presName="negativeSpace" presStyleCnt="0"/>
      <dgm:spPr/>
    </dgm:pt>
    <dgm:pt modelId="{43D5506B-7F61-4894-992C-F2F3088C2080}" type="pres">
      <dgm:prSet presAssocID="{B6537315-D5A2-490C-B56A-BF8567D2FD79}" presName="childText" presStyleLbl="conFgAcc1" presStyleIdx="2" presStyleCnt="4">
        <dgm:presLayoutVars>
          <dgm:bulletEnabled val="1"/>
        </dgm:presLayoutVars>
      </dgm:prSet>
      <dgm:spPr/>
    </dgm:pt>
    <dgm:pt modelId="{EE3B08E2-D456-4C28-A148-1B2254C95F1D}" type="pres">
      <dgm:prSet presAssocID="{A22155F1-650C-4A8C-B4D2-BFFD43A904A6}" presName="spaceBetweenRectangles" presStyleCnt="0"/>
      <dgm:spPr/>
    </dgm:pt>
    <dgm:pt modelId="{5C66F5DF-CC1C-4BB1-89A1-D9F9D8944719}" type="pres">
      <dgm:prSet presAssocID="{52F7497A-D8EC-4524-8188-F8CFEF8770DD}" presName="parentLin" presStyleCnt="0"/>
      <dgm:spPr/>
    </dgm:pt>
    <dgm:pt modelId="{919B54C2-6438-4B75-850D-8CBBFB4D07F5}" type="pres">
      <dgm:prSet presAssocID="{52F7497A-D8EC-4524-8188-F8CFEF8770DD}" presName="parentLeftMargin" presStyleLbl="node1" presStyleIdx="2" presStyleCnt="4"/>
      <dgm:spPr/>
    </dgm:pt>
    <dgm:pt modelId="{6F50340D-1BB6-494B-B51C-ED9F744AB7B2}" type="pres">
      <dgm:prSet presAssocID="{52F7497A-D8EC-4524-8188-F8CFEF8770D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7EA369-6F36-4F10-8B5E-F526E2A1D527}" type="pres">
      <dgm:prSet presAssocID="{52F7497A-D8EC-4524-8188-F8CFEF8770DD}" presName="negativeSpace" presStyleCnt="0"/>
      <dgm:spPr/>
    </dgm:pt>
    <dgm:pt modelId="{125D81F4-0F7F-4FA7-8CF8-0DE615543269}" type="pres">
      <dgm:prSet presAssocID="{52F7497A-D8EC-4524-8188-F8CFEF8770D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B880417-BA86-4F1D-8575-77EF043B3C91}" type="presOf" srcId="{52F7497A-D8EC-4524-8188-F8CFEF8770DD}" destId="{6F50340D-1BB6-494B-B51C-ED9F744AB7B2}" srcOrd="1" destOrd="0" presId="urn:microsoft.com/office/officeart/2005/8/layout/list1"/>
    <dgm:cxn modelId="{77765038-6A32-48AA-A1D3-3026BD477551}" type="presOf" srcId="{89051DB8-80E9-4543-A039-06802579A429}" destId="{0A874936-0D78-4B2E-AADD-204C2C927916}" srcOrd="0" destOrd="0" presId="urn:microsoft.com/office/officeart/2005/8/layout/list1"/>
    <dgm:cxn modelId="{360A2D5C-2055-466E-9CE3-58D7724F59DA}" srcId="{6AEAB289-5E0A-4CD1-8ED3-D56E7FF5A3ED}" destId="{B6537315-D5A2-490C-B56A-BF8567D2FD79}" srcOrd="2" destOrd="0" parTransId="{7B1E178A-D79E-40E4-902F-07FD49610BDF}" sibTransId="{A22155F1-650C-4A8C-B4D2-BFFD43A904A6}"/>
    <dgm:cxn modelId="{1A349F6F-6B24-4378-8B66-CEECDD605F6F}" srcId="{6AEAB289-5E0A-4CD1-8ED3-D56E7FF5A3ED}" destId="{AE0ACD82-C5AF-43EC-8C96-F84976C0E8AA}" srcOrd="1" destOrd="0" parTransId="{430A719A-FE7E-41F2-AA5A-970794E3FFCF}" sibTransId="{FB5CE2B6-888E-4E4D-A8FB-F43FE9C6F050}"/>
    <dgm:cxn modelId="{3FA58A57-3CFD-4C73-B8D8-549E42D70A17}" type="presOf" srcId="{AE0ACD82-C5AF-43EC-8C96-F84976C0E8AA}" destId="{04D09B71-D5D4-4891-9D28-1BCF5E526F3B}" srcOrd="1" destOrd="0" presId="urn:microsoft.com/office/officeart/2005/8/layout/list1"/>
    <dgm:cxn modelId="{4C16ECA0-752A-4646-A82C-DEC10B89EAB2}" type="presOf" srcId="{B6537315-D5A2-490C-B56A-BF8567D2FD79}" destId="{420BBDDC-73AA-4870-B2DE-87D255F4B0FA}" srcOrd="1" destOrd="0" presId="urn:microsoft.com/office/officeart/2005/8/layout/list1"/>
    <dgm:cxn modelId="{38B040C1-8FF7-4685-8446-CA78D4A09A7F}" srcId="{6AEAB289-5E0A-4CD1-8ED3-D56E7FF5A3ED}" destId="{89051DB8-80E9-4543-A039-06802579A429}" srcOrd="0" destOrd="0" parTransId="{066EA6A1-58BB-46DB-A2C9-5DC25075FC44}" sibTransId="{C546C18F-A956-4A4C-8449-953D41E35561}"/>
    <dgm:cxn modelId="{B43B29CA-E79D-469A-8513-DF589F47787B}" srcId="{6AEAB289-5E0A-4CD1-8ED3-D56E7FF5A3ED}" destId="{52F7497A-D8EC-4524-8188-F8CFEF8770DD}" srcOrd="3" destOrd="0" parTransId="{D0551A6A-7BBE-4407-8B99-CDB671E274AA}" sibTransId="{37F88C1F-D859-4E3F-A49B-9AE41BE13CE8}"/>
    <dgm:cxn modelId="{415686DA-737B-473E-BA29-B4787F1D6760}" type="presOf" srcId="{52F7497A-D8EC-4524-8188-F8CFEF8770DD}" destId="{919B54C2-6438-4B75-850D-8CBBFB4D07F5}" srcOrd="0" destOrd="0" presId="urn:microsoft.com/office/officeart/2005/8/layout/list1"/>
    <dgm:cxn modelId="{7212DDDB-3353-4240-B7D3-4FD9245AAE50}" type="presOf" srcId="{B6537315-D5A2-490C-B56A-BF8567D2FD79}" destId="{4BD9E4E2-A5AA-4DA3-8797-5CFD72352ECC}" srcOrd="0" destOrd="0" presId="urn:microsoft.com/office/officeart/2005/8/layout/list1"/>
    <dgm:cxn modelId="{81D75DDC-A8DE-4F92-8ED4-A7A4873DE89A}" type="presOf" srcId="{89051DB8-80E9-4543-A039-06802579A429}" destId="{A81CD0A0-8D34-4BB4-93ED-4000447D2A15}" srcOrd="1" destOrd="0" presId="urn:microsoft.com/office/officeart/2005/8/layout/list1"/>
    <dgm:cxn modelId="{25D58CFA-3904-44FA-9543-E3754F49214A}" type="presOf" srcId="{6AEAB289-5E0A-4CD1-8ED3-D56E7FF5A3ED}" destId="{AC26DB0A-466F-4EB3-9A6C-2444717ECC6A}" srcOrd="0" destOrd="0" presId="urn:microsoft.com/office/officeart/2005/8/layout/list1"/>
    <dgm:cxn modelId="{F84ED2FA-49F8-4347-AC4A-D7DB73BD4778}" type="presOf" srcId="{AE0ACD82-C5AF-43EC-8C96-F84976C0E8AA}" destId="{5BCA1716-C715-4FA3-8DCD-8D16A5D2B8DE}" srcOrd="0" destOrd="0" presId="urn:microsoft.com/office/officeart/2005/8/layout/list1"/>
    <dgm:cxn modelId="{BD4C5B6F-E4A2-4D0A-87B0-9E9A16AF9875}" type="presParOf" srcId="{AC26DB0A-466F-4EB3-9A6C-2444717ECC6A}" destId="{1D3F71C8-6E83-450D-A113-B86390F272C7}" srcOrd="0" destOrd="0" presId="urn:microsoft.com/office/officeart/2005/8/layout/list1"/>
    <dgm:cxn modelId="{B426CBA4-642E-4750-8F64-8A5AAF34AEE5}" type="presParOf" srcId="{1D3F71C8-6E83-450D-A113-B86390F272C7}" destId="{0A874936-0D78-4B2E-AADD-204C2C927916}" srcOrd="0" destOrd="0" presId="urn:microsoft.com/office/officeart/2005/8/layout/list1"/>
    <dgm:cxn modelId="{DC01B699-0005-42E6-BE0B-52FD2BCF472B}" type="presParOf" srcId="{1D3F71C8-6E83-450D-A113-B86390F272C7}" destId="{A81CD0A0-8D34-4BB4-93ED-4000447D2A15}" srcOrd="1" destOrd="0" presId="urn:microsoft.com/office/officeart/2005/8/layout/list1"/>
    <dgm:cxn modelId="{43B256A7-77CC-4FD6-8A47-BF08C06158ED}" type="presParOf" srcId="{AC26DB0A-466F-4EB3-9A6C-2444717ECC6A}" destId="{E03B0705-79F2-451B-B1BF-9A414BC3171C}" srcOrd="1" destOrd="0" presId="urn:microsoft.com/office/officeart/2005/8/layout/list1"/>
    <dgm:cxn modelId="{3405EC1D-0250-4D4E-961A-DDE8FE4B872A}" type="presParOf" srcId="{AC26DB0A-466F-4EB3-9A6C-2444717ECC6A}" destId="{B301D4F4-15B9-486B-AEF1-3C98F61AF661}" srcOrd="2" destOrd="0" presId="urn:microsoft.com/office/officeart/2005/8/layout/list1"/>
    <dgm:cxn modelId="{57253B0C-0137-49ED-BA7E-247BD2BAAD99}" type="presParOf" srcId="{AC26DB0A-466F-4EB3-9A6C-2444717ECC6A}" destId="{106BD256-417C-4C9C-8A40-2B07245A4FBE}" srcOrd="3" destOrd="0" presId="urn:microsoft.com/office/officeart/2005/8/layout/list1"/>
    <dgm:cxn modelId="{DD4658DC-0322-4479-AE86-6871BC081A56}" type="presParOf" srcId="{AC26DB0A-466F-4EB3-9A6C-2444717ECC6A}" destId="{F8CD80C4-0192-41EC-A5B6-6389AA5ED909}" srcOrd="4" destOrd="0" presId="urn:microsoft.com/office/officeart/2005/8/layout/list1"/>
    <dgm:cxn modelId="{3E1031B0-26CE-4A13-8A8A-FA1838BA6B86}" type="presParOf" srcId="{F8CD80C4-0192-41EC-A5B6-6389AA5ED909}" destId="{5BCA1716-C715-4FA3-8DCD-8D16A5D2B8DE}" srcOrd="0" destOrd="0" presId="urn:microsoft.com/office/officeart/2005/8/layout/list1"/>
    <dgm:cxn modelId="{33E4368D-0D43-4440-9B0A-944DED9CF389}" type="presParOf" srcId="{F8CD80C4-0192-41EC-A5B6-6389AA5ED909}" destId="{04D09B71-D5D4-4891-9D28-1BCF5E526F3B}" srcOrd="1" destOrd="0" presId="urn:microsoft.com/office/officeart/2005/8/layout/list1"/>
    <dgm:cxn modelId="{5B138A78-ED95-47B8-B8E4-F2705ED41776}" type="presParOf" srcId="{AC26DB0A-466F-4EB3-9A6C-2444717ECC6A}" destId="{36260709-386F-4A9A-AEE4-E7B3F0B5159E}" srcOrd="5" destOrd="0" presId="urn:microsoft.com/office/officeart/2005/8/layout/list1"/>
    <dgm:cxn modelId="{B7F76B64-3BF4-449A-80D5-B48E8886C531}" type="presParOf" srcId="{AC26DB0A-466F-4EB3-9A6C-2444717ECC6A}" destId="{3E58FE46-2B92-4869-A029-F266ECDE8603}" srcOrd="6" destOrd="0" presId="urn:microsoft.com/office/officeart/2005/8/layout/list1"/>
    <dgm:cxn modelId="{F4BB1818-2C0B-4085-BF45-3CDA6A2376DB}" type="presParOf" srcId="{AC26DB0A-466F-4EB3-9A6C-2444717ECC6A}" destId="{0BEBCAF8-A5EE-4A6B-993E-82B0314B96C4}" srcOrd="7" destOrd="0" presId="urn:microsoft.com/office/officeart/2005/8/layout/list1"/>
    <dgm:cxn modelId="{A8EDF876-B144-4C40-9253-B14CA744C0E1}" type="presParOf" srcId="{AC26DB0A-466F-4EB3-9A6C-2444717ECC6A}" destId="{CA8DC5F1-5994-4EFE-A169-13F3904710B0}" srcOrd="8" destOrd="0" presId="urn:microsoft.com/office/officeart/2005/8/layout/list1"/>
    <dgm:cxn modelId="{77E487B1-1CFE-47D2-B90D-B67A38CE0BA2}" type="presParOf" srcId="{CA8DC5F1-5994-4EFE-A169-13F3904710B0}" destId="{4BD9E4E2-A5AA-4DA3-8797-5CFD72352ECC}" srcOrd="0" destOrd="0" presId="urn:microsoft.com/office/officeart/2005/8/layout/list1"/>
    <dgm:cxn modelId="{24CFD068-499A-49D6-A621-71B8EE072F57}" type="presParOf" srcId="{CA8DC5F1-5994-4EFE-A169-13F3904710B0}" destId="{420BBDDC-73AA-4870-B2DE-87D255F4B0FA}" srcOrd="1" destOrd="0" presId="urn:microsoft.com/office/officeart/2005/8/layout/list1"/>
    <dgm:cxn modelId="{DD566BBE-8670-45E0-856D-CE3FFB75E493}" type="presParOf" srcId="{AC26DB0A-466F-4EB3-9A6C-2444717ECC6A}" destId="{5E699DCC-7058-46E6-B724-9FF7962C5B31}" srcOrd="9" destOrd="0" presId="urn:microsoft.com/office/officeart/2005/8/layout/list1"/>
    <dgm:cxn modelId="{8B0DDB61-2CF4-423D-974B-209D99E9D4E2}" type="presParOf" srcId="{AC26DB0A-466F-4EB3-9A6C-2444717ECC6A}" destId="{43D5506B-7F61-4894-992C-F2F3088C2080}" srcOrd="10" destOrd="0" presId="urn:microsoft.com/office/officeart/2005/8/layout/list1"/>
    <dgm:cxn modelId="{2A0B9BE6-10D2-4205-B40E-6A07EBC36A5F}" type="presParOf" srcId="{AC26DB0A-466F-4EB3-9A6C-2444717ECC6A}" destId="{EE3B08E2-D456-4C28-A148-1B2254C95F1D}" srcOrd="11" destOrd="0" presId="urn:microsoft.com/office/officeart/2005/8/layout/list1"/>
    <dgm:cxn modelId="{F7BBC8C8-D66D-4FB3-9B01-C1339F362EDC}" type="presParOf" srcId="{AC26DB0A-466F-4EB3-9A6C-2444717ECC6A}" destId="{5C66F5DF-CC1C-4BB1-89A1-D9F9D8944719}" srcOrd="12" destOrd="0" presId="urn:microsoft.com/office/officeart/2005/8/layout/list1"/>
    <dgm:cxn modelId="{4B3B171B-9451-4E0B-8032-E68F2F11DE39}" type="presParOf" srcId="{5C66F5DF-CC1C-4BB1-89A1-D9F9D8944719}" destId="{919B54C2-6438-4B75-850D-8CBBFB4D07F5}" srcOrd="0" destOrd="0" presId="urn:microsoft.com/office/officeart/2005/8/layout/list1"/>
    <dgm:cxn modelId="{E7BD8670-B816-47C7-9399-645032B13B38}" type="presParOf" srcId="{5C66F5DF-CC1C-4BB1-89A1-D9F9D8944719}" destId="{6F50340D-1BB6-494B-B51C-ED9F744AB7B2}" srcOrd="1" destOrd="0" presId="urn:microsoft.com/office/officeart/2005/8/layout/list1"/>
    <dgm:cxn modelId="{03DBA4F5-9340-4385-B86D-8711C2A578C0}" type="presParOf" srcId="{AC26DB0A-466F-4EB3-9A6C-2444717ECC6A}" destId="{507EA369-6F36-4F10-8B5E-F526E2A1D527}" srcOrd="13" destOrd="0" presId="urn:microsoft.com/office/officeart/2005/8/layout/list1"/>
    <dgm:cxn modelId="{9B5B7F6E-39F2-486A-9D8D-67EBECB8AC99}" type="presParOf" srcId="{AC26DB0A-466F-4EB3-9A6C-2444717ECC6A}" destId="{125D81F4-0F7F-4FA7-8CF8-0DE6155432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1D4F4-15B9-486B-AEF1-3C98F61AF661}">
      <dsp:nvSpPr>
        <dsp:cNvPr id="0" name=""/>
        <dsp:cNvSpPr/>
      </dsp:nvSpPr>
      <dsp:spPr>
        <a:xfrm>
          <a:off x="0" y="387433"/>
          <a:ext cx="1051560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D0A0-8D34-4BB4-93ED-4000447D2A15}">
      <dsp:nvSpPr>
        <dsp:cNvPr id="0" name=""/>
        <dsp:cNvSpPr/>
      </dsp:nvSpPr>
      <dsp:spPr>
        <a:xfrm>
          <a:off x="525780" y="62713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INTERNET CONNECTION</a:t>
          </a:r>
        </a:p>
      </dsp:txBody>
      <dsp:txXfrm>
        <a:off x="557483" y="94416"/>
        <a:ext cx="7297514" cy="586034"/>
      </dsp:txXfrm>
    </dsp:sp>
    <dsp:sp modelId="{3E58FE46-2B92-4869-A029-F266ECDE8603}">
      <dsp:nvSpPr>
        <dsp:cNvPr id="0" name=""/>
        <dsp:cNvSpPr/>
      </dsp:nvSpPr>
      <dsp:spPr>
        <a:xfrm>
          <a:off x="0" y="1385353"/>
          <a:ext cx="1051560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09B71-D5D4-4891-9D28-1BCF5E526F3B}">
      <dsp:nvSpPr>
        <dsp:cNvPr id="0" name=""/>
        <dsp:cNvSpPr/>
      </dsp:nvSpPr>
      <dsp:spPr>
        <a:xfrm>
          <a:off x="525780" y="1060633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USERNAME(MOBILE NO OR EMAIL ID)</a:t>
          </a:r>
        </a:p>
      </dsp:txBody>
      <dsp:txXfrm>
        <a:off x="557483" y="1092336"/>
        <a:ext cx="7297514" cy="586034"/>
      </dsp:txXfrm>
    </dsp:sp>
    <dsp:sp modelId="{43D5506B-7F61-4894-992C-F2F3088C2080}">
      <dsp:nvSpPr>
        <dsp:cNvPr id="0" name=""/>
        <dsp:cNvSpPr/>
      </dsp:nvSpPr>
      <dsp:spPr>
        <a:xfrm>
          <a:off x="0" y="2383272"/>
          <a:ext cx="1051560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BBDDC-73AA-4870-B2DE-87D255F4B0FA}">
      <dsp:nvSpPr>
        <dsp:cNvPr id="0" name=""/>
        <dsp:cNvSpPr/>
      </dsp:nvSpPr>
      <dsp:spPr>
        <a:xfrm>
          <a:off x="525780" y="2058553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PASSWORD</a:t>
          </a:r>
        </a:p>
      </dsp:txBody>
      <dsp:txXfrm>
        <a:off x="557483" y="2090256"/>
        <a:ext cx="7297514" cy="586034"/>
      </dsp:txXfrm>
    </dsp:sp>
    <dsp:sp modelId="{125D81F4-0F7F-4FA7-8CF8-0DE615543269}">
      <dsp:nvSpPr>
        <dsp:cNvPr id="0" name=""/>
        <dsp:cNvSpPr/>
      </dsp:nvSpPr>
      <dsp:spPr>
        <a:xfrm>
          <a:off x="0" y="3381193"/>
          <a:ext cx="10515600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0340D-1BB6-494B-B51C-ED9F744AB7B2}">
      <dsp:nvSpPr>
        <dsp:cNvPr id="0" name=""/>
        <dsp:cNvSpPr/>
      </dsp:nvSpPr>
      <dsp:spPr>
        <a:xfrm>
          <a:off x="525780" y="3056472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WEBSITE(https://www.apollo247.com/)</a:t>
          </a:r>
        </a:p>
      </dsp:txBody>
      <dsp:txXfrm>
        <a:off x="557483" y="3088175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8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1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3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ame 13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516255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E-HEALTH CARE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516255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>
                <a:solidFill>
                  <a:schemeClr val="tx2">
                    <a:alpha val="60000"/>
                  </a:schemeClr>
                </a:solidFill>
              </a:rPr>
              <a:t>SUBMITTED BY:</a:t>
            </a:r>
          </a:p>
          <a:p>
            <a:pPr algn="l"/>
            <a:r>
              <a:rPr lang="en-US" sz="2200" b="1">
                <a:solidFill>
                  <a:schemeClr val="tx2">
                    <a:alpha val="60000"/>
                  </a:schemeClr>
                </a:solidFill>
              </a:rPr>
              <a:t>K.RAMYA CHOWDARY</a:t>
            </a:r>
          </a:p>
          <a:p>
            <a:pPr algn="l"/>
            <a:r>
              <a:rPr lang="en-US" sz="2200" b="1">
                <a:solidFill>
                  <a:schemeClr val="tx2">
                    <a:alpha val="60000"/>
                  </a:schemeClr>
                </a:solidFill>
              </a:rPr>
              <a:t>192011288</a:t>
            </a:r>
          </a:p>
        </p:txBody>
      </p:sp>
      <p:sp>
        <p:nvSpPr>
          <p:cNvPr id="154" name="Rectangle 134">
            <a:extLst>
              <a:ext uri="{FF2B5EF4-FFF2-40B4-BE49-F238E27FC236}">
                <a16:creationId xmlns:a16="http://schemas.microsoft.com/office/drawing/2014/main" id="{14AE4EC7-16FA-4A67-84A0-F079B4BC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876" y="495300"/>
            <a:ext cx="5229214" cy="587057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1D576CD3-EE6C-B97C-7880-CB6F6649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354" r="6726"/>
          <a:stretch/>
        </p:blipFill>
        <p:spPr>
          <a:xfrm>
            <a:off x="6539876" y="488577"/>
            <a:ext cx="5229214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E5A-1707-9297-7E9B-16BEC267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9743-F273-260B-1C06-45B092F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01449">
                    <a:alpha val="70000"/>
                  </a:srgbClr>
                </a:solidFill>
              </a:rPr>
              <a:t>I have finally navigated the apollo web application and find out the positive and negative </a:t>
            </a:r>
            <a:r>
              <a:rPr lang="en-US" dirty="0" err="1">
                <a:solidFill>
                  <a:srgbClr val="201449">
                    <a:alpha val="70000"/>
                  </a:srgbClr>
                </a:solidFill>
              </a:rPr>
              <a:t>i.e</a:t>
            </a:r>
            <a:r>
              <a:rPr lang="en-US" dirty="0">
                <a:solidFill>
                  <a:srgbClr val="201449">
                    <a:alpha val="70000"/>
                  </a:srgbClr>
                </a:solidFill>
              </a:rPr>
              <a:t> pass/fail test cases. This is to improve the applications performance in better manner and works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3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2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E026-6C23-4073-111F-CA2434E7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7" y="2143155"/>
            <a:ext cx="6413453" cy="9067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b="1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Smiling Face with No Fill">
            <a:extLst>
              <a:ext uri="{FF2B5EF4-FFF2-40B4-BE49-F238E27FC236}">
                <a16:creationId xmlns:a16="http://schemas.microsoft.com/office/drawing/2014/main" id="{19C4E683-C2BF-CB04-B545-31C41DC7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ame 4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4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0">
            <a:extLst>
              <a:ext uri="{FF2B5EF4-FFF2-40B4-BE49-F238E27FC236}">
                <a16:creationId xmlns:a16="http://schemas.microsoft.com/office/drawing/2014/main" id="{69524929-325F-4CC4-89F2-74EDDDC6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2">
            <a:extLst>
              <a:ext uri="{FF2B5EF4-FFF2-40B4-BE49-F238E27FC236}">
                <a16:creationId xmlns:a16="http://schemas.microsoft.com/office/drawing/2014/main" id="{6A01A3C5-DDEA-4FB8-B9F0-A1D2A061C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54">
            <a:extLst>
              <a:ext uri="{FF2B5EF4-FFF2-40B4-BE49-F238E27FC236}">
                <a16:creationId xmlns:a16="http://schemas.microsoft.com/office/drawing/2014/main" id="{151FC7BE-4DC6-4061-98EB-C48DCFFF6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56">
            <a:extLst>
              <a:ext uri="{FF2B5EF4-FFF2-40B4-BE49-F238E27FC236}">
                <a16:creationId xmlns:a16="http://schemas.microsoft.com/office/drawing/2014/main" id="{3D4CA8B8-30A6-49D9-99C0-3ADAF974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656" y="1297020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58">
            <a:extLst>
              <a:ext uri="{FF2B5EF4-FFF2-40B4-BE49-F238E27FC236}">
                <a16:creationId xmlns:a16="http://schemas.microsoft.com/office/drawing/2014/main" id="{022809AF-EB43-4FA3-93FF-87D535C7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ame 60">
            <a:extLst>
              <a:ext uri="{FF2B5EF4-FFF2-40B4-BE49-F238E27FC236}">
                <a16:creationId xmlns:a16="http://schemas.microsoft.com/office/drawing/2014/main" id="{61478748-3624-4238-BC0F-73EE151C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9D376-684F-C2F3-F828-26C87E24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3"/>
            <a:ext cx="10287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85750" algn="ctr"/>
            <a:r>
              <a:rPr lang="en-US" sz="4600" b="1">
                <a:solidFill>
                  <a:srgbClr val="FFFFFF"/>
                </a:solidFill>
              </a:rPr>
              <a:t>AIM : TO EVALUATE THE E-HEALTH CARE APPLICATION'S BEHAVIOUR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13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6637-8ECE-E13B-5152-0C48DB6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REQUIREMENTS</a:t>
            </a:r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BE665DA-C5A5-A8EF-F251-CCF84AA48C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4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ame 6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590A-7E66-1F61-9B0B-2C5D17B7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844"/>
            <a:ext cx="4287253" cy="2629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PAYMENT AND BILLING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E78FCE-B0D6-EDB6-8EA9-DC21C1545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tretch/>
        </p:blipFill>
        <p:spPr>
          <a:xfrm>
            <a:off x="4542004" y="1134187"/>
            <a:ext cx="6895303" cy="47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A527B9F-FE17-A23A-0DF1-E6394BEF4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78" r="11831" b="231"/>
          <a:stretch/>
        </p:blipFill>
        <p:spPr>
          <a:xfrm>
            <a:off x="636950" y="680057"/>
            <a:ext cx="10839760" cy="5484214"/>
          </a:xfrm>
        </p:spPr>
      </p:pic>
    </p:spTree>
    <p:extLst>
      <p:ext uri="{BB962C8B-B14F-4D97-AF65-F5344CB8AC3E}">
        <p14:creationId xmlns:p14="http://schemas.microsoft.com/office/powerpoint/2010/main" val="404769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7E1B-8D29-CBED-2B5B-0C87617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ngsana New"/>
              </a:rPr>
              <a:t>ADDING DOCTOR PAGE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D2AE7E-F862-4159-6D07-9BFDD415B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207" y="1797657"/>
            <a:ext cx="7108100" cy="4303106"/>
          </a:xfrm>
        </p:spPr>
      </p:pic>
    </p:spTree>
    <p:extLst>
      <p:ext uri="{BB962C8B-B14F-4D97-AF65-F5344CB8AC3E}">
        <p14:creationId xmlns:p14="http://schemas.microsoft.com/office/powerpoint/2010/main" val="415215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9F0B8-0940-803F-7CC8-495F671E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18" y="230950"/>
            <a:ext cx="6507272" cy="855163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cs typeface="Angsana New"/>
              </a:rPr>
              <a:t>POSITIVE</a:t>
            </a:r>
            <a:r>
              <a:rPr lang="en-US" sz="5400" dirty="0">
                <a:solidFill>
                  <a:srgbClr val="FFFFFF"/>
                </a:solidFill>
                <a:cs typeface="Angsana New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Angsana New"/>
              </a:rPr>
              <a:t>SCENARIO'S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A390072-ECFE-593C-9727-47EA9358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5" y="1270217"/>
            <a:ext cx="10649341" cy="50633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lnSpc>
                <a:spcPct val="100000"/>
              </a:lnSpc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payment successful then user can access the doctor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 Check if all the payment and billing record are be saved or not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only authorized user can add doctor and access the records and data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adding the doctor is possible if user has valid id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user can also add a doctor based on previous medical history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details of  new doctors are added and updated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once doctors added the record can't be deleted 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users record can be deleted from the record after payments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copy of bill is generated and saved in history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bills and payments  of a user are up to date </a:t>
            </a:r>
          </a:p>
          <a:p>
            <a:pPr marL="228600" indent="0">
              <a:lnSpc>
                <a:spcPct val="100000"/>
              </a:lnSpc>
              <a:buNone/>
            </a:pPr>
            <a:endParaRPr lang="en-US" sz="11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6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9F0B8-0940-803F-7CC8-495F671E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18" y="230950"/>
            <a:ext cx="6507272" cy="85516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Angsana New"/>
              </a:rPr>
              <a:t>NEGATIVE</a:t>
            </a:r>
            <a:r>
              <a:rPr lang="en-US" sz="5400">
                <a:solidFill>
                  <a:srgbClr val="FFFFFF"/>
                </a:solidFill>
                <a:cs typeface="Angsana New"/>
              </a:rPr>
              <a:t> </a:t>
            </a:r>
            <a:r>
              <a:rPr lang="en-US" sz="3600" dirty="0">
                <a:solidFill>
                  <a:srgbClr val="FFFFFF"/>
                </a:solidFill>
                <a:cs typeface="Angsana New"/>
              </a:rPr>
              <a:t>SCENARIO'S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A390072-ECFE-593C-9727-47EA9358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5" y="1270217"/>
            <a:ext cx="10649341" cy="50633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lnSpc>
                <a:spcPct val="100000"/>
              </a:lnSpc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payment failed then user can add  the doctor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 Check if all the payment and billing can be accessed by external people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only unauthorized user can access the records and user details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adding the doctor is possible if user has invalid id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user can remove a doctor once payment is processed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doctor is added but the payment is pending user can access or not before payment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newly added doctors record can be changed or duplicated 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user history record can be deleted after adding doctor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copy of bill is generated and saved in history can delete</a:t>
            </a:r>
          </a:p>
          <a:p>
            <a:pPr marL="571500" indent="-342900">
              <a:lnSpc>
                <a:spcPct val="100000"/>
              </a:lnSpc>
              <a:buClr>
                <a:srgbClr val="E4DEF6"/>
              </a:buClr>
              <a:buAutoNum type="arabicPeriod"/>
            </a:pPr>
            <a:r>
              <a:rPr lang="en-US" sz="2200" b="1" dirty="0">
                <a:solidFill>
                  <a:srgbClr val="FFFFFF"/>
                </a:solidFill>
              </a:rPr>
              <a:t>Check if the bills and payments  are done without authentication </a:t>
            </a:r>
          </a:p>
          <a:p>
            <a:pPr marL="228600" indent="0">
              <a:lnSpc>
                <a:spcPct val="100000"/>
              </a:lnSpc>
              <a:buNone/>
            </a:pPr>
            <a:endParaRPr lang="en-US" sz="11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EFF-539E-CD65-9BB8-B38265EE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8" y="681037"/>
            <a:ext cx="10515600" cy="855837"/>
          </a:xfrm>
        </p:spPr>
        <p:txBody>
          <a:bodyPr/>
          <a:lstStyle/>
          <a:p>
            <a:r>
              <a:rPr lang="en-US">
                <a:cs typeface="Angsana New"/>
              </a:rPr>
              <a:t>TEST CASES</a:t>
            </a:r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7179902-BF42-C139-6DAA-4B7545C98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375052"/>
              </p:ext>
            </p:extLst>
          </p:nvPr>
        </p:nvGraphicFramePr>
        <p:xfrm>
          <a:off x="540488" y="1408813"/>
          <a:ext cx="10989899" cy="529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478">
                  <a:extLst>
                    <a:ext uri="{9D8B030D-6E8A-4147-A177-3AD203B41FA5}">
                      <a16:colId xmlns:a16="http://schemas.microsoft.com/office/drawing/2014/main" val="3765521822"/>
                    </a:ext>
                  </a:extLst>
                </a:gridCol>
                <a:gridCol w="1950421">
                  <a:extLst>
                    <a:ext uri="{9D8B030D-6E8A-4147-A177-3AD203B41FA5}">
                      <a16:colId xmlns:a16="http://schemas.microsoft.com/office/drawing/2014/main" val="2917395489"/>
                    </a:ext>
                  </a:extLst>
                </a:gridCol>
              </a:tblGrid>
              <a:tr h="818263">
                <a:tc>
                  <a:txBody>
                    <a:bodyPr/>
                    <a:lstStyle/>
                    <a:p>
                      <a:r>
                        <a:rPr lang="en-US" dirty="0"/>
                        <a:t>TEST CASE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9821"/>
                  </a:ext>
                </a:extLst>
              </a:tr>
              <a:tr h="4038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adding the doctor is possible if user has valid id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84205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 Check if all the payment and billing record should is recorded or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73899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once doctors added the record can be deleted 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01587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the copy of bill is generated and saved in history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84980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the bills and payments  of a user are up to date and maintained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30516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the payment failed then user can access the doctor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10700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marL="22860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Check if  unauthorized user can access the records and change payments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14834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the bills and payments  are done without authentication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67455"/>
                  </a:ext>
                </a:extLst>
              </a:tr>
              <a:tr h="393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venir Next LT Pro"/>
                        </a:rPr>
                        <a:t>Check if the copy of bill is generated and saved in history can 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8715"/>
                  </a:ext>
                </a:extLst>
              </a:tr>
              <a:tr h="930348">
                <a:tc>
                  <a:txBody>
                    <a:bodyPr/>
                    <a:lstStyle/>
                    <a:p>
                      <a:pPr marL="22860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Check If the doctor is added but the payment is pending user can access or not before payment 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9587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LuminousVTI</vt:lpstr>
      <vt:lpstr>E-HEALTH CARE APPLICATION</vt:lpstr>
      <vt:lpstr>AIM : TO EVALUATE THE E-HEALTH CARE APPLICATION'S BEHAVIOUR AND REQUIREMENTS</vt:lpstr>
      <vt:lpstr>REQUIREMENTS</vt:lpstr>
      <vt:lpstr>PAYMENT AND BILLING</vt:lpstr>
      <vt:lpstr>PowerPoint Presentation</vt:lpstr>
      <vt:lpstr>ADDING DOCTOR PAGE</vt:lpstr>
      <vt:lpstr>POSITIVE SCENARIO'S</vt:lpstr>
      <vt:lpstr>NEGATIVE SCENARIO'S</vt:lpstr>
      <vt:lpstr>TEST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443</cp:revision>
  <dcterms:created xsi:type="dcterms:W3CDTF">2022-09-30T16:39:57Z</dcterms:created>
  <dcterms:modified xsi:type="dcterms:W3CDTF">2022-10-01T05:25:40Z</dcterms:modified>
</cp:coreProperties>
</file>