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Assignment 3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HARP Emulator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TA: Si Li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ECE 8823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Fall 2015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HARP ISA - C. Kersey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Full predication - each instruction can be predicated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SIMT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Little endianness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RISC-like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Byte addressable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Configurable Architecture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Assignment Architecture: 4w/8/8/8/8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4 byte registers and addresses (32 bit words)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word-based instruction encoding (32 bits)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8 general purpose registers (GPRs)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8 predicate registers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8 SIMD lanes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8 warps (thread groups)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Instruction Encoding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2200"/>
              <a:t>[P][PReg][Opcode][Operand][Predicate operand]... [Immediate]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 - 1 bit predicate enable bit: set to 1 if PReg is valid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if P=0, instruction always executes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PReg - Predicate register, log2(#pregs) 8 PRegs = 3 bits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Opcode - 6 bits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Operand - log2(#GPRs) - 8 registers = 3 bits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Predicate Operands - log2(#pregs) (optional)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Immediate - all remaining bits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Example:</a:t>
            </a:r>
            <a:r>
              <a:rPr lang="en" sz="11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add %dest, %src1, %src2 </a:t>
            </a:r>
            <a:br>
              <a:rPr lang="en"/>
            </a:br>
            <a:r>
              <a:rPr lang="en"/>
              <a:t>			[P][PReg][Opcode][Operand][Operand][Operand]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Instructions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Nop						nop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Load/store 				ld %dest, %base, #Offset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Predicate instructions  	andp @dest, @src1, @src2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Value tests  				rtop @dest, %src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Arithmetic/logic  			addi %dest, %src1, #IMM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Floating point arithmetic  	mul %dest, %src1, %src2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Control flow 	 			jalr %link, %reg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 Program Fragment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2857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r">
              <a:spcBef>
                <a:spcPts val="0"/>
              </a:spcBef>
              <a:buNone/>
            </a:pPr>
            <a:r>
              <a:rPr lang="en"/>
              <a:t>sort subroutine</a:t>
            </a:r>
            <a:br>
              <a:rPr lang="en"/>
            </a:br>
            <a:r>
              <a:rPr lang="en"/>
              <a:t>load %r4 from stack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load %r5 from stack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%r2 = %r4 - %r5</a:t>
            </a:r>
            <a:br>
              <a:rPr lang="en"/>
            </a:br>
            <a:r>
              <a:rPr lang="en"/>
              <a:t>@p0 = (%r2 == 0) ? 0 : 1</a:t>
            </a:r>
            <a:br>
              <a:rPr lang="en"/>
            </a:br>
            <a:r>
              <a:rPr lang="en"/>
              <a:t>jump to _sort_8 if p0 == 0</a:t>
            </a:r>
            <a:br>
              <a:rPr lang="en"/>
            </a:br>
          </a:p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3534575" y="1152475"/>
            <a:ext cx="39284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_sort_4:</a:t>
            </a:r>
            <a:br>
              <a:rPr lang="en"/>
            </a:br>
            <a:r>
              <a:rPr lang="en"/>
              <a:t>ld %r0, %sp, #16</a:t>
            </a:r>
            <a:br>
              <a:rPr lang="en"/>
            </a:br>
            <a:r>
              <a:rPr lang="en"/>
              <a:t>ld %r4, %r0, #0</a:t>
            </a:r>
            <a:br>
              <a:rPr lang="en"/>
            </a:br>
            <a:br>
              <a:rPr lang="en"/>
            </a:br>
            <a:r>
              <a:rPr lang="en"/>
              <a:t>ld %r0, %sp, #12</a:t>
            </a:r>
            <a:br>
              <a:rPr lang="en"/>
            </a:br>
            <a:r>
              <a:rPr lang="en"/>
              <a:t>ld %r5, %r0, #0</a:t>
            </a:r>
            <a:br>
              <a:rPr lang="en"/>
            </a:br>
            <a:br>
              <a:rPr lang="en"/>
            </a:br>
            <a:r>
              <a:rPr lang="en"/>
              <a:t>sub %r2, %r4, %r5</a:t>
            </a:r>
            <a:br>
              <a:rPr lang="en"/>
            </a:br>
            <a:r>
              <a:rPr lang="en"/>
              <a:t>rtop @p0, %r2</a:t>
            </a:r>
            <a:br>
              <a:rPr lang="en"/>
            </a:br>
            <a:r>
              <a:rPr lang="en"/>
              <a:t>@p0 ? jmpi _sort_8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Emulator Overview 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Read in binary as a vector of bytes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Initialize register file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Load the first word as an instruction (PC=0)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Parse instruction - determine opcode, operands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Execute instruction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Execute load/store operation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Update register file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Update PC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Instruction Execution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 Load instruction at PC address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2 Read from register file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3 Execute instruction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4.1 Load/store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4.2 Write back to register file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4.3 Update PC</a:t>
            </a:r>
          </a:p>
        </p:txBody>
      </p:sp>
      <p:sp>
        <p:nvSpPr>
          <p:cNvPr id="89" name="Shape 89"/>
          <p:cNvSpPr/>
          <p:nvPr/>
        </p:nvSpPr>
        <p:spPr>
          <a:xfrm>
            <a:off x="5383925" y="1017725"/>
            <a:ext cx="1476300" cy="6251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Load Instruction</a:t>
            </a:r>
          </a:p>
        </p:txBody>
      </p:sp>
      <p:sp>
        <p:nvSpPr>
          <p:cNvPr id="90" name="Shape 90"/>
          <p:cNvSpPr/>
          <p:nvPr/>
        </p:nvSpPr>
        <p:spPr>
          <a:xfrm>
            <a:off x="5383925" y="1939637"/>
            <a:ext cx="1476300" cy="18167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Execute</a:t>
            </a:r>
          </a:p>
        </p:txBody>
      </p:sp>
      <p:sp>
        <p:nvSpPr>
          <p:cNvPr id="91" name="Shape 91"/>
          <p:cNvSpPr/>
          <p:nvPr/>
        </p:nvSpPr>
        <p:spPr>
          <a:xfrm>
            <a:off x="5356937" y="4032000"/>
            <a:ext cx="1476300" cy="6251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Load/Store</a:t>
            </a:r>
          </a:p>
        </p:txBody>
      </p:sp>
      <p:sp>
        <p:nvSpPr>
          <p:cNvPr id="92" name="Shape 92"/>
          <p:cNvSpPr/>
          <p:nvPr/>
        </p:nvSpPr>
        <p:spPr>
          <a:xfrm>
            <a:off x="7190150" y="1017725"/>
            <a:ext cx="1050599" cy="36368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Memory</a:t>
            </a:r>
          </a:p>
        </p:txBody>
      </p:sp>
      <p:sp>
        <p:nvSpPr>
          <p:cNvPr id="93" name="Shape 93"/>
          <p:cNvSpPr/>
          <p:nvPr/>
        </p:nvSpPr>
        <p:spPr>
          <a:xfrm>
            <a:off x="6000475" y="1658600"/>
            <a:ext cx="199800" cy="225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6022175" y="3806100"/>
            <a:ext cx="199800" cy="225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3725275" y="2500925"/>
            <a:ext cx="963899" cy="21536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Register File</a:t>
            </a:r>
          </a:p>
        </p:txBody>
      </p:sp>
      <p:sp>
        <p:nvSpPr>
          <p:cNvPr id="96" name="Shape 96"/>
          <p:cNvSpPr/>
          <p:nvPr/>
        </p:nvSpPr>
        <p:spPr>
          <a:xfrm>
            <a:off x="4784225" y="4153450"/>
            <a:ext cx="469499" cy="225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4784225" y="3530575"/>
            <a:ext cx="469499" cy="225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 rot="-5400000">
            <a:off x="6949474" y="4309774"/>
            <a:ext cx="199800" cy="225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 rot="5400000">
            <a:off x="6949474" y="1201475"/>
            <a:ext cx="199800" cy="225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 rot="5400000">
            <a:off x="6925287" y="4109975"/>
            <a:ext cx="199800" cy="225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4322575" y="1153175"/>
            <a:ext cx="781500" cy="354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PC</a:t>
            </a:r>
          </a:p>
        </p:txBody>
      </p:sp>
      <p:sp>
        <p:nvSpPr>
          <p:cNvPr id="102" name="Shape 102"/>
          <p:cNvSpPr/>
          <p:nvPr/>
        </p:nvSpPr>
        <p:spPr>
          <a:xfrm rot="-5400000">
            <a:off x="4375099" y="1963900"/>
            <a:ext cx="1391699" cy="572399"/>
          </a:xfrm>
          <a:prstGeom prst="bentArrow">
            <a:avLst>
              <a:gd fmla="val 25000" name="adj1"/>
              <a:gd fmla="val 22755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 rot="-5400000">
            <a:off x="5144099" y="1217374"/>
            <a:ext cx="199800" cy="225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4202950" y="2075425"/>
            <a:ext cx="1094099" cy="354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rot="-5400000">
            <a:off x="4949749" y="4214350"/>
            <a:ext cx="199800" cy="5297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6884175" y="795000"/>
            <a:ext cx="318899" cy="2726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4CCCC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07" name="Shape 107"/>
          <p:cNvSpPr/>
          <p:nvPr/>
        </p:nvSpPr>
        <p:spPr>
          <a:xfrm>
            <a:off x="4911500" y="833700"/>
            <a:ext cx="318899" cy="2726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4CCCC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08" name="Shape 108"/>
          <p:cNvSpPr/>
          <p:nvPr/>
        </p:nvSpPr>
        <p:spPr>
          <a:xfrm>
            <a:off x="4202950" y="1802725"/>
            <a:ext cx="318899" cy="2726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4CCCC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109" name="Shape 109"/>
          <p:cNvSpPr/>
          <p:nvPr/>
        </p:nvSpPr>
        <p:spPr>
          <a:xfrm>
            <a:off x="5575575" y="2013200"/>
            <a:ext cx="318899" cy="2726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4CCCC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10" name="Shape 110"/>
          <p:cNvSpPr/>
          <p:nvPr/>
        </p:nvSpPr>
        <p:spPr>
          <a:xfrm>
            <a:off x="4634900" y="3268200"/>
            <a:ext cx="722100" cy="2726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4CCCC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4.2</a:t>
            </a:r>
          </a:p>
        </p:txBody>
      </p:sp>
      <p:sp>
        <p:nvSpPr>
          <p:cNvPr id="111" name="Shape 111"/>
          <p:cNvSpPr/>
          <p:nvPr/>
        </p:nvSpPr>
        <p:spPr>
          <a:xfrm>
            <a:off x="5038050" y="2493575"/>
            <a:ext cx="722100" cy="2726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4CCCC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4.3</a:t>
            </a:r>
          </a:p>
        </p:txBody>
      </p:sp>
      <p:sp>
        <p:nvSpPr>
          <p:cNvPr id="112" name="Shape 112"/>
          <p:cNvSpPr/>
          <p:nvPr/>
        </p:nvSpPr>
        <p:spPr>
          <a:xfrm>
            <a:off x="5253725" y="3971625"/>
            <a:ext cx="781500" cy="27269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4CCCC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4.1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Device Output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Output device at x800..00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One character (1 byte) per store/instruction/lane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Write output as a stream of bytes from one thread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Example:</a:t>
            </a:r>
            <a:br>
              <a:rPr lang="en"/>
            </a:br>
            <a:r>
              <a:rPr lang="en" sz="1800">
                <a:solidFill>
                  <a:srgbClr val="222222"/>
                </a:solidFill>
              </a:rPr>
              <a:t>if (addr == 0x80000000 &amp;&amp; threadID == 0) </a:t>
            </a:r>
            <a:br>
              <a:rPr lang="en">
                <a:solidFill>
                  <a:srgbClr val="222222"/>
                </a:solidFill>
              </a:rPr>
            </a:br>
            <a:r>
              <a:rPr lang="en">
                <a:solidFill>
                  <a:srgbClr val="222222"/>
                </a:solidFill>
              </a:rPr>
              <a:t>    </a:t>
            </a:r>
            <a:r>
              <a:rPr lang="en" sz="1800">
                <a:solidFill>
                  <a:srgbClr val="222222"/>
                </a:solidFill>
              </a:rPr>
              <a:t>putc(data, </a:t>
            </a:r>
            <a:r>
              <a:rPr lang="en">
                <a:solidFill>
                  <a:srgbClr val="222222"/>
                </a:solidFill>
              </a:rPr>
              <a:t>outputFile</a:t>
            </a:r>
            <a:r>
              <a:rPr lang="en" sz="1800">
                <a:solidFill>
                  <a:srgbClr val="222222"/>
                </a:solidFill>
              </a:rPr>
              <a:t>);</a:t>
            </a:r>
            <a:br>
              <a:rPr lang="en" sz="1800">
                <a:solidFill>
                  <a:srgbClr val="222222"/>
                </a:solidFill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