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Cymric discussion group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Eric Hein, Joo Hwan Lee, et al.</a:t>
            </a:r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Application-Specific Optimizations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Multi-Operand Atomics in PIM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Potential improvement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Reduce cache contention and coherence overhead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Possible latency improvement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Challenges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need multiple memory operands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dynamic atomics support: either cache locally or update in PIM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deadlock issue -&gt; maybe transactional memory in PIM?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more complex operations: gather/scatter, sort, etc.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Infrastructure Needed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CPU + HMC model: fast enough for big data app and can support large memory footprint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transformation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Potential improvement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Matrix/Tensor transformation can be offloaded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Compressed main memory; zlib-like compression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Helper thread that organizes data better for host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Challenges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Cache coherence between host and device. Do better than naive (uncacheable)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Fine grained locking of memory while an operation is in progress.  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Co-ordination between different stacks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For compression -&gt; OS support and a host of other challenges. 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Infrastructure</a:t>
            </a:r>
          </a:p>
          <a:p>
            <a:pPr indent="-330200" lvl="1" marL="914400">
              <a:spcBef>
                <a:spcPts val="0"/>
              </a:spcBef>
              <a:buSzPct val="100000"/>
            </a:pPr>
            <a:r>
              <a:rPr lang="en" sz="1600"/>
              <a:t>GPU traces, simulations.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Underrepresented Applications and Primitives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Potential Improvement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Design primitives to support popular Big Data analytics frameworks like Spark or Hadoop.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For example, a</a:t>
            </a:r>
            <a:r>
              <a:rPr lang="en" sz="1400"/>
              <a:t>tomic reduce for MapReduce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Challenges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What new applications would best map to PNM/PIM that we haven’t discussed?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Find manageable versions of databases, compression, and MapReduce to test with.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 sz="1400"/>
              <a:t>Infrastructure Needed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Better, more manageable benchmarks</a:t>
            </a:r>
          </a:p>
          <a:p>
            <a:pPr indent="-317500" lvl="1" marL="914400">
              <a:spcBef>
                <a:spcPts val="0"/>
              </a:spcBef>
              <a:buSzPct val="100000"/>
            </a:pPr>
            <a:r>
              <a:rPr lang="en" sz="1400"/>
              <a:t>Initial designs and evaluation of primitives for current workloads before mapping them to new workloads.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Shared Stack Space in PNM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Potential Improvement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 scientific computing workloads, the thread-local stack space contains duplicate values for many variables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Together, the thread-local stack storage fills up the entire local cache, forcing all other accesses to go to memory.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Allow threads to declare stack variables in a special shared store, similar to the concept of shared memory in a GPU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Challenges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Software interface? Requires programmer or compiler support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Effectiveness depends on application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Infrastructure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Common PNM core programming model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