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12526963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830"/>
  </p:normalViewPr>
  <p:slideViewPr>
    <p:cSldViewPr snapToGrid="0" snapToObjects="1">
      <p:cViewPr varScale="1">
        <p:scale>
          <a:sx n="134" d="100"/>
          <a:sy n="134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871" y="1017661"/>
            <a:ext cx="9395222" cy="2164868"/>
          </a:xfrm>
        </p:spPr>
        <p:txBody>
          <a:bodyPr anchor="b"/>
          <a:lstStyle>
            <a:lvl1pPr algn="ctr"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871" y="3266015"/>
            <a:ext cx="9395222" cy="1501301"/>
          </a:xfrm>
        </p:spPr>
        <p:txBody>
          <a:bodyPr/>
          <a:lstStyle>
            <a:lvl1pPr marL="0" indent="0" algn="ctr">
              <a:buNone/>
              <a:defRPr sz="2176"/>
            </a:lvl1pPr>
            <a:lvl2pPr marL="414543" indent="0" algn="ctr">
              <a:buNone/>
              <a:defRPr sz="1813"/>
            </a:lvl2pPr>
            <a:lvl3pPr marL="829086" indent="0" algn="ctr">
              <a:buNone/>
              <a:defRPr sz="1632"/>
            </a:lvl3pPr>
            <a:lvl4pPr marL="1243630" indent="0" algn="ctr">
              <a:buNone/>
              <a:defRPr sz="1451"/>
            </a:lvl4pPr>
            <a:lvl5pPr marL="1658173" indent="0" algn="ctr">
              <a:buNone/>
              <a:defRPr sz="1451"/>
            </a:lvl5pPr>
            <a:lvl6pPr marL="2072716" indent="0" algn="ctr">
              <a:buNone/>
              <a:defRPr sz="1451"/>
            </a:lvl6pPr>
            <a:lvl7pPr marL="2487259" indent="0" algn="ctr">
              <a:buNone/>
              <a:defRPr sz="1451"/>
            </a:lvl7pPr>
            <a:lvl8pPr marL="2901803" indent="0" algn="ctr">
              <a:buNone/>
              <a:defRPr sz="1451"/>
            </a:lvl8pPr>
            <a:lvl9pPr marL="3316346" indent="0" algn="ctr">
              <a:buNone/>
              <a:defRPr sz="145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64608" y="331064"/>
            <a:ext cx="2701126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1229" y="331064"/>
            <a:ext cx="7946792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1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7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04" y="1550242"/>
            <a:ext cx="10804506" cy="2586614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4704" y="4161326"/>
            <a:ext cx="10804506" cy="1360239"/>
          </a:xfrm>
        </p:spPr>
        <p:txBody>
          <a:bodyPr/>
          <a:lstStyle>
            <a:lvl1pPr marL="0" indent="0">
              <a:buNone/>
              <a:defRPr sz="2176">
                <a:solidFill>
                  <a:schemeClr val="tx1">
                    <a:tint val="75000"/>
                  </a:schemeClr>
                </a:solidFill>
              </a:defRPr>
            </a:lvl1pPr>
            <a:lvl2pPr marL="41454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2pPr>
            <a:lvl3pPr marL="829086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243630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4pPr>
            <a:lvl5pPr marL="165817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5pPr>
            <a:lvl6pPr marL="207271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6pPr>
            <a:lvl7pPr marL="2487259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7pPr>
            <a:lvl8pPr marL="2901803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8pPr>
            <a:lvl9pPr marL="3316346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86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1229" y="1655318"/>
            <a:ext cx="5323959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1775" y="1655318"/>
            <a:ext cx="5323959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4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0" y="331064"/>
            <a:ext cx="10804506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2861" y="1524332"/>
            <a:ext cx="5299492" cy="747052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43" indent="0">
              <a:buNone/>
              <a:defRPr sz="1813" b="1"/>
            </a:lvl2pPr>
            <a:lvl3pPr marL="829086" indent="0">
              <a:buNone/>
              <a:defRPr sz="1632" b="1"/>
            </a:lvl3pPr>
            <a:lvl4pPr marL="1243630" indent="0">
              <a:buNone/>
              <a:defRPr sz="1451" b="1"/>
            </a:lvl4pPr>
            <a:lvl5pPr marL="1658173" indent="0">
              <a:buNone/>
              <a:defRPr sz="1451" b="1"/>
            </a:lvl5pPr>
            <a:lvl6pPr marL="2072716" indent="0">
              <a:buNone/>
              <a:defRPr sz="1451" b="1"/>
            </a:lvl6pPr>
            <a:lvl7pPr marL="2487259" indent="0">
              <a:buNone/>
              <a:defRPr sz="1451" b="1"/>
            </a:lvl7pPr>
            <a:lvl8pPr marL="2901803" indent="0">
              <a:buNone/>
              <a:defRPr sz="1451" b="1"/>
            </a:lvl8pPr>
            <a:lvl9pPr marL="3316346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61" y="2271384"/>
            <a:ext cx="5299492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1775" y="1524332"/>
            <a:ext cx="5325591" cy="747052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43" indent="0">
              <a:buNone/>
              <a:defRPr sz="1813" b="1"/>
            </a:lvl2pPr>
            <a:lvl3pPr marL="829086" indent="0">
              <a:buNone/>
              <a:defRPr sz="1632" b="1"/>
            </a:lvl3pPr>
            <a:lvl4pPr marL="1243630" indent="0">
              <a:buNone/>
              <a:defRPr sz="1451" b="1"/>
            </a:lvl4pPr>
            <a:lvl5pPr marL="1658173" indent="0">
              <a:buNone/>
              <a:defRPr sz="1451" b="1"/>
            </a:lvl5pPr>
            <a:lvl6pPr marL="2072716" indent="0">
              <a:buNone/>
              <a:defRPr sz="1451" b="1"/>
            </a:lvl6pPr>
            <a:lvl7pPr marL="2487259" indent="0">
              <a:buNone/>
              <a:defRPr sz="1451" b="1"/>
            </a:lvl7pPr>
            <a:lvl8pPr marL="2901803" indent="0">
              <a:buNone/>
              <a:defRPr sz="1451" b="1"/>
            </a:lvl8pPr>
            <a:lvl9pPr marL="3316346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1775" y="2271384"/>
            <a:ext cx="5325591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3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414549"/>
            <a:ext cx="4040271" cy="1450922"/>
          </a:xfrm>
        </p:spPr>
        <p:txBody>
          <a:bodyPr anchor="b"/>
          <a:lstStyle>
            <a:lvl1pPr>
              <a:defRPr sz="29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5591" y="895312"/>
            <a:ext cx="6341775" cy="4418979"/>
          </a:xfrm>
        </p:spPr>
        <p:txBody>
          <a:bodyPr/>
          <a:lstStyle>
            <a:lvl1pPr>
              <a:defRPr sz="2901"/>
            </a:lvl1pPr>
            <a:lvl2pPr>
              <a:defRPr sz="2539"/>
            </a:lvl2pPr>
            <a:lvl3pPr>
              <a:defRPr sz="2176"/>
            </a:lvl3pPr>
            <a:lvl4pPr>
              <a:defRPr sz="1813"/>
            </a:lvl4pPr>
            <a:lvl5pPr>
              <a:defRPr sz="1813"/>
            </a:lvl5pPr>
            <a:lvl6pPr>
              <a:defRPr sz="1813"/>
            </a:lvl6pPr>
            <a:lvl7pPr>
              <a:defRPr sz="1813"/>
            </a:lvl7pPr>
            <a:lvl8pPr>
              <a:defRPr sz="1813"/>
            </a:lvl8pPr>
            <a:lvl9pPr>
              <a:defRPr sz="18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1865471"/>
            <a:ext cx="4040271" cy="3456017"/>
          </a:xfrm>
        </p:spPr>
        <p:txBody>
          <a:bodyPr/>
          <a:lstStyle>
            <a:lvl1pPr marL="0" indent="0">
              <a:buNone/>
              <a:defRPr sz="1451"/>
            </a:lvl1pPr>
            <a:lvl2pPr marL="414543" indent="0">
              <a:buNone/>
              <a:defRPr sz="1269"/>
            </a:lvl2pPr>
            <a:lvl3pPr marL="829086" indent="0">
              <a:buNone/>
              <a:defRPr sz="1088"/>
            </a:lvl3pPr>
            <a:lvl4pPr marL="1243630" indent="0">
              <a:buNone/>
              <a:defRPr sz="907"/>
            </a:lvl4pPr>
            <a:lvl5pPr marL="1658173" indent="0">
              <a:buNone/>
              <a:defRPr sz="907"/>
            </a:lvl5pPr>
            <a:lvl6pPr marL="2072716" indent="0">
              <a:buNone/>
              <a:defRPr sz="907"/>
            </a:lvl6pPr>
            <a:lvl7pPr marL="2487259" indent="0">
              <a:buNone/>
              <a:defRPr sz="907"/>
            </a:lvl7pPr>
            <a:lvl8pPr marL="2901803" indent="0">
              <a:buNone/>
              <a:defRPr sz="907"/>
            </a:lvl8pPr>
            <a:lvl9pPr marL="3316346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861" y="414549"/>
            <a:ext cx="4040271" cy="1450922"/>
          </a:xfrm>
        </p:spPr>
        <p:txBody>
          <a:bodyPr anchor="b"/>
          <a:lstStyle>
            <a:lvl1pPr>
              <a:defRPr sz="29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25591" y="895312"/>
            <a:ext cx="6341775" cy="4418979"/>
          </a:xfrm>
        </p:spPr>
        <p:txBody>
          <a:bodyPr anchor="t"/>
          <a:lstStyle>
            <a:lvl1pPr marL="0" indent="0">
              <a:buNone/>
              <a:defRPr sz="2901"/>
            </a:lvl1pPr>
            <a:lvl2pPr marL="414543" indent="0">
              <a:buNone/>
              <a:defRPr sz="2539"/>
            </a:lvl2pPr>
            <a:lvl3pPr marL="829086" indent="0">
              <a:buNone/>
              <a:defRPr sz="2176"/>
            </a:lvl3pPr>
            <a:lvl4pPr marL="1243630" indent="0">
              <a:buNone/>
              <a:defRPr sz="1813"/>
            </a:lvl4pPr>
            <a:lvl5pPr marL="1658173" indent="0">
              <a:buNone/>
              <a:defRPr sz="1813"/>
            </a:lvl5pPr>
            <a:lvl6pPr marL="2072716" indent="0">
              <a:buNone/>
              <a:defRPr sz="1813"/>
            </a:lvl6pPr>
            <a:lvl7pPr marL="2487259" indent="0">
              <a:buNone/>
              <a:defRPr sz="1813"/>
            </a:lvl7pPr>
            <a:lvl8pPr marL="2901803" indent="0">
              <a:buNone/>
              <a:defRPr sz="1813"/>
            </a:lvl8pPr>
            <a:lvl9pPr marL="3316346" indent="0">
              <a:buNone/>
              <a:defRPr sz="18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861" y="1865471"/>
            <a:ext cx="4040271" cy="3456017"/>
          </a:xfrm>
        </p:spPr>
        <p:txBody>
          <a:bodyPr/>
          <a:lstStyle>
            <a:lvl1pPr marL="0" indent="0">
              <a:buNone/>
              <a:defRPr sz="1451"/>
            </a:lvl1pPr>
            <a:lvl2pPr marL="414543" indent="0">
              <a:buNone/>
              <a:defRPr sz="1269"/>
            </a:lvl2pPr>
            <a:lvl3pPr marL="829086" indent="0">
              <a:buNone/>
              <a:defRPr sz="1088"/>
            </a:lvl3pPr>
            <a:lvl4pPr marL="1243630" indent="0">
              <a:buNone/>
              <a:defRPr sz="907"/>
            </a:lvl4pPr>
            <a:lvl5pPr marL="1658173" indent="0">
              <a:buNone/>
              <a:defRPr sz="907"/>
            </a:lvl5pPr>
            <a:lvl6pPr marL="2072716" indent="0">
              <a:buNone/>
              <a:defRPr sz="907"/>
            </a:lvl6pPr>
            <a:lvl7pPr marL="2487259" indent="0">
              <a:buNone/>
              <a:defRPr sz="907"/>
            </a:lvl7pPr>
            <a:lvl8pPr marL="2901803" indent="0">
              <a:buNone/>
              <a:defRPr sz="907"/>
            </a:lvl8pPr>
            <a:lvl9pPr marL="3316346" indent="0">
              <a:buNone/>
              <a:defRPr sz="9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1229" y="331064"/>
            <a:ext cx="10804506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229" y="1655318"/>
            <a:ext cx="10804506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229" y="5763386"/>
            <a:ext cx="2818567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ACC7-3B3F-47D1-959A-EF58926E955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49557" y="5763386"/>
            <a:ext cx="422785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47167" y="5763386"/>
            <a:ext cx="2818567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1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9086" rtl="0" eaLnBrk="1" latinLnBrk="0" hangingPunct="1">
        <a:lnSpc>
          <a:spcPct val="90000"/>
        </a:lnSpc>
        <a:spcBef>
          <a:spcPct val="0"/>
        </a:spcBef>
        <a:buNone/>
        <a:defRPr sz="39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272" indent="-207272" algn="l" defTabSz="829086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1pPr>
      <a:lvl2pPr marL="621815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2pPr>
      <a:lvl3pPr marL="103635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3" kern="1200">
          <a:solidFill>
            <a:schemeClr val="tx1"/>
          </a:solidFill>
          <a:latin typeface="+mn-lt"/>
          <a:ea typeface="+mn-ea"/>
          <a:cs typeface="+mn-cs"/>
        </a:defRPr>
      </a:lvl3pPr>
      <a:lvl4pPr marL="1450901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865445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27998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694531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3109074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523618" indent="-207272" algn="l" defTabSz="82908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4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08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630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17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71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259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1803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346" algn="l" defTabSz="829086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7366B78-0048-B247-A077-A35B03ADE91A}"/>
              </a:ext>
            </a:extLst>
          </p:cNvPr>
          <p:cNvSpPr/>
          <p:nvPr/>
        </p:nvSpPr>
        <p:spPr>
          <a:xfrm>
            <a:off x="7088" y="6179"/>
            <a:ext cx="1304260" cy="77972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0FC302-7BCE-1F48-B73B-1CC019DC3B92}"/>
              </a:ext>
            </a:extLst>
          </p:cNvPr>
          <p:cNvSpPr/>
          <p:nvPr/>
        </p:nvSpPr>
        <p:spPr>
          <a:xfrm>
            <a:off x="7088" y="1308632"/>
            <a:ext cx="1290593" cy="8213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566E36-D326-3444-9C11-8513C7CDC1DC}"/>
              </a:ext>
            </a:extLst>
          </p:cNvPr>
          <p:cNvSpPr/>
          <p:nvPr/>
        </p:nvSpPr>
        <p:spPr>
          <a:xfrm>
            <a:off x="7088" y="2164590"/>
            <a:ext cx="1290593" cy="14318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FAF54F3-EBC7-7043-8DA7-0F64EE533714}"/>
              </a:ext>
            </a:extLst>
          </p:cNvPr>
          <p:cNvSpPr/>
          <p:nvPr/>
        </p:nvSpPr>
        <p:spPr>
          <a:xfrm>
            <a:off x="7088" y="828433"/>
            <a:ext cx="1290593" cy="43239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024D513-BA0C-F441-9CEC-9D060C54DBB0}"/>
              </a:ext>
            </a:extLst>
          </p:cNvPr>
          <p:cNvSpPr/>
          <p:nvPr/>
        </p:nvSpPr>
        <p:spPr>
          <a:xfrm>
            <a:off x="7088" y="4767633"/>
            <a:ext cx="1290593" cy="11326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90D3796-1AA9-F54B-A96A-F19F290F72A2}"/>
              </a:ext>
            </a:extLst>
          </p:cNvPr>
          <p:cNvSpPr/>
          <p:nvPr/>
        </p:nvSpPr>
        <p:spPr>
          <a:xfrm>
            <a:off x="1342027" y="6179"/>
            <a:ext cx="2112982" cy="7797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89E02E-A5EF-4640-9F68-8DBF9E86D5FD}"/>
              </a:ext>
            </a:extLst>
          </p:cNvPr>
          <p:cNvSpPr/>
          <p:nvPr/>
        </p:nvSpPr>
        <p:spPr>
          <a:xfrm>
            <a:off x="6229805" y="22301"/>
            <a:ext cx="3253673" cy="7797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3B53911-4C20-6841-95F5-60D8FDC06650}"/>
              </a:ext>
            </a:extLst>
          </p:cNvPr>
          <p:cNvSpPr/>
          <p:nvPr/>
        </p:nvSpPr>
        <p:spPr>
          <a:xfrm>
            <a:off x="4730965" y="11340"/>
            <a:ext cx="1432958" cy="7797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75D181C-367E-7D44-BD81-0DF86F176F58}"/>
              </a:ext>
            </a:extLst>
          </p:cNvPr>
          <p:cNvSpPr/>
          <p:nvPr/>
        </p:nvSpPr>
        <p:spPr>
          <a:xfrm>
            <a:off x="9532647" y="30026"/>
            <a:ext cx="2952668" cy="7797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AE38730-354D-A447-BD0B-AEC0179EB276}"/>
              </a:ext>
            </a:extLst>
          </p:cNvPr>
          <p:cNvSpPr/>
          <p:nvPr/>
        </p:nvSpPr>
        <p:spPr>
          <a:xfrm>
            <a:off x="3537443" y="6179"/>
            <a:ext cx="1127640" cy="7797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CBB2B19-1041-1F46-AF81-8E8803EFABAC}"/>
              </a:ext>
            </a:extLst>
          </p:cNvPr>
          <p:cNvSpPr/>
          <p:nvPr/>
        </p:nvSpPr>
        <p:spPr>
          <a:xfrm>
            <a:off x="1342029" y="828433"/>
            <a:ext cx="2315571" cy="4323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26655B-BAFC-D043-94A9-2F229F9CC26B}"/>
              </a:ext>
            </a:extLst>
          </p:cNvPr>
          <p:cNvSpPr/>
          <p:nvPr/>
        </p:nvSpPr>
        <p:spPr>
          <a:xfrm>
            <a:off x="3734256" y="828433"/>
            <a:ext cx="3301696" cy="4323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34624A6-EE7C-784F-AC67-18F73ACDEF2E}"/>
              </a:ext>
            </a:extLst>
          </p:cNvPr>
          <p:cNvSpPr/>
          <p:nvPr/>
        </p:nvSpPr>
        <p:spPr>
          <a:xfrm>
            <a:off x="9297312" y="828433"/>
            <a:ext cx="3188001" cy="4323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3040AE2-24AC-5142-B7C2-109A9B1BEB3A}"/>
              </a:ext>
            </a:extLst>
          </p:cNvPr>
          <p:cNvSpPr/>
          <p:nvPr/>
        </p:nvSpPr>
        <p:spPr>
          <a:xfrm>
            <a:off x="7112607" y="828433"/>
            <a:ext cx="2102573" cy="4323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4A3A696-2884-704D-A795-616915693384}"/>
              </a:ext>
            </a:extLst>
          </p:cNvPr>
          <p:cNvSpPr/>
          <p:nvPr/>
        </p:nvSpPr>
        <p:spPr>
          <a:xfrm>
            <a:off x="1342030" y="1308632"/>
            <a:ext cx="886048" cy="8213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0ECF8C2-7750-2348-8277-1DD619DF5B62}"/>
              </a:ext>
            </a:extLst>
          </p:cNvPr>
          <p:cNvSpPr/>
          <p:nvPr/>
        </p:nvSpPr>
        <p:spPr>
          <a:xfrm>
            <a:off x="2296975" y="1308632"/>
            <a:ext cx="882364" cy="8213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3D4D81D-55F7-0244-83BD-70B1A59ADB66}"/>
              </a:ext>
            </a:extLst>
          </p:cNvPr>
          <p:cNvSpPr/>
          <p:nvPr/>
        </p:nvSpPr>
        <p:spPr>
          <a:xfrm>
            <a:off x="3258104" y="1313787"/>
            <a:ext cx="5978977" cy="8213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4FA3ED0-CAEF-3E4C-A846-8ED411BEB0CD}"/>
              </a:ext>
            </a:extLst>
          </p:cNvPr>
          <p:cNvSpPr/>
          <p:nvPr/>
        </p:nvSpPr>
        <p:spPr>
          <a:xfrm>
            <a:off x="9297312" y="1308632"/>
            <a:ext cx="2178247" cy="8213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C5E1CB8-CA69-6844-B4F1-0E2B947D4C8A}"/>
              </a:ext>
            </a:extLst>
          </p:cNvPr>
          <p:cNvSpPr/>
          <p:nvPr/>
        </p:nvSpPr>
        <p:spPr>
          <a:xfrm>
            <a:off x="11553197" y="1308632"/>
            <a:ext cx="932115" cy="8213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0583D4C-AF5A-8045-B118-458C0B625D67}"/>
              </a:ext>
            </a:extLst>
          </p:cNvPr>
          <p:cNvSpPr/>
          <p:nvPr/>
        </p:nvSpPr>
        <p:spPr>
          <a:xfrm>
            <a:off x="1342029" y="2164590"/>
            <a:ext cx="902905" cy="1431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B654391-8DA4-2344-8E28-96E46AFBDE6F}"/>
              </a:ext>
            </a:extLst>
          </p:cNvPr>
          <p:cNvSpPr/>
          <p:nvPr/>
        </p:nvSpPr>
        <p:spPr>
          <a:xfrm>
            <a:off x="2296976" y="2164590"/>
            <a:ext cx="889422" cy="1431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543E019-8CA0-D344-A7B8-04C95F30C9AE}"/>
              </a:ext>
            </a:extLst>
          </p:cNvPr>
          <p:cNvSpPr/>
          <p:nvPr/>
        </p:nvSpPr>
        <p:spPr>
          <a:xfrm>
            <a:off x="3214303" y="2164590"/>
            <a:ext cx="1456256" cy="1431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B3D1E85-5BBB-5A4D-901B-5F259F442AEC}"/>
              </a:ext>
            </a:extLst>
          </p:cNvPr>
          <p:cNvSpPr/>
          <p:nvPr/>
        </p:nvSpPr>
        <p:spPr>
          <a:xfrm>
            <a:off x="4730965" y="2164590"/>
            <a:ext cx="1421201" cy="1431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67CE55F-53D6-244C-A850-6E0DCECBF779}"/>
              </a:ext>
            </a:extLst>
          </p:cNvPr>
          <p:cNvSpPr/>
          <p:nvPr/>
        </p:nvSpPr>
        <p:spPr>
          <a:xfrm>
            <a:off x="6229804" y="2164590"/>
            <a:ext cx="828047" cy="1431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E61C61B-0B4A-BF45-9FE1-183F676B37C8}"/>
              </a:ext>
            </a:extLst>
          </p:cNvPr>
          <p:cNvSpPr/>
          <p:nvPr/>
        </p:nvSpPr>
        <p:spPr>
          <a:xfrm>
            <a:off x="7112607" y="2164590"/>
            <a:ext cx="1292812" cy="1431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A47CD9A-E96B-F046-BC5E-6F54EB292CE3}"/>
              </a:ext>
            </a:extLst>
          </p:cNvPr>
          <p:cNvSpPr/>
          <p:nvPr/>
        </p:nvSpPr>
        <p:spPr>
          <a:xfrm>
            <a:off x="8437667" y="2164590"/>
            <a:ext cx="799414" cy="1431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4740613-563F-A44F-B3D8-C2F4F3440319}"/>
              </a:ext>
            </a:extLst>
          </p:cNvPr>
          <p:cNvSpPr/>
          <p:nvPr/>
        </p:nvSpPr>
        <p:spPr>
          <a:xfrm>
            <a:off x="9297312" y="2164590"/>
            <a:ext cx="2178247" cy="1431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53264D4-8DA4-9048-8B12-B15010E75DF9}"/>
              </a:ext>
            </a:extLst>
          </p:cNvPr>
          <p:cNvSpPr/>
          <p:nvPr/>
        </p:nvSpPr>
        <p:spPr>
          <a:xfrm>
            <a:off x="11553197" y="2164590"/>
            <a:ext cx="940479" cy="14318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B4AC1DE-D374-3C46-ADBF-B33E432979F7}"/>
              </a:ext>
            </a:extLst>
          </p:cNvPr>
          <p:cNvSpPr/>
          <p:nvPr/>
        </p:nvSpPr>
        <p:spPr>
          <a:xfrm>
            <a:off x="1342027" y="4767633"/>
            <a:ext cx="1806356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2229D6D-276B-D746-90A0-B8EF643C4FCF}"/>
              </a:ext>
            </a:extLst>
          </p:cNvPr>
          <p:cNvSpPr/>
          <p:nvPr/>
        </p:nvSpPr>
        <p:spPr>
          <a:xfrm>
            <a:off x="6207759" y="4767633"/>
            <a:ext cx="854126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821610B-1CF7-ED42-B320-951C263FBFC5}"/>
              </a:ext>
            </a:extLst>
          </p:cNvPr>
          <p:cNvSpPr/>
          <p:nvPr/>
        </p:nvSpPr>
        <p:spPr>
          <a:xfrm>
            <a:off x="7107354" y="4767633"/>
            <a:ext cx="1298836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A8565C0-ADB1-7D46-A3EC-AEA993CBE3B1}"/>
              </a:ext>
            </a:extLst>
          </p:cNvPr>
          <p:cNvSpPr/>
          <p:nvPr/>
        </p:nvSpPr>
        <p:spPr>
          <a:xfrm>
            <a:off x="8475994" y="4767633"/>
            <a:ext cx="739185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8A580C-BBE4-4F43-B98D-AAD9142F3C56}"/>
              </a:ext>
            </a:extLst>
          </p:cNvPr>
          <p:cNvSpPr/>
          <p:nvPr/>
        </p:nvSpPr>
        <p:spPr>
          <a:xfrm>
            <a:off x="9297312" y="4767633"/>
            <a:ext cx="442101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855B51F-C5CD-8A4F-AC01-1994947DD39E}"/>
              </a:ext>
            </a:extLst>
          </p:cNvPr>
          <p:cNvSpPr/>
          <p:nvPr/>
        </p:nvSpPr>
        <p:spPr>
          <a:xfrm>
            <a:off x="10773816" y="4767633"/>
            <a:ext cx="457929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9724769-10C5-694D-9501-DC5FEAD0953A}"/>
              </a:ext>
            </a:extLst>
          </p:cNvPr>
          <p:cNvSpPr/>
          <p:nvPr/>
        </p:nvSpPr>
        <p:spPr>
          <a:xfrm>
            <a:off x="11284632" y="4767633"/>
            <a:ext cx="479105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1823780-182F-F042-94F0-2BC90E7FFAF4}"/>
              </a:ext>
            </a:extLst>
          </p:cNvPr>
          <p:cNvSpPr/>
          <p:nvPr/>
        </p:nvSpPr>
        <p:spPr>
          <a:xfrm>
            <a:off x="5708790" y="4767633"/>
            <a:ext cx="457929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B47F358-04CA-1E4E-A982-9BD63D0C47F7}"/>
              </a:ext>
            </a:extLst>
          </p:cNvPr>
          <p:cNvSpPr/>
          <p:nvPr/>
        </p:nvSpPr>
        <p:spPr>
          <a:xfrm>
            <a:off x="5212612" y="4767633"/>
            <a:ext cx="457929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8AFD7C8-8E2D-FB4C-9935-8445202C55AB}"/>
              </a:ext>
            </a:extLst>
          </p:cNvPr>
          <p:cNvSpPr/>
          <p:nvPr/>
        </p:nvSpPr>
        <p:spPr>
          <a:xfrm>
            <a:off x="3237545" y="4767633"/>
            <a:ext cx="420056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914C185-17D5-F049-B375-B4DD270B5C6D}"/>
              </a:ext>
            </a:extLst>
          </p:cNvPr>
          <p:cNvSpPr/>
          <p:nvPr/>
        </p:nvSpPr>
        <p:spPr>
          <a:xfrm>
            <a:off x="11785317" y="4767633"/>
            <a:ext cx="708359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CE40080-97C0-0549-BCFE-52DBC467DE17}"/>
              </a:ext>
            </a:extLst>
          </p:cNvPr>
          <p:cNvSpPr/>
          <p:nvPr/>
        </p:nvSpPr>
        <p:spPr>
          <a:xfrm>
            <a:off x="4459795" y="4767633"/>
            <a:ext cx="369551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8990ACC-2335-DD47-B36F-CFA15D705F1F}"/>
              </a:ext>
            </a:extLst>
          </p:cNvPr>
          <p:cNvSpPr/>
          <p:nvPr/>
        </p:nvSpPr>
        <p:spPr>
          <a:xfrm>
            <a:off x="3964215" y="4767633"/>
            <a:ext cx="209574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393EE71-063E-2640-A4A2-2326E07459AB}"/>
              </a:ext>
            </a:extLst>
          </p:cNvPr>
          <p:cNvSpPr/>
          <p:nvPr/>
        </p:nvSpPr>
        <p:spPr>
          <a:xfrm>
            <a:off x="4212827" y="4767633"/>
            <a:ext cx="209574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0325E91-D00D-754B-B409-0525A12925DF}"/>
              </a:ext>
            </a:extLst>
          </p:cNvPr>
          <p:cNvSpPr/>
          <p:nvPr/>
        </p:nvSpPr>
        <p:spPr>
          <a:xfrm>
            <a:off x="9778451" y="4767633"/>
            <a:ext cx="209574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265A9CD-89A4-2345-9DE3-F75F8EDD66FC}"/>
              </a:ext>
            </a:extLst>
          </p:cNvPr>
          <p:cNvSpPr/>
          <p:nvPr/>
        </p:nvSpPr>
        <p:spPr>
          <a:xfrm>
            <a:off x="10021586" y="4767633"/>
            <a:ext cx="209574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B2D378C-7D82-054B-A018-49D8A7D1643C}"/>
              </a:ext>
            </a:extLst>
          </p:cNvPr>
          <p:cNvSpPr/>
          <p:nvPr/>
        </p:nvSpPr>
        <p:spPr>
          <a:xfrm>
            <a:off x="10273011" y="4767633"/>
            <a:ext cx="209574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89A678D3-C5BB-694D-B253-BFD276AA6783}"/>
              </a:ext>
            </a:extLst>
          </p:cNvPr>
          <p:cNvSpPr/>
          <p:nvPr/>
        </p:nvSpPr>
        <p:spPr>
          <a:xfrm>
            <a:off x="10510671" y="4767633"/>
            <a:ext cx="209574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26F919BC-C816-3D45-9465-4D1C7F0A2F46}"/>
              </a:ext>
            </a:extLst>
          </p:cNvPr>
          <p:cNvSpPr/>
          <p:nvPr/>
        </p:nvSpPr>
        <p:spPr>
          <a:xfrm>
            <a:off x="7088" y="3650570"/>
            <a:ext cx="1290593" cy="107969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9622115-82CD-8F4A-A4A4-83FDD5D873A5}"/>
              </a:ext>
            </a:extLst>
          </p:cNvPr>
          <p:cNvSpPr/>
          <p:nvPr/>
        </p:nvSpPr>
        <p:spPr>
          <a:xfrm>
            <a:off x="1342027" y="3650570"/>
            <a:ext cx="2315573" cy="10796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4047783D-624A-6340-A8D0-366350B73409}"/>
              </a:ext>
            </a:extLst>
          </p:cNvPr>
          <p:cNvSpPr/>
          <p:nvPr/>
        </p:nvSpPr>
        <p:spPr>
          <a:xfrm>
            <a:off x="3758528" y="3650570"/>
            <a:ext cx="5473078" cy="10796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7D6700F3-5B68-884E-B788-3A625E077892}"/>
              </a:ext>
            </a:extLst>
          </p:cNvPr>
          <p:cNvSpPr/>
          <p:nvPr/>
        </p:nvSpPr>
        <p:spPr>
          <a:xfrm>
            <a:off x="9297312" y="3650570"/>
            <a:ext cx="3196364" cy="10796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47B8725-DE69-0841-B1E9-E4FE57493925}"/>
              </a:ext>
            </a:extLst>
          </p:cNvPr>
          <p:cNvSpPr/>
          <p:nvPr/>
        </p:nvSpPr>
        <p:spPr>
          <a:xfrm>
            <a:off x="3711226" y="4767633"/>
            <a:ext cx="209574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6BD303F-2181-E444-BF5E-4667F6D61EBD}"/>
              </a:ext>
            </a:extLst>
          </p:cNvPr>
          <p:cNvSpPr/>
          <p:nvPr/>
        </p:nvSpPr>
        <p:spPr>
          <a:xfrm>
            <a:off x="4850926" y="4767632"/>
            <a:ext cx="333600" cy="11326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6791E8-5AEB-A641-BFE2-C0473228A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169720"/>
              </p:ext>
            </p:extLst>
          </p:nvPr>
        </p:nvGraphicFramePr>
        <p:xfrm>
          <a:off x="2" y="-29261"/>
          <a:ext cx="12527283" cy="6247499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313049">
                  <a:extLst>
                    <a:ext uri="{9D8B030D-6E8A-4147-A177-3AD203B41FA5}">
                      <a16:colId xmlns:a16="http://schemas.microsoft.com/office/drawing/2014/main" val="3560843737"/>
                    </a:ext>
                  </a:extLst>
                </a:gridCol>
                <a:gridCol w="965681">
                  <a:extLst>
                    <a:ext uri="{9D8B030D-6E8A-4147-A177-3AD203B41FA5}">
                      <a16:colId xmlns:a16="http://schemas.microsoft.com/office/drawing/2014/main" val="1638418226"/>
                    </a:ext>
                  </a:extLst>
                </a:gridCol>
                <a:gridCol w="915213">
                  <a:extLst>
                    <a:ext uri="{9D8B030D-6E8A-4147-A177-3AD203B41FA5}">
                      <a16:colId xmlns:a16="http://schemas.microsoft.com/office/drawing/2014/main" val="2447934473"/>
                    </a:ext>
                  </a:extLst>
                </a:gridCol>
                <a:gridCol w="300573">
                  <a:extLst>
                    <a:ext uri="{9D8B030D-6E8A-4147-A177-3AD203B41FA5}">
                      <a16:colId xmlns:a16="http://schemas.microsoft.com/office/drawing/2014/main" val="221070398"/>
                    </a:ext>
                  </a:extLst>
                </a:gridCol>
                <a:gridCol w="202598">
                  <a:extLst>
                    <a:ext uri="{9D8B030D-6E8A-4147-A177-3AD203B41FA5}">
                      <a16:colId xmlns:a16="http://schemas.microsoft.com/office/drawing/2014/main" val="1211254011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2606980052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3394342200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1791801455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2868731530"/>
                    </a:ext>
                  </a:extLst>
                </a:gridCol>
                <a:gridCol w="124770">
                  <a:extLst>
                    <a:ext uri="{9D8B030D-6E8A-4147-A177-3AD203B41FA5}">
                      <a16:colId xmlns:a16="http://schemas.microsoft.com/office/drawing/2014/main" val="3621397454"/>
                    </a:ext>
                  </a:extLst>
                </a:gridCol>
                <a:gridCol w="374311">
                  <a:extLst>
                    <a:ext uri="{9D8B030D-6E8A-4147-A177-3AD203B41FA5}">
                      <a16:colId xmlns:a16="http://schemas.microsoft.com/office/drawing/2014/main" val="912182114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2651620520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445089893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3701722381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3005597890"/>
                    </a:ext>
                  </a:extLst>
                </a:gridCol>
                <a:gridCol w="889565">
                  <a:extLst>
                    <a:ext uri="{9D8B030D-6E8A-4147-A177-3AD203B41FA5}">
                      <a16:colId xmlns:a16="http://schemas.microsoft.com/office/drawing/2014/main" val="2204265291"/>
                    </a:ext>
                  </a:extLst>
                </a:gridCol>
                <a:gridCol w="1348487">
                  <a:extLst>
                    <a:ext uri="{9D8B030D-6E8A-4147-A177-3AD203B41FA5}">
                      <a16:colId xmlns:a16="http://schemas.microsoft.com/office/drawing/2014/main" val="3349134802"/>
                    </a:ext>
                  </a:extLst>
                </a:gridCol>
                <a:gridCol w="826823">
                  <a:extLst>
                    <a:ext uri="{9D8B030D-6E8A-4147-A177-3AD203B41FA5}">
                      <a16:colId xmlns:a16="http://schemas.microsoft.com/office/drawing/2014/main" val="3153348048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846753857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2854886567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1021717223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833384209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39099426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1436350661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2528187971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3320114688"/>
                    </a:ext>
                  </a:extLst>
                </a:gridCol>
                <a:gridCol w="249541">
                  <a:extLst>
                    <a:ext uri="{9D8B030D-6E8A-4147-A177-3AD203B41FA5}">
                      <a16:colId xmlns:a16="http://schemas.microsoft.com/office/drawing/2014/main" val="3905377541"/>
                    </a:ext>
                  </a:extLst>
                </a:gridCol>
                <a:gridCol w="271928">
                  <a:extLst>
                    <a:ext uri="{9D8B030D-6E8A-4147-A177-3AD203B41FA5}">
                      <a16:colId xmlns:a16="http://schemas.microsoft.com/office/drawing/2014/main" val="3411997429"/>
                    </a:ext>
                  </a:extLst>
                </a:gridCol>
                <a:gridCol w="752088">
                  <a:extLst>
                    <a:ext uri="{9D8B030D-6E8A-4147-A177-3AD203B41FA5}">
                      <a16:colId xmlns:a16="http://schemas.microsoft.com/office/drawing/2014/main" val="3890624916"/>
                    </a:ext>
                  </a:extLst>
                </a:gridCol>
              </a:tblGrid>
              <a:tr h="8267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Abstraction Level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Systems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Algorithm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HW-SW </a:t>
                      </a:r>
                      <a:br>
                        <a:rPr lang="en-US" sz="1800" b="0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Co-Design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Systems and Architecture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Architecture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19422"/>
                  </a:ext>
                </a:extLst>
              </a:tr>
              <a:tr h="4668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Domain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Autonomous Drones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Machine Learning in Edge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Machine Learning on Edge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effectLst/>
                          <a:latin typeface="+mn-lt"/>
                        </a:rPr>
                        <a:t>Mobile Robots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Graph and HPC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037311"/>
                  </a:ext>
                </a:extLst>
              </a:tr>
              <a:tr h="928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Challenges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Unknown tradeoffs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Lack of open-source platforms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Heavy computation and large amount of data to </a:t>
                      </a:r>
                      <a:br>
                        <a:rPr lang="en-US" sz="1400" u="none" strike="noStrike" dirty="0">
                          <a:effectLst/>
                          <a:latin typeface="+mn-lt"/>
                        </a:rPr>
                      </a:b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be processed with restricted resources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Dealing with large </a:t>
                      </a:r>
                    </a:p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amount 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of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Unknown tradeoffs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16531"/>
                  </a:ext>
                </a:extLst>
              </a:tr>
              <a:tr h="1464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My</a:t>
                      </a:r>
                    </a:p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Contributions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Quantifying tradeoffs and computation profile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Releasing an open-source platform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for drone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Developing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new distributed computing methods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Exploiting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hardware-software synergy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Integrating new robust computing methods for DNNs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Guaranteeing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real-timeliness and effectively handling several tasks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Computing power efficiently in robots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Processing where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data resides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Quantifying tradeoffs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and computation profile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781854"/>
                  </a:ext>
                </a:extLst>
              </a:tr>
              <a:tr h="112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Broad</a:t>
                      </a:r>
                    </a:p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Impacts</a:t>
                      </a: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Facilitating tasks in aerial mapping, exploration, military, disaster recovery, ecology, rescue, and entertainment</a:t>
                      </a: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3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Better data utilization, integration, and comprehension in the edge for application such as smart cities, autonomous cars, cellphones, IoT, healthcare, agriculture, construction, rescue, and mapping</a:t>
                      </a: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Better data utilization, integration, and comprehension in the edge for application such as smart cities, autonomous cars, cellphones, IoT, healthcare, agriculture, construction, rescue, and mapping</a:t>
                      </a:r>
                    </a:p>
                  </a:txBody>
                  <a:tcPr marL="9017" marR="9017" marT="90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11"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Large scale, critical, and super-slow tasks such as vaccine development, and timely prediction of natural disasters such as hurricanes and earthquakes</a:t>
                      </a: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/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8389827"/>
                  </a:ext>
                </a:extLst>
              </a:tr>
              <a:tr h="11233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Publications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ASPLOS’21</a:t>
                      </a: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In Progress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SIGMOD</a:t>
                      </a:r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'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IROS'18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IoTJ'20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EDGE’23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CSCE’23</a:t>
                      </a: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IEEE Micro'19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90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IEEE Micro'19</a:t>
                      </a:r>
                    </a:p>
                    <a:p>
                      <a:pPr marL="0" marR="0" lvl="0" indent="0" algn="ctr" defTabSz="8290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DAC'19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IISWC'19</a:t>
                      </a:r>
                      <a:r>
                        <a:rPr lang="en-US" sz="1400" u="none" strike="noStrike" baseline="30000" dirty="0">
                          <a:effectLst/>
                          <a:latin typeface="+mn-lt"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PEARC'19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ICCD'20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FCCM'20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DAC’19</a:t>
                      </a:r>
                    </a:p>
                    <a:p>
                      <a:pPr marL="0" marR="0" lvl="0" indent="0" algn="ctr" defTabSz="82908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EDGE’23</a:t>
                      </a: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DAC’21</a:t>
                      </a:r>
                    </a:p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EDGE’23</a:t>
                      </a: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DAC'20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ASPLOS'20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 TACO'18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HPCA'20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HPCA'21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HPCA'17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TACO'17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IPDPS'18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JPDC'19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IISWC'17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ISPASS'18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IISWC'21</a:t>
                      </a:r>
                      <a:r>
                        <a:rPr lang="en-US" sz="1400" u="none" strike="noStrike" baseline="30000" dirty="0">
                          <a:effectLst/>
                          <a:latin typeface="+mn-lt"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9897923"/>
                  </a:ext>
                </a:extLst>
              </a:tr>
              <a:tr h="313435">
                <a:tc gridSpan="29"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 + Best paper nominee] </a:t>
                      </a: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017" marR="9017" marT="9017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800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61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222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Hadidi, Ramyad</dc:creator>
  <cp:lastModifiedBy>Ramyad Hadidi</cp:lastModifiedBy>
  <cp:revision>66</cp:revision>
  <dcterms:created xsi:type="dcterms:W3CDTF">2021-11-15T01:21:56Z</dcterms:created>
  <dcterms:modified xsi:type="dcterms:W3CDTF">2024-02-01T18:55:56Z</dcterms:modified>
</cp:coreProperties>
</file>