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Name :</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XYZ</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B6BE7368-2ACD-4087-AAD5-A7B2F68CAA28}"/>
              </a:ext>
            </a:extLst>
          </p:cNvPr>
          <p:cNvPicPr>
            <a:picLocks noChangeAspect="1"/>
          </p:cNvPicPr>
          <p:nvPr/>
        </p:nvPicPr>
        <p:blipFill>
          <a:blip r:embed="rId2"/>
          <a:stretch>
            <a:fillRect/>
          </a:stretch>
        </p:blipFill>
        <p:spPr>
          <a:xfrm>
            <a:off x="854330" y="1065076"/>
            <a:ext cx="7682295" cy="3780578"/>
          </a:xfrm>
          <a:prstGeom prst="rect">
            <a:avLst/>
          </a:prstGeom>
        </p:spPr>
      </p:pic>
    </p:spTree>
    <p:extLst>
      <p:ext uri="{BB962C8B-B14F-4D97-AF65-F5344CB8AC3E}">
        <p14:creationId xmlns:p14="http://schemas.microsoft.com/office/powerpoint/2010/main" val="69087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456756AB-D68D-475B-A9E0-A68E477DD09D}"/>
              </a:ext>
            </a:extLst>
          </p:cNvPr>
          <p:cNvPicPr>
            <a:picLocks noChangeAspect="1"/>
          </p:cNvPicPr>
          <p:nvPr/>
        </p:nvPicPr>
        <p:blipFill>
          <a:blip r:embed="rId2"/>
          <a:stretch>
            <a:fillRect/>
          </a:stretch>
        </p:blipFill>
        <p:spPr>
          <a:xfrm>
            <a:off x="854330" y="1101284"/>
            <a:ext cx="7886430" cy="352411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F90887B8-B2FC-4AD7-B553-1A5BCE672E14}"/>
              </a:ext>
            </a:extLst>
          </p:cNvPr>
          <p:cNvPicPr>
            <a:picLocks noChangeAspect="1"/>
          </p:cNvPicPr>
          <p:nvPr/>
        </p:nvPicPr>
        <p:blipFill>
          <a:blip r:embed="rId2"/>
          <a:stretch>
            <a:fillRect/>
          </a:stretch>
        </p:blipFill>
        <p:spPr>
          <a:xfrm>
            <a:off x="628560" y="1148006"/>
            <a:ext cx="7147177" cy="370783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a16="http://schemas.microsoft.com/office/drawing/2014/main"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www.w3.org/XML/1998/namespace"/>
    <ds:schemaRef ds:uri="http://schemas.microsoft.com/office/2006/documentManagement/types"/>
    <ds:schemaRef ds:uri="9162bd5b-4ed9-4da3-b376-05204580ba3f"/>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c0fa2617-96bd-425d-8578-e93563fe37c5"/>
    <ds:schemaRef ds:uri="http://purl.org/dc/elements/1.1/"/>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329</TotalTime>
  <Words>2600</Words>
  <Application>Microsoft Office PowerPoint</Application>
  <PresentationFormat>On-screen Show (16:9)</PresentationFormat>
  <Paragraphs>183</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18</cp:revision>
  <dcterms:modified xsi:type="dcterms:W3CDTF">2024-04-08T23:11:36Z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