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Analysis_FINAL/Sheet183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A3DBE9-257C-4ECB-A1C3-33E2F0BBA5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Analysis_FINAL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9680E6-2381-4851-9F3B-D7AC0CDC5C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9/5/2021 4:32:07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10" name="slide10">
            <a:extLst>
              <a:ext uri="{FF2B5EF4-FFF2-40B4-BE49-F238E27FC236}">
                <a16:creationId xmlns:a16="http://schemas.microsoft.com/office/drawing/2014/main" id="{1F3B63A7-9907-4AA7-B3EE-4FDEDC99B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261"/>
            <a:ext cx="12192000" cy="3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11" name="slide11">
            <a:extLst>
              <a:ext uri="{FF2B5EF4-FFF2-40B4-BE49-F238E27FC236}">
                <a16:creationId xmlns:a16="http://schemas.microsoft.com/office/drawing/2014/main" id="{44877CC5-42B2-4EC6-9CB9-560A7B08B1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419"/>
            <a:ext cx="12192000" cy="3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2" name="slide12">
            <a:extLst>
              <a:ext uri="{FF2B5EF4-FFF2-40B4-BE49-F238E27FC236}">
                <a16:creationId xmlns:a16="http://schemas.microsoft.com/office/drawing/2014/main" id="{1AE8B7D0-7F60-40D4-851E-403ECEB4A5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881062"/>
            <a:ext cx="10658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FFCE20A1-9146-42AA-955B-A6B36B360B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881062"/>
            <a:ext cx="49244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CCA5DB27-CF4F-480F-BCE9-F17EE2869B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2" y="881062"/>
            <a:ext cx="3724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5" name="slide15">
            <a:extLst>
              <a:ext uri="{FF2B5EF4-FFF2-40B4-BE49-F238E27FC236}">
                <a16:creationId xmlns:a16="http://schemas.microsoft.com/office/drawing/2014/main" id="{7709BF28-66E1-49A5-BA06-F5B0E9D4BE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449"/>
            <a:ext cx="12192000" cy="46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6" name="slide16">
            <a:extLst>
              <a:ext uri="{FF2B5EF4-FFF2-40B4-BE49-F238E27FC236}">
                <a16:creationId xmlns:a16="http://schemas.microsoft.com/office/drawing/2014/main" id="{ECE82FCA-8FD9-4CA8-87AF-78F41F0C5C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517"/>
            <a:ext cx="12192000" cy="4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6E2BC8A5-596F-44DC-928F-4821C0F92E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730"/>
            <a:ext cx="12192000" cy="37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8" name="slide18">
            <a:extLst>
              <a:ext uri="{FF2B5EF4-FFF2-40B4-BE49-F238E27FC236}">
                <a16:creationId xmlns:a16="http://schemas.microsoft.com/office/drawing/2014/main" id="{20A763FD-FABB-4510-AC73-0AD8FB4996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881062"/>
            <a:ext cx="3429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9" name="slide19">
            <a:extLst>
              <a:ext uri="{FF2B5EF4-FFF2-40B4-BE49-F238E27FC236}">
                <a16:creationId xmlns:a16="http://schemas.microsoft.com/office/drawing/2014/main" id="{AE2709B1-E1F3-4419-A94D-48A8295FA6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881062"/>
            <a:ext cx="105537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197145B-815C-42C4-91F3-0FB314511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594"/>
            <a:ext cx="12192000" cy="49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20" name="slide20">
            <a:extLst>
              <a:ext uri="{FF2B5EF4-FFF2-40B4-BE49-F238E27FC236}">
                <a16:creationId xmlns:a16="http://schemas.microsoft.com/office/drawing/2014/main" id="{027A7D10-8553-433B-896C-F681BF8CF2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261"/>
            <a:ext cx="12192000" cy="3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21" name="slide21">
            <a:extLst>
              <a:ext uri="{FF2B5EF4-FFF2-40B4-BE49-F238E27FC236}">
                <a16:creationId xmlns:a16="http://schemas.microsoft.com/office/drawing/2014/main" id="{61BFA96E-2BC7-4960-9482-2DD4D41477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881062"/>
            <a:ext cx="34385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2" name="slide22">
            <a:extLst>
              <a:ext uri="{FF2B5EF4-FFF2-40B4-BE49-F238E27FC236}">
                <a16:creationId xmlns:a16="http://schemas.microsoft.com/office/drawing/2014/main" id="{D7E96DA1-93D3-407C-A5EB-5A5B210A453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881062"/>
            <a:ext cx="62865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1" id="23" name="slide23">
            <a:extLst>
              <a:ext uri="{FF2B5EF4-FFF2-40B4-BE49-F238E27FC236}">
                <a16:creationId xmlns:a16="http://schemas.microsoft.com/office/drawing/2014/main" id="{74F8BE11-B596-4CF5-8ED5-3C72248181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918"/>
            <a:ext cx="12192000" cy="29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0" id="24" name="slide24">
            <a:extLst>
              <a:ext uri="{FF2B5EF4-FFF2-40B4-BE49-F238E27FC236}">
                <a16:creationId xmlns:a16="http://schemas.microsoft.com/office/drawing/2014/main" id="{6EAE6EB6-65A2-4DEC-BA9C-2303888F79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881062"/>
            <a:ext cx="4867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1" id="25" name="slide25">
            <a:extLst>
              <a:ext uri="{FF2B5EF4-FFF2-40B4-BE49-F238E27FC236}">
                <a16:creationId xmlns:a16="http://schemas.microsoft.com/office/drawing/2014/main" id="{22777E04-2B47-4D91-93A8-18A7CB77549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881062"/>
            <a:ext cx="28575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9" id="26" name="slide26">
            <a:extLst>
              <a:ext uri="{FF2B5EF4-FFF2-40B4-BE49-F238E27FC236}">
                <a16:creationId xmlns:a16="http://schemas.microsoft.com/office/drawing/2014/main" id="{42706B2D-4FCB-4501-BD0F-F33B9D026B9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881062"/>
            <a:ext cx="8877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8" id="27" name="slide27">
            <a:extLst>
              <a:ext uri="{FF2B5EF4-FFF2-40B4-BE49-F238E27FC236}">
                <a16:creationId xmlns:a16="http://schemas.microsoft.com/office/drawing/2014/main" id="{2A24A3DC-73E8-45BA-A1AF-44732534AC7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2" id="28" name="slide28">
            <a:extLst>
              <a:ext uri="{FF2B5EF4-FFF2-40B4-BE49-F238E27FC236}">
                <a16:creationId xmlns:a16="http://schemas.microsoft.com/office/drawing/2014/main" id="{63365DAB-6118-43E4-A049-CA2A9712801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881062"/>
            <a:ext cx="78009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3" id="29" name="slide29">
            <a:extLst>
              <a:ext uri="{FF2B5EF4-FFF2-40B4-BE49-F238E27FC236}">
                <a16:creationId xmlns:a16="http://schemas.microsoft.com/office/drawing/2014/main" id="{44D8A773-AC65-46EB-9900-00E538D5097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881062"/>
            <a:ext cx="78009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F651732-5318-4368-8CA6-C10B6F9E3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325"/>
            <a:ext cx="12192000" cy="51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4" id="30" name="slide30">
            <a:extLst>
              <a:ext uri="{FF2B5EF4-FFF2-40B4-BE49-F238E27FC236}">
                <a16:creationId xmlns:a16="http://schemas.microsoft.com/office/drawing/2014/main" id="{4A5540B2-B992-4124-AFD9-234D400AFD4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5" id="31" name="slide31">
            <a:extLst>
              <a:ext uri="{FF2B5EF4-FFF2-40B4-BE49-F238E27FC236}">
                <a16:creationId xmlns:a16="http://schemas.microsoft.com/office/drawing/2014/main" id="{901643F6-9CD5-4029-96D4-ED1C834E097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6" id="32" name="slide32">
            <a:extLst>
              <a:ext uri="{FF2B5EF4-FFF2-40B4-BE49-F238E27FC236}">
                <a16:creationId xmlns:a16="http://schemas.microsoft.com/office/drawing/2014/main" id="{E5B06965-C185-4025-8726-E2C61AFD634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7" id="33" name="slide33">
            <a:extLst>
              <a:ext uri="{FF2B5EF4-FFF2-40B4-BE49-F238E27FC236}">
                <a16:creationId xmlns:a16="http://schemas.microsoft.com/office/drawing/2014/main" id="{6C3331A0-A372-42D5-BAD9-8910089AB51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7C5A11B-A778-41FB-9123-2F0EBAFB3E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98"/>
            <a:ext cx="12192000" cy="51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E0A86A8-FFE1-4DA8-9F27-C475D773ED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6" name="slide6">
            <a:extLst>
              <a:ext uri="{FF2B5EF4-FFF2-40B4-BE49-F238E27FC236}">
                <a16:creationId xmlns:a16="http://schemas.microsoft.com/office/drawing/2014/main" id="{64696F63-8BB7-45F9-B2AD-55F87C80BF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881062"/>
            <a:ext cx="111156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 (2)" id="7" name="slide7">
            <a:extLst>
              <a:ext uri="{FF2B5EF4-FFF2-40B4-BE49-F238E27FC236}">
                <a16:creationId xmlns:a16="http://schemas.microsoft.com/office/drawing/2014/main" id="{50180193-FE3C-47EB-8357-3EE521882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75"/>
            <a:ext cx="12192000" cy="493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 (3)" id="8" name="slide8">
            <a:extLst>
              <a:ext uri="{FF2B5EF4-FFF2-40B4-BE49-F238E27FC236}">
                <a16:creationId xmlns:a16="http://schemas.microsoft.com/office/drawing/2014/main" id="{17132EC4-14A4-4305-B770-7BA0FE9834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9" name="slide9">
            <a:extLst>
              <a:ext uri="{FF2B5EF4-FFF2-40B4-BE49-F238E27FC236}">
                <a16:creationId xmlns:a16="http://schemas.microsoft.com/office/drawing/2014/main" id="{65B20963-1239-4C9E-91B3-C2713E65C6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881062"/>
            <a:ext cx="34956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2021-09-05T16:32:11Z</dcterms:created>
  <dcterms:modified xsi:type="dcterms:W3CDTF">2021-09-05T16:32:11Z</dcterms:modified>
</cp:coreProperties>
</file>