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768B1-D092-4A39-89E7-645A9A2D5BCA}">
  <a:tblStyle styleId="{6AC768B1-D092-4A39-89E7-645A9A2D5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61dd923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61dd923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61dd923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61dd923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61dd923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61dd923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61dd923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61dd923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61dd923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61dd923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1dd923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61dd923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61dd923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61dd923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61dd923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61dd923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myagreen5692/UPI_Analyzer" TargetMode="External"/><Relationship Id="rId4" Type="http://schemas.openxmlformats.org/officeDocument/2006/relationships/hyperlink" Target="https://huggingface.co/spaces/ramyaanbu56/ramya5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spaces/ramyaanbu56/ramya56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amyagreen5692/UPI_Analyzer" TargetMode="External"/><Relationship Id="rId4" Type="http://schemas.openxmlformats.org/officeDocument/2006/relationships/hyperlink" Target="https://huggingface.co/spaces/ramyaanbu56/ramya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Personal Financial Analyzer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Financial Insights from Your PDF Statements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2100" y="3938050"/>
            <a:ext cx="7816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By Ramya Murugesan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🔗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GitHub </a:t>
            </a:r>
            <a:r>
              <a:rPr lang="en" sz="1800">
                <a:solidFill>
                  <a:schemeClr val="dk2"/>
                </a:solidFill>
              </a:rPr>
              <a:t>| 🔗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Hugging Face Space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 an AI-powered application that processes UPI transaction statements from multiple apps (Paytm, GPay, PhonePe, etc.) and generates actionable insights and personalized financial advice using LLMs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system must extract transaction details from varied PDF formats, and deliver tailored recommendations to users via an interactive dashboard or report.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 your UPI PDF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app extracts &amp; parses transaction data using PyMuPDF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categorizes your expenses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built-in LLM (via Gemini API) analyzes the data and generates: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budget insights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Wasteful spending alerts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financial suggestions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{6AC768B1-D092-4A39-89E7-645A9A2D5BCA}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Layer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Tools Used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Streamlit (Hugging Face)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PDF Parsing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PyPDF2, PyMuPDF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 Engine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Gemini LLM (Google AI)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Hugging Face Spaces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13225" y="1366300"/>
            <a:ext cx="28896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Uploads PDF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988725" y="1366250"/>
            <a:ext cx="29907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Text Extracted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702825" y="1597450"/>
            <a:ext cx="1271400" cy="1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491325" y="1987575"/>
            <a:ext cx="115500" cy="46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988725" y="2449875"/>
            <a:ext cx="29907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Gemini Generates Smart Advice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688275" y="2681025"/>
            <a:ext cx="1300500" cy="173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13225" y="2449875"/>
            <a:ext cx="28896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&amp; Categorized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Output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💸 Total Income, Expenses, and Savings 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📂 Category-wise Spending Chart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🔍 Gemini-generated Advice like: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“You spent ₹1,500 on food delivery this month — consider reducing to save more.”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App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39475" y="83175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 it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🔗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https://huggingface.co/spaces/ramyaanbu56/ramya56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50" y="1762850"/>
            <a:ext cx="6741449" cy="3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Learnings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Handling scanned/incomplete PDFs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Ensuring accurate transaction parsing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Writing consistent Gemini prompts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Making the UI user-friendly and engaging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/ Q&amp;A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Thanks for your 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Connect: ramya.anbu@example.com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🔗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</a:t>
            </a:r>
            <a:r>
              <a:rPr lang="en"/>
              <a:t>| 🔗 </a:t>
            </a:r>
            <a:r>
              <a:rPr lang="en" u="sng">
                <a:solidFill>
                  <a:schemeClr val="hlink"/>
                </a:solidFill>
                <a:hlinkClick r:id="rId4"/>
              </a:rPr>
              <a:t>Hugging Face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