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7" r:id="rId4"/>
    <p:sldId id="258" r:id="rId5"/>
    <p:sldId id="265" r:id="rId6"/>
    <p:sldId id="259" r:id="rId7"/>
    <p:sldId id="260" r:id="rId8"/>
    <p:sldId id="270" r:id="rId9"/>
    <p:sldId id="268" r:id="rId10"/>
    <p:sldId id="269"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97" autoAdjust="0"/>
    <p:restoredTop sz="94660"/>
  </p:normalViewPr>
  <p:slideViewPr>
    <p:cSldViewPr>
      <p:cViewPr>
        <p:scale>
          <a:sx n="66" d="100"/>
          <a:sy n="66" d="100"/>
        </p:scale>
        <p:origin x="-1530"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4E1D69EA-B013-4148-88BE-A2AEE95CC213}" type="datetimeFigureOut">
              <a:rPr lang="en-US" smtClean="0"/>
              <a:pPr/>
              <a:t>15-Feb-19</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D334FA2E-0396-4F44-BB25-196443EF6695}"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1D69EA-B013-4148-88BE-A2AEE95CC213}" type="datetimeFigureOut">
              <a:rPr lang="en-US" smtClean="0"/>
              <a:pPr/>
              <a:t>15-Feb-19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34FA2E-0396-4F44-BB25-196443EF66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1D69EA-B013-4148-88BE-A2AEE95CC213}" type="datetimeFigureOut">
              <a:rPr lang="en-US" smtClean="0"/>
              <a:pPr/>
              <a:t>15-Feb-19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34FA2E-0396-4F44-BB25-196443EF66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1D69EA-B013-4148-88BE-A2AEE95CC213}" type="datetimeFigureOut">
              <a:rPr lang="en-US" smtClean="0"/>
              <a:pPr/>
              <a:t>15-Feb-19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34FA2E-0396-4F44-BB25-196443EF66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E1D69EA-B013-4148-88BE-A2AEE95CC213}" type="datetimeFigureOut">
              <a:rPr lang="en-US" smtClean="0"/>
              <a:pPr/>
              <a:t>15-Feb-19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34FA2E-0396-4F44-BB25-196443EF6695}"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1D69EA-B013-4148-88BE-A2AEE95CC213}" type="datetimeFigureOut">
              <a:rPr lang="en-US" smtClean="0"/>
              <a:pPr/>
              <a:t>15-Feb-19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334FA2E-0396-4F44-BB25-196443EF66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E1D69EA-B013-4148-88BE-A2AEE95CC213}" type="datetimeFigureOut">
              <a:rPr lang="en-US" smtClean="0"/>
              <a:pPr/>
              <a:t>15-Feb-19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334FA2E-0396-4F44-BB25-196443EF6695}"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E1D69EA-B013-4148-88BE-A2AEE95CC213}" type="datetimeFigureOut">
              <a:rPr lang="en-US" smtClean="0"/>
              <a:pPr/>
              <a:t>15-Feb-19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334FA2E-0396-4F44-BB25-196443EF66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E1D69EA-B013-4148-88BE-A2AEE95CC213}" type="datetimeFigureOut">
              <a:rPr lang="en-US" smtClean="0"/>
              <a:pPr/>
              <a:t>15-Feb-19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334FA2E-0396-4F44-BB25-196443EF66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1D69EA-B013-4148-88BE-A2AEE95CC213}" type="datetimeFigureOut">
              <a:rPr lang="en-US" smtClean="0"/>
              <a:pPr/>
              <a:t>15-Feb-19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334FA2E-0396-4F44-BB25-196443EF66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4E1D69EA-B013-4148-88BE-A2AEE95CC213}" type="datetimeFigureOut">
              <a:rPr lang="en-US" smtClean="0"/>
              <a:pPr/>
              <a:t>15-Feb-19</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D334FA2E-0396-4F44-BB25-196443EF66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4E1D69EA-B013-4148-88BE-A2AEE95CC213}" type="datetimeFigureOut">
              <a:rPr lang="en-US" smtClean="0"/>
              <a:pPr/>
              <a:t>15-Feb-19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D334FA2E-0396-4F44-BB25-196443EF669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772400" cy="1981199"/>
          </a:xfrm>
        </p:spPr>
        <p:txBody>
          <a:bodyPr/>
          <a:lstStyle/>
          <a:p>
            <a:pPr algn="ctr"/>
            <a:r>
              <a:rPr lang="en-US" sz="4800" b="1" dirty="0" smtClean="0">
                <a:latin typeface="Times New Roman" pitchFamily="18" charset="0"/>
                <a:cs typeface="Times New Roman" pitchFamily="18" charset="0"/>
              </a:rPr>
              <a:t>ONLINE EVENT MANAGEMENT SYSTEM</a:t>
            </a:r>
            <a:r>
              <a:rPr lang="en-US" b="1" dirty="0" smtClean="0"/>
              <a:t/>
            </a:r>
            <a:br>
              <a:rPr lang="en-US" b="1" dirty="0" smtClean="0"/>
            </a:br>
            <a:r>
              <a:rPr lang="en-US" dirty="0" smtClean="0"/>
              <a:t/>
            </a:r>
            <a:br>
              <a:rPr lang="en-US" dirty="0" smtClean="0"/>
            </a:br>
            <a:r>
              <a:rPr lang="en-US" dirty="0" smtClean="0"/>
              <a:t/>
            </a:r>
            <a:br>
              <a:rPr lang="en-US" dirty="0" smtClean="0"/>
            </a:br>
            <a:r>
              <a:rPr lang="en-US" dirty="0" smtClean="0"/>
              <a:t>           </a:t>
            </a:r>
            <a:r>
              <a:rPr lang="en-US" sz="2400" dirty="0" smtClean="0">
                <a:latin typeface="Times New Roman" pitchFamily="18" charset="0"/>
                <a:cs typeface="Times New Roman" pitchFamily="18" charset="0"/>
              </a:rPr>
              <a:t>SUBMITTED BY:</a:t>
            </a:r>
            <a:r>
              <a:rPr lang="en-US" sz="2400" b="0" dirty="0" smtClean="0">
                <a:latin typeface="Times New Roman" pitchFamily="18" charset="0"/>
                <a:cs typeface="Times New Roman" pitchFamily="18" charset="0"/>
              </a:rPr>
              <a:t/>
            </a:r>
            <a:br>
              <a:rPr lang="en-US" sz="2400" b="0" dirty="0" smtClean="0">
                <a:latin typeface="Times New Roman" pitchFamily="18" charset="0"/>
                <a:cs typeface="Times New Roman" pitchFamily="18" charset="0"/>
              </a:rPr>
            </a:br>
            <a:r>
              <a:rPr lang="en-US" sz="2400" b="0" dirty="0" smtClean="0">
                <a:latin typeface="Times New Roman" pitchFamily="18" charset="0"/>
                <a:cs typeface="Times New Roman" pitchFamily="18" charset="0"/>
              </a:rPr>
              <a:t>                                                       </a:t>
            </a:r>
            <a:r>
              <a:rPr lang="en-US" sz="2000" b="0" dirty="0" smtClean="0">
                <a:latin typeface="Times New Roman" pitchFamily="18" charset="0"/>
                <a:cs typeface="Times New Roman" pitchFamily="18" charset="0"/>
              </a:rPr>
              <a:t>PRATHYUSHA CH</a:t>
            </a:r>
            <a:br>
              <a:rPr lang="en-US" sz="2000" b="0" dirty="0" smtClean="0">
                <a:latin typeface="Times New Roman" pitchFamily="18" charset="0"/>
                <a:cs typeface="Times New Roman" pitchFamily="18" charset="0"/>
              </a:rPr>
            </a:br>
            <a:r>
              <a:rPr lang="en-US" sz="2000" b="0" dirty="0" smtClean="0">
                <a:latin typeface="Times New Roman" pitchFamily="18" charset="0"/>
                <a:cs typeface="Times New Roman" pitchFamily="18" charset="0"/>
              </a:rPr>
              <a:t>                                                                   RAMYAKANTHI K</a:t>
            </a:r>
            <a:br>
              <a:rPr lang="en-US" sz="2000" b="0" dirty="0" smtClean="0">
                <a:latin typeface="Times New Roman" pitchFamily="18" charset="0"/>
                <a:cs typeface="Times New Roman" pitchFamily="18" charset="0"/>
              </a:rPr>
            </a:br>
            <a:r>
              <a:rPr lang="en-US" sz="2000" b="0" dirty="0" smtClean="0">
                <a:latin typeface="Times New Roman" pitchFamily="18" charset="0"/>
                <a:cs typeface="Times New Roman" pitchFamily="18" charset="0"/>
              </a:rPr>
              <a:t>                                                      ANUSHA V</a:t>
            </a:r>
            <a:br>
              <a:rPr lang="en-US" sz="2000" b="0" dirty="0" smtClean="0">
                <a:latin typeface="Times New Roman" pitchFamily="18" charset="0"/>
                <a:cs typeface="Times New Roman" pitchFamily="18" charset="0"/>
              </a:rPr>
            </a:br>
            <a:r>
              <a:rPr lang="en-US" sz="2000" b="0" dirty="0" smtClean="0">
                <a:latin typeface="Times New Roman" pitchFamily="18" charset="0"/>
                <a:cs typeface="Times New Roman" pitchFamily="18" charset="0"/>
              </a:rPr>
              <a:t>                                                                 JHANSI DEVIKA G</a:t>
            </a:r>
            <a:endParaRPr lang="en-US" sz="2000" b="0" dirty="0">
              <a:latin typeface="Times New Roman" pitchFamily="18" charset="0"/>
              <a:cs typeface="Times New Roman" pitchFamily="18" charset="0"/>
            </a:endParaRPr>
          </a:p>
        </p:txBody>
      </p:sp>
      <p:sp>
        <p:nvSpPr>
          <p:cNvPr id="3" name="Subtitle 2"/>
          <p:cNvSpPr>
            <a:spLocks noGrp="1"/>
          </p:cNvSpPr>
          <p:nvPr>
            <p:ph type="subTitle" idx="1"/>
          </p:nvPr>
        </p:nvSpPr>
        <p:spPr>
          <a:xfrm>
            <a:off x="3200400" y="2438400"/>
            <a:ext cx="3505200" cy="838200"/>
          </a:xfrm>
        </p:spPr>
        <p:txBody>
          <a:bodyPr>
            <a:normAutofit/>
          </a:bodyPr>
          <a:lstStyle/>
          <a:p>
            <a:pPr algn="just"/>
            <a:r>
              <a:rPr lang="en-US" sz="3500" dirty="0" smtClean="0">
                <a:latin typeface="Times New Roman" pitchFamily="18" charset="0"/>
                <a:cs typeface="Times New Roman" pitchFamily="18" charset="0"/>
              </a:rPr>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Registration</a:t>
            </a:r>
            <a:r>
              <a:rPr lang="en-US" dirty="0" smtClean="0"/>
              <a:t> </a:t>
            </a:r>
            <a:r>
              <a:rPr lang="en-US" sz="2400" dirty="0" smtClean="0">
                <a:latin typeface="Times New Roman" pitchFamily="18" charset="0"/>
                <a:cs typeface="Times New Roman" pitchFamily="18" charset="0"/>
              </a:rPr>
              <a:t>From</a:t>
            </a:r>
            <a:endParaRPr lang="en-US" sz="2400" dirty="0">
              <a:latin typeface="Times New Roman" pitchFamily="18" charset="0"/>
              <a:cs typeface="Times New Roman" pitchFamily="18" charset="0"/>
            </a:endParaRPr>
          </a:p>
        </p:txBody>
      </p:sp>
      <p:pic>
        <p:nvPicPr>
          <p:cNvPr id="4" name="Image5"/>
          <p:cNvPicPr>
            <a:picLocks noGrp="1"/>
          </p:cNvPicPr>
          <p:nvPr>
            <p:ph idx="1"/>
          </p:nvPr>
        </p:nvPicPr>
        <p:blipFill>
          <a:blip r:embed="rId2">
            <a:lum bright="-50000"/>
            <a:alphaModFix/>
          </a:blip>
          <a:srcRect/>
          <a:stretch>
            <a:fillRect/>
          </a:stretch>
        </p:blipFill>
        <p:spPr>
          <a:xfrm>
            <a:off x="971550" y="1784350"/>
            <a:ext cx="7658100" cy="4572000"/>
          </a:xfrm>
          <a:prstGeom prst="rect">
            <a:avLst/>
          </a:prstGeom>
          <a:noFill/>
          <a:ln>
            <a:noFill/>
            <a:prstDash/>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219200"/>
            <a:ext cx="8229600" cy="3352800"/>
          </a:xfrm>
        </p:spPr>
        <p:txBody>
          <a:bodyPr>
            <a:normAutofit/>
          </a:bodyPr>
          <a:lstStyle/>
          <a:p>
            <a:pPr algn="ctr"/>
            <a:r>
              <a:rPr lang="en-US" sz="6000" dirty="0" smtClean="0">
                <a:latin typeface="Times New Roman" pitchFamily="18" charset="0"/>
                <a:cs typeface="Times New Roman" pitchFamily="18" charset="0"/>
              </a:rPr>
              <a:t>THANK YOU</a:t>
            </a:r>
            <a:endParaRPr lang="en-US" sz="6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fontScale="85000" lnSpcReduction="10000"/>
          </a:bodyPr>
          <a:lstStyle/>
          <a:p>
            <a:pPr>
              <a:buNone/>
            </a:pPr>
            <a:r>
              <a:rPr lang="en-US" dirty="0" smtClean="0"/>
              <a:t>	</a:t>
            </a:r>
            <a:r>
              <a:rPr lang="en-US" sz="2600" dirty="0" smtClean="0">
                <a:latin typeface="Times New Roman" pitchFamily="18" charset="0"/>
                <a:cs typeface="Times New Roman" pitchFamily="18" charset="0"/>
              </a:rPr>
              <a:t>This is an online event management system software project that serves the functionality of an event manager. The system allows only registered users to login and new users are allowed to resister on the application. This is proposed to be a web application. The project provides most of the basic functionality required for an event. It allows the user to select from a list of event types. Once the user enters an event type eg(Marriage, Dance Show etc), the system then allows the user to select the date and time of event, place and the event equipment’s. All this data is logged in the database and the user is given a receipt number for his booking. This data is then sent to the administrator (website owner) and they may interact with the client as per his requirements and his contact data stored in the database</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BASE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STUDY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14400" y="1447800"/>
            <a:ext cx="7772400" cy="4907760"/>
          </a:xfrm>
        </p:spPr>
        <p:txBody>
          <a:bodyPr>
            <a:normAutofit/>
          </a:bodyPr>
          <a:lstStyle/>
          <a:p>
            <a:pPr algn="just">
              <a:buFont typeface="Wingdings" pitchFamily="2" charset="2"/>
              <a:buChar char="§"/>
            </a:pPr>
            <a:r>
              <a:rPr lang="en-US" sz="2400" dirty="0" smtClean="0">
                <a:latin typeface="Times New Roman" pitchFamily="18" charset="0"/>
                <a:cs typeface="Times New Roman" pitchFamily="18" charset="0"/>
              </a:rPr>
              <a:t>The project will consists of 2 parts admin (organizer) and user.</a:t>
            </a:r>
            <a:r>
              <a:rPr lang="en-US" sz="2400" dirty="0" smtClean="0">
                <a:latin typeface="Times New Roman" pitchFamily="18" charset="0"/>
                <a:cs typeface="Times New Roman" pitchFamily="18" charset="0"/>
              </a:rPr>
              <a:t> The organizer will list the names of the events</a:t>
            </a: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By this  process all  resources will available in a single place.</a:t>
            </a:r>
          </a:p>
          <a:p>
            <a:pPr algn="just">
              <a:buFont typeface="Wingdings" pitchFamily="2" charset="2"/>
              <a:buChar char="§"/>
            </a:pPr>
            <a:r>
              <a:rPr lang="en-US" sz="2400" dirty="0" smtClean="0">
                <a:latin typeface="Times New Roman" pitchFamily="18" charset="0"/>
                <a:cs typeface="Times New Roman" pitchFamily="18" charset="0"/>
              </a:rPr>
              <a:t>By this there is no loss of data because all the data will be stored in the database.</a:t>
            </a:r>
          </a:p>
          <a:p>
            <a:pPr algn="just">
              <a:buFont typeface="Wingdings" pitchFamily="2" charset="2"/>
              <a:buChar char="§"/>
            </a:pPr>
            <a:endParaRPr lang="en-US" sz="2400" dirty="0" smtClean="0">
              <a:latin typeface="Times New Roman" pitchFamily="18" charset="0"/>
              <a:cs typeface="Times New Roman" pitchFamily="18" charset="0"/>
            </a:endParaRPr>
          </a:p>
          <a:p>
            <a:pPr algn="just">
              <a:buFont typeface="Wingdings" pitchFamily="2" charset="2"/>
              <a:buChar char="§"/>
            </a:pPr>
            <a:endParaRPr lang="en-US" sz="2400"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EXISTING</a:t>
            </a:r>
            <a:r>
              <a:rPr lang="en-US" dirty="0" smtClean="0"/>
              <a:t> SYSTEM</a:t>
            </a:r>
            <a:endParaRPr lang="en-US" dirty="0"/>
          </a:p>
        </p:txBody>
      </p:sp>
      <p:sp>
        <p:nvSpPr>
          <p:cNvPr id="2" name="Content Placeholder 1"/>
          <p:cNvSpPr>
            <a:spLocks noGrp="1"/>
          </p:cNvSpPr>
          <p:nvPr>
            <p:ph idx="1"/>
          </p:nvPr>
        </p:nvSpPr>
        <p:spPr/>
        <p:txBody>
          <a:bodyPr>
            <a:noAutofit/>
          </a:bodyPr>
          <a:lstStyle/>
          <a:p>
            <a:r>
              <a:rPr lang="en-US" sz="2400" dirty="0" smtClean="0">
                <a:latin typeface="Times New Roman" pitchFamily="18" charset="0"/>
                <a:cs typeface="Times New Roman" pitchFamily="18" charset="0"/>
              </a:rPr>
              <a:t>The present system is completely manual. </a:t>
            </a:r>
          </a:p>
          <a:p>
            <a:r>
              <a:rPr lang="en-US" sz="2400" dirty="0" smtClean="0">
                <a:latin typeface="Times New Roman" pitchFamily="18" charset="0"/>
                <a:cs typeface="Times New Roman" pitchFamily="18" charset="0"/>
              </a:rPr>
              <a:t>Many problems were identified during the initial study of the existing system. </a:t>
            </a:r>
          </a:p>
          <a:p>
            <a:r>
              <a:rPr lang="en-US" sz="2400" dirty="0" smtClean="0">
                <a:latin typeface="Times New Roman" pitchFamily="18" charset="0"/>
                <a:cs typeface="Times New Roman" pitchFamily="18" charset="0"/>
              </a:rPr>
              <a:t>To develop this event management system, detailed study is made in our local college.</a:t>
            </a:r>
          </a:p>
          <a:p>
            <a:r>
              <a:rPr lang="en-IN" sz="2400" dirty="0" smtClean="0">
                <a:latin typeface="Times New Roman" pitchFamily="18" charset="0"/>
                <a:cs typeface="Times New Roman" pitchFamily="18" charset="0"/>
              </a:rPr>
              <a:t>Our project event management system , is in its infancy. There for all the works are done manually. The bookings for food, transportation etc. are done orally. </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EXISTING</a:t>
            </a:r>
            <a:r>
              <a:rPr lang="en-US" dirty="0" smtClean="0"/>
              <a:t> SYSTEM</a:t>
            </a:r>
            <a:endParaRPr lang="en-US" dirty="0"/>
          </a:p>
        </p:txBody>
      </p:sp>
      <p:sp>
        <p:nvSpPr>
          <p:cNvPr id="2" name="Content Placeholder 1"/>
          <p:cNvSpPr>
            <a:spLocks noGrp="1"/>
          </p:cNvSpPr>
          <p:nvPr>
            <p:ph idx="1"/>
          </p:nvPr>
        </p:nvSpPr>
        <p:spPr/>
        <p:txBody>
          <a:bodyPr/>
          <a:lstStyle/>
          <a:p>
            <a:r>
              <a:rPr lang="en-IN" sz="2800" dirty="0" smtClean="0">
                <a:latin typeface="Times New Roman" pitchFamily="18" charset="0"/>
                <a:cs typeface="Times New Roman" pitchFamily="18" charset="0"/>
              </a:rPr>
              <a:t>Customers had to go to the company or use oral models like telephone etc to gather information, place order, and view details. </a:t>
            </a:r>
          </a:p>
          <a:p>
            <a:r>
              <a:rPr lang="en-IN" sz="2800" dirty="0" smtClean="0">
                <a:latin typeface="Times New Roman" pitchFamily="18" charset="0"/>
                <a:cs typeface="Times New Roman" pitchFamily="18" charset="0"/>
              </a:rPr>
              <a:t>Often there is loss of data and even misconceptions and misunderstandings. </a:t>
            </a:r>
          </a:p>
          <a:p>
            <a:r>
              <a:rPr lang="en-IN" sz="2800" dirty="0" smtClean="0">
                <a:latin typeface="Times New Roman" pitchFamily="18" charset="0"/>
                <a:cs typeface="Times New Roman" pitchFamily="18" charset="0"/>
              </a:rPr>
              <a:t>Payment is also not computerized. There are chances for collisions of events and it is quite difficult to manage things. Monthly report generation is also manual.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DISADVANTAGES</a:t>
            </a:r>
            <a:endParaRPr lang="en-US" dirty="0">
              <a:latin typeface="Times New Roman" pitchFamily="18" charset="0"/>
              <a:cs typeface="Times New Roman" pitchFamily="18" charset="0"/>
            </a:endParaRPr>
          </a:p>
        </p:txBody>
      </p:sp>
      <p:sp>
        <p:nvSpPr>
          <p:cNvPr id="2" name="Content Placeholder 1"/>
          <p:cNvSpPr>
            <a:spLocks noGrp="1"/>
          </p:cNvSpPr>
          <p:nvPr>
            <p:ph idx="1"/>
          </p:nvPr>
        </p:nvSpPr>
        <p:spPr/>
        <p:txBody>
          <a:bodyPr/>
          <a:lstStyle/>
          <a:p>
            <a:r>
              <a:rPr lang="en-US" sz="2400" b="1" dirty="0" smtClean="0">
                <a:latin typeface="Times New Roman" pitchFamily="18" charset="0"/>
                <a:cs typeface="Times New Roman" pitchFamily="18" charset="0"/>
              </a:rPr>
              <a:t>Wastage of time</a:t>
            </a:r>
            <a:r>
              <a:rPr lang="en-US" sz="2400" dirty="0" smtClean="0">
                <a:latin typeface="Times New Roman" pitchFamily="18" charset="0"/>
                <a:cs typeface="Times New Roman" pitchFamily="18" charset="0"/>
              </a:rPr>
              <a:t>: -The time needed to searching the details of transactions and stock is a complex procedure and consumes lot of time</a:t>
            </a:r>
            <a:r>
              <a:rPr lang="en-US" dirty="0" smtClean="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PROPOSED</a:t>
            </a:r>
            <a:r>
              <a:rPr lang="en-US" dirty="0" smtClean="0"/>
              <a:t> SYSTEM</a:t>
            </a:r>
            <a:endParaRPr lang="en-US" dirty="0"/>
          </a:p>
        </p:txBody>
      </p:sp>
      <p:sp>
        <p:nvSpPr>
          <p:cNvPr id="2" name="Content Placeholder 1"/>
          <p:cNvSpPr>
            <a:spLocks noGrp="1"/>
          </p:cNvSpPr>
          <p:nvPr>
            <p:ph idx="1"/>
          </p:nvPr>
        </p:nvSpPr>
        <p:spPr/>
        <p:txBody>
          <a:bodyPr>
            <a:normAutofit/>
          </a:bodyPr>
          <a:lstStyle/>
          <a:p>
            <a:r>
              <a:rPr lang="en-US" sz="2400" dirty="0" smtClean="0">
                <a:latin typeface="Times New Roman" pitchFamily="18" charset="0"/>
                <a:cs typeface="Times New Roman" pitchFamily="18" charset="0"/>
              </a:rPr>
              <a:t>The proposed system is </a:t>
            </a:r>
            <a:r>
              <a:rPr lang="en-IN" sz="2400" dirty="0" smtClean="0">
                <a:latin typeface="Times New Roman" pitchFamily="18" charset="0"/>
                <a:cs typeface="Times New Roman" pitchFamily="18" charset="0"/>
              </a:rPr>
              <a:t>interactive, highly user friendly and designed exclusively for the event team. </a:t>
            </a:r>
          </a:p>
          <a:p>
            <a:r>
              <a:rPr lang="en-IN" sz="2400" dirty="0" smtClean="0">
                <a:latin typeface="Times New Roman" pitchFamily="18" charset="0"/>
                <a:cs typeface="Times New Roman" pitchFamily="18" charset="0"/>
              </a:rPr>
              <a:t>The system covers almost all the functional areas of the event. The event management system is a database system used to store the information regarding event details, customer details etc. </a:t>
            </a:r>
          </a:p>
          <a:p>
            <a:r>
              <a:rPr lang="en-IN" sz="2400" dirty="0" smtClean="0">
                <a:latin typeface="Times New Roman" pitchFamily="18" charset="0"/>
                <a:cs typeface="Times New Roman" pitchFamily="18" charset="0"/>
              </a:rPr>
              <a:t>The computerization of the system allows the easy maintenance of the details.</a:t>
            </a:r>
          </a:p>
          <a:p>
            <a:r>
              <a:rPr lang="en-IN" sz="2400" dirty="0" smtClean="0">
                <a:latin typeface="Times New Roman" pitchFamily="18" charset="0"/>
                <a:cs typeface="Times New Roman" pitchFamily="18" charset="0"/>
              </a:rPr>
              <a:t> Speed, accuracy, storage capacity, versatility, automation etc. are the advantages of using a computerized system.</a:t>
            </a:r>
            <a:endParaRPr lang="en-US" sz="2400" dirty="0" smtClean="0">
              <a:latin typeface="Times New Roman" pitchFamily="18" charset="0"/>
              <a:cs typeface="Times New Roman"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ADVANTAGES</a:t>
            </a:r>
            <a:endParaRPr lang="en-US"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fontScale="85000" lnSpcReduction="10000"/>
          </a:bodyPr>
          <a:lstStyle/>
          <a:p>
            <a:pPr lvl="0"/>
            <a:r>
              <a:rPr lang="en-US" sz="2600" dirty="0" smtClean="0">
                <a:latin typeface="Times New Roman" pitchFamily="18" charset="0"/>
                <a:cs typeface="Times New Roman" pitchFamily="18" charset="0"/>
              </a:rPr>
              <a:t>The system is useful as it calculates an exact cost for all the resources required during the event.</a:t>
            </a:r>
          </a:p>
          <a:p>
            <a:pPr lvl="0"/>
            <a:r>
              <a:rPr lang="en-US" sz="2600" dirty="0" smtClean="0">
                <a:latin typeface="Times New Roman" pitchFamily="18" charset="0"/>
                <a:cs typeface="Times New Roman" pitchFamily="18" charset="0"/>
              </a:rPr>
              <a:t>The user gets all the resources at a single place instead of wandering around for these.</a:t>
            </a:r>
          </a:p>
          <a:p>
            <a:pPr lvl="0"/>
            <a:r>
              <a:rPr lang="en-US" sz="2600" dirty="0" smtClean="0">
                <a:latin typeface="Times New Roman" pitchFamily="18" charset="0"/>
                <a:cs typeface="Times New Roman" pitchFamily="18" charset="0"/>
              </a:rPr>
              <a:t>Make  the  proposed  system  more  accurate  and  faster</a:t>
            </a:r>
          </a:p>
          <a:p>
            <a:pPr lvl="0"/>
            <a:r>
              <a:rPr lang="en-US" sz="2600" dirty="0" smtClean="0">
                <a:latin typeface="Times New Roman" pitchFamily="18" charset="0"/>
                <a:cs typeface="Times New Roman" pitchFamily="18" charset="0"/>
              </a:rPr>
              <a:t>This system is effective and saves time and cost of the users</a:t>
            </a:r>
          </a:p>
          <a:p>
            <a:pPr lvl="0"/>
            <a:r>
              <a:rPr lang="en-US" sz="2600" dirty="0" smtClean="0">
                <a:latin typeface="Times New Roman" pitchFamily="18" charset="0"/>
                <a:cs typeface="Times New Roman" pitchFamily="18" charset="0"/>
              </a:rPr>
              <a:t>Provide user-friendlier environment.</a:t>
            </a:r>
          </a:p>
          <a:p>
            <a:pPr lvl="0"/>
            <a:r>
              <a:rPr lang="en-US" sz="2600" dirty="0" smtClean="0">
                <a:latin typeface="Times New Roman" pitchFamily="18" charset="0"/>
                <a:cs typeface="Times New Roman" pitchFamily="18" charset="0"/>
              </a:rPr>
              <a:t>The system should provide high security.</a:t>
            </a:r>
          </a:p>
          <a:p>
            <a:pPr lvl="0"/>
            <a:r>
              <a:rPr lang="en-US" sz="2600" dirty="0" smtClean="0">
                <a:latin typeface="Times New Roman" pitchFamily="18" charset="0"/>
                <a:cs typeface="Times New Roman" pitchFamily="18" charset="0"/>
              </a:rPr>
              <a:t>Generates the bills of each transaction.</a:t>
            </a:r>
          </a:p>
          <a:p>
            <a:pPr lvl="0"/>
            <a:r>
              <a:rPr lang="en-US" sz="2600" dirty="0" smtClean="0">
                <a:latin typeface="Times New Roman" pitchFamily="18" charset="0"/>
                <a:cs typeface="Times New Roman" pitchFamily="18" charset="0"/>
              </a:rPr>
              <a:t>Make searching for a event places and there booking details</a:t>
            </a:r>
          </a:p>
          <a:p>
            <a:pPr lvl="0"/>
            <a:r>
              <a:rPr lang="en-US" sz="2600" dirty="0" smtClean="0">
                <a:latin typeface="Times New Roman" pitchFamily="18" charset="0"/>
                <a:cs typeface="Times New Roman" pitchFamily="18" charset="0"/>
              </a:rPr>
              <a:t>Upgrading can be done with a faster rate.</a:t>
            </a:r>
          </a:p>
          <a:p>
            <a:pPr>
              <a:buNone/>
            </a:pPr>
            <a:r>
              <a:rPr lang="en-US" sz="2600" b="1" dirty="0" smtClean="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en-US" dirty="0"/>
          </a:p>
        </p:txBody>
      </p:sp>
      <p:pic>
        <p:nvPicPr>
          <p:cNvPr id="4" name="Image4"/>
          <p:cNvPicPr>
            <a:picLocks noGrp="1"/>
          </p:cNvPicPr>
          <p:nvPr>
            <p:ph idx="1"/>
          </p:nvPr>
        </p:nvPicPr>
        <p:blipFill>
          <a:blip r:embed="rId2">
            <a:lum bright="-50000"/>
            <a:alphaModFix/>
          </a:blip>
          <a:srcRect/>
          <a:stretch>
            <a:fillRect/>
          </a:stretch>
        </p:blipFill>
        <p:spPr>
          <a:xfrm>
            <a:off x="914400" y="1892051"/>
            <a:ext cx="7772400" cy="4356597"/>
          </a:xfrm>
          <a:prstGeom prst="rect">
            <a:avLst/>
          </a:prstGeom>
          <a:noFill/>
          <a:ln>
            <a:noFill/>
            <a:prstDash/>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270</TotalTime>
  <Words>414</Words>
  <Application>Microsoft Office PowerPoint</Application>
  <PresentationFormat>On-screen Show (4:3)</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ONLINE EVENT MANAGEMENT SYSTEM              SUBMITTED BY:                                                        PRATHYUSHA CH                                                                    RAMYAKANTHI K                                                       ANUSHA V                                                                  JHANSI DEVIKA G</vt:lpstr>
      <vt:lpstr>ABSTRACT</vt:lpstr>
      <vt:lpstr>BASE STUDY</vt:lpstr>
      <vt:lpstr>EXISTING SYSTEM</vt:lpstr>
      <vt:lpstr>EXISTING SYSTEM</vt:lpstr>
      <vt:lpstr>DISADVANTAGES</vt:lpstr>
      <vt:lpstr>PROPOSED SYSTEM</vt:lpstr>
      <vt:lpstr>ADVANTAGES</vt:lpstr>
      <vt:lpstr>login</vt:lpstr>
      <vt:lpstr>Registration From</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EVENT MANAGEMENT SYSTEM</dc:title>
  <dc:creator>ramana</dc:creator>
  <cp:lastModifiedBy>gouthu</cp:lastModifiedBy>
  <cp:revision>13</cp:revision>
  <dcterms:created xsi:type="dcterms:W3CDTF">2018-11-25T17:13:59Z</dcterms:created>
  <dcterms:modified xsi:type="dcterms:W3CDTF">2019-02-15T08:23:18Z</dcterms:modified>
</cp:coreProperties>
</file>