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2" r:id="rId2"/>
    <p:sldId id="280" r:id="rId3"/>
    <p:sldId id="273" r:id="rId4"/>
    <p:sldId id="262" r:id="rId5"/>
    <p:sldId id="257" r:id="rId6"/>
    <p:sldId id="258" r:id="rId7"/>
    <p:sldId id="259" r:id="rId8"/>
    <p:sldId id="260" r:id="rId9"/>
    <p:sldId id="261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0C1E-B480-42C4-96A9-2D1838E3F0B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5E2D-CA22-4D0D-8AD5-B043E3691C0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495935"/>
            <a:ext cx="9144000" cy="1067435"/>
          </a:xfrm>
        </p:spPr>
        <p:txBody>
          <a:bodyPr/>
          <a:lstStyle/>
          <a:p>
            <a:r>
              <a:rPr lang="en-GB" altLang="en-US" sz="3600" b="1" dirty="0">
                <a:latin typeface="Times New Roman" panose="02020603050405020304" charset="0"/>
                <a:cs typeface="Times New Roman" panose="02020603050405020304" charset="0"/>
              </a:rPr>
              <a:t>Data Analytics With Tableau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701165"/>
            <a:ext cx="9144000" cy="1924050"/>
          </a:xfrm>
        </p:spPr>
        <p:txBody>
          <a:bodyPr>
            <a:noAutofit/>
          </a:bodyPr>
          <a:lstStyle/>
          <a:p>
            <a:r>
              <a:rPr lang="en-GB" altLang="en-US" sz="3200" dirty="0">
                <a:latin typeface="Times New Roman" panose="02020603050405020304" charset="0"/>
                <a:cs typeface="Times New Roman" panose="02020603050405020304" charset="0"/>
              </a:rPr>
              <a:t>Assignment-1 </a:t>
            </a:r>
          </a:p>
          <a:p>
            <a:r>
              <a:rPr lang="en-GB" altLang="en-US" sz="3200" dirty="0">
                <a:latin typeface="Times New Roman" panose="02020603050405020304" charset="0"/>
                <a:cs typeface="Times New Roman" panose="02020603050405020304" charset="0"/>
              </a:rPr>
              <a:t>Name : Katta Ramya</a:t>
            </a:r>
          </a:p>
          <a:p>
            <a:r>
              <a:rPr lang="en-GB" altLang="en-US" sz="3200" dirty="0">
                <a:latin typeface="Times New Roman" panose="02020603050405020304" charset="0"/>
                <a:cs typeface="Times New Roman" panose="02020603050405020304" charset="0"/>
              </a:rPr>
              <a:t>Registered No:20NN1A1291</a:t>
            </a:r>
          </a:p>
          <a:p>
            <a:r>
              <a:rPr lang="en-GB" altLang="en-US" sz="3200" dirty="0">
                <a:latin typeface="Times New Roman" panose="02020603050405020304" charset="0"/>
                <a:cs typeface="Times New Roman" panose="02020603050405020304" charset="0"/>
              </a:rPr>
              <a:t>   College Name:-Vignans Nirula Institute of technology and science for women</a:t>
            </a:r>
          </a:p>
          <a:p>
            <a:endParaRPr lang="en-GB" altLang="en-US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1850" y="1311910"/>
            <a:ext cx="10515600" cy="1639570"/>
          </a:xfrm>
        </p:spPr>
        <p:txBody>
          <a:bodyPr/>
          <a:lstStyle/>
          <a:p>
            <a:r>
              <a:rPr lang="en-GB" altLang="en-US" sz="3600">
                <a:latin typeface="Times New Roman" panose="02020603050405020304" charset="0"/>
                <a:cs typeface="Times New Roman" panose="02020603050405020304" charset="0"/>
              </a:rPr>
              <a:t>                                    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952240" y="3575050"/>
            <a:ext cx="7395210" cy="721995"/>
          </a:xfrm>
        </p:spPr>
        <p:txBody>
          <a:bodyPr/>
          <a:lstStyle/>
          <a:p>
            <a:r>
              <a:rPr lang="en-GB" altLang="en-US" dirty="0"/>
              <a:t>Email:- ramyaraokatta@gmail.com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5695"/>
            <a:ext cx="10515600" cy="1345565"/>
          </a:xfrm>
        </p:spPr>
        <p:txBody>
          <a:bodyPr>
            <a:normAutofit/>
          </a:bodyPr>
          <a:lstStyle/>
          <a:p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 Task:-</a:t>
            </a:r>
            <a:b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  Upload the dataset to Tableau, delete the unnecessary columns</a:t>
            </a:r>
            <a:b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  Create below Visualization: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5600"/>
            <a:ext cx="10515600" cy="3281680"/>
          </a:xfrm>
        </p:spPr>
        <p:txBody>
          <a:bodyPr/>
          <a:lstStyle/>
          <a:p>
            <a:r>
              <a:rPr lang="en-GB" altLang="en-US" sz="2000"/>
              <a:t>Bar Chart</a:t>
            </a:r>
          </a:p>
          <a:p>
            <a:r>
              <a:rPr lang="en-GB" altLang="en-US" sz="2000"/>
              <a:t>Pie Chart</a:t>
            </a:r>
          </a:p>
          <a:p>
            <a:r>
              <a:rPr lang="en-GB" altLang="en-US" sz="2000"/>
              <a:t>Stacked Bar Chart</a:t>
            </a:r>
          </a:p>
          <a:p>
            <a:r>
              <a:rPr lang="en-GB" altLang="en-US" sz="2000"/>
              <a:t>Line Chart</a:t>
            </a:r>
          </a:p>
          <a:p>
            <a:r>
              <a:rPr lang="en-GB" altLang="en-US" sz="2000"/>
              <a:t>Bubble Chart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>
                <a:latin typeface="Times New Roman" panose="02020603050405020304" charset="0"/>
                <a:cs typeface="Times New Roman" panose="02020603050405020304" charset="0"/>
              </a:rPr>
              <a:t>Tableau Starting:-</a:t>
            </a:r>
          </a:p>
        </p:txBody>
      </p:sp>
      <p:pic>
        <p:nvPicPr>
          <p:cNvPr id="4" name="Content Placeholder 3" descr="Screenshot (1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425" y="1268730"/>
            <a:ext cx="10543540" cy="52241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0490"/>
            <a:ext cx="12966065" cy="169608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Upload the dataset to Tableau, delete the unnecessary columns:</a:t>
            </a:r>
            <a:r>
              <a:rPr lang="en-GB" altLang="en-US" sz="2800" dirty="0">
                <a:latin typeface="Times New Roman" panose="02020603050405020304" charset="0"/>
                <a:cs typeface="Times New Roman" panose="02020603050405020304" charset="0"/>
              </a:rPr>
              <a:t>-</a:t>
            </a:r>
          </a:p>
        </p:txBody>
      </p:sp>
      <p:pic>
        <p:nvPicPr>
          <p:cNvPr id="6" name="Content Placeholder 5" descr="C:\Users\Lenovo\Pictures\Screenshots\Screenshot (3).pngScreenshot (3)"/>
          <p:cNvPicPr>
            <a:picLocks noGrp="1" noChangeAspect="1"/>
          </p:cNvPicPr>
          <p:nvPr>
            <p:ph idx="1"/>
          </p:nvPr>
        </p:nvPicPr>
        <p:blipFill>
          <a:blip r:embed="rId2"/>
          <a:srcRect t="6106" b="6106"/>
          <a:stretch>
            <a:fillRect/>
          </a:stretch>
        </p:blipFill>
        <p:spPr>
          <a:xfrm>
            <a:off x="762000" y="1234440"/>
            <a:ext cx="10591800" cy="537972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IN" sz="2800" dirty="0">
                <a:latin typeface="Times New Roman" panose="02020603050405020304" charset="0"/>
                <a:cs typeface="Times New Roman" panose="02020603050405020304" charset="0"/>
              </a:rPr>
              <a:t>Create below Visualization:</a:t>
            </a:r>
            <a:br>
              <a:rPr lang="en-GB" altLang="en-IN" sz="28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altLang="en-IN" sz="2800" dirty="0">
                <a:latin typeface="Times New Roman" panose="02020603050405020304" charset="0"/>
                <a:cs typeface="Times New Roman" panose="02020603050405020304" charset="0"/>
              </a:rPr>
              <a:t>Bar Chart:-</a:t>
            </a:r>
          </a:p>
        </p:txBody>
      </p:sp>
      <p:pic>
        <p:nvPicPr>
          <p:cNvPr id="3" name="Picture 2" descr="C:\Users\Lenovo\Pictures\Screenshots\Screenshot (8).pngScreenshot (8)"/>
          <p:cNvPicPr>
            <a:picLocks noChangeAspect="1"/>
          </p:cNvPicPr>
          <p:nvPr/>
        </p:nvPicPr>
        <p:blipFill>
          <a:blip r:embed="rId2"/>
          <a:srcRect t="3848" b="3848"/>
          <a:stretch>
            <a:fillRect/>
          </a:stretch>
        </p:blipFill>
        <p:spPr>
          <a:xfrm>
            <a:off x="838200" y="1555115"/>
            <a:ext cx="10602595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IN" sz="2400" dirty="0">
                <a:latin typeface="Times New Roman" panose="02020603050405020304" charset="0"/>
                <a:cs typeface="Times New Roman" panose="02020603050405020304" charset="0"/>
              </a:rPr>
              <a:t>Pie Chart:-</a:t>
            </a:r>
            <a:br>
              <a:rPr lang="en-GB" altLang="en-IN" sz="2400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GB" alt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C:\Users\Lenovo\Pictures\Screenshots\Screenshot (13).pngScreenshot (13)"/>
          <p:cNvPicPr>
            <a:picLocks noChangeAspect="1"/>
          </p:cNvPicPr>
          <p:nvPr/>
        </p:nvPicPr>
        <p:blipFill>
          <a:blip r:embed="rId2"/>
          <a:srcRect t="3489" b="3489"/>
          <a:stretch>
            <a:fillRect/>
          </a:stretch>
        </p:blipFill>
        <p:spPr>
          <a:xfrm>
            <a:off x="838200" y="1074420"/>
            <a:ext cx="10584180" cy="5538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IN" sz="2400" dirty="0">
                <a:latin typeface="Times New Roman" panose="02020603050405020304" charset="0"/>
                <a:cs typeface="Times New Roman" panose="02020603050405020304" charset="0"/>
              </a:rPr>
              <a:t>Stacked Bar Chart:-</a:t>
            </a:r>
            <a:br>
              <a:rPr lang="en-GB" altLang="en-IN" sz="2400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GB" alt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C:\Users\Lenovo\Pictures\Screenshots\Screenshot (10).pngScreenshot (10)"/>
          <p:cNvPicPr>
            <a:picLocks noChangeAspect="1"/>
          </p:cNvPicPr>
          <p:nvPr/>
        </p:nvPicPr>
        <p:blipFill>
          <a:blip r:embed="rId2"/>
          <a:srcRect t="8700" b="8700"/>
          <a:stretch>
            <a:fillRect/>
          </a:stretch>
        </p:blipFill>
        <p:spPr>
          <a:xfrm>
            <a:off x="838200" y="1123950"/>
            <a:ext cx="11144885" cy="5178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IN" sz="2400" dirty="0">
                <a:latin typeface="Times New Roman" panose="02020603050405020304" charset="0"/>
                <a:cs typeface="Times New Roman" panose="02020603050405020304" charset="0"/>
              </a:rPr>
              <a:t>Line Chart:-</a:t>
            </a:r>
            <a:br>
              <a:rPr lang="en-GB" altLang="en-IN" sz="2400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GB" alt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C:\Users\Lenovo\Pictures\Screenshots\Screenshot (11).pngScreenshot (11)"/>
          <p:cNvPicPr>
            <a:picLocks noChangeAspect="1"/>
          </p:cNvPicPr>
          <p:nvPr/>
        </p:nvPicPr>
        <p:blipFill>
          <a:blip r:embed="rId2"/>
          <a:srcRect t="5208" b="5208"/>
          <a:stretch>
            <a:fillRect/>
          </a:stretch>
        </p:blipFill>
        <p:spPr>
          <a:xfrm>
            <a:off x="838200" y="1105535"/>
            <a:ext cx="10626725" cy="5426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IN" sz="2400" dirty="0">
                <a:latin typeface="Times New Roman" panose="02020603050405020304" charset="0"/>
                <a:cs typeface="Times New Roman" panose="02020603050405020304" charset="0"/>
              </a:rPr>
              <a:t>Bubble Chart:-</a:t>
            </a:r>
            <a:br>
              <a:rPr lang="en-GB" altLang="en-IN" sz="2400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GB" alt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C:\Users\Lenovo\Pictures\Screenshots\Screenshot (12).pngScreenshot (12)"/>
          <p:cNvPicPr>
            <a:picLocks noChangeAspect="1"/>
          </p:cNvPicPr>
          <p:nvPr/>
        </p:nvPicPr>
        <p:blipFill>
          <a:blip r:embed="rId2"/>
          <a:srcRect t="4672" b="4672"/>
          <a:stretch>
            <a:fillRect/>
          </a:stretch>
        </p:blipFill>
        <p:spPr>
          <a:xfrm>
            <a:off x="838200" y="1067435"/>
            <a:ext cx="10815320" cy="5403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108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Data Analytics With Tableau</vt:lpstr>
      <vt:lpstr> Task:-   Upload the dataset to Tableau, delete the unnecessary columns   Create below Visualization:</vt:lpstr>
      <vt:lpstr>Tableau Starting:-</vt:lpstr>
      <vt:lpstr>Upload the dataset to Tableau, delete the unnecessary columns:-</vt:lpstr>
      <vt:lpstr>Create below Visualization: Bar Chart:-</vt:lpstr>
      <vt:lpstr>Pie Chart:- </vt:lpstr>
      <vt:lpstr>Stacked Bar Chart:- </vt:lpstr>
      <vt:lpstr>Line Chart:- </vt:lpstr>
      <vt:lpstr>Bubble Chart:- </vt:lpstr>
      <vt:lpstr>    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Upload the dataset to Tableau, delete the unnecessary columns:</dc:title>
  <dc:creator>Hello</dc:creator>
  <cp:lastModifiedBy>K Ramya</cp:lastModifiedBy>
  <cp:revision>12</cp:revision>
  <dcterms:created xsi:type="dcterms:W3CDTF">2024-02-15T04:53:00Z</dcterms:created>
  <dcterms:modified xsi:type="dcterms:W3CDTF">2024-02-27T07:54:45Z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DF202154D09249C0B53977E624B38820_13</vt:lpwstr>
  </property>
  <property fmtid="{D5CDD505-2E9C-101B-9397-08002B2CF9AE}" pid="3" name="KSOProductBuildVer">
    <vt:lpwstr>1033-12.2.0.13431</vt:lpwstr>
  </property>
</Properties>
</file>