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2" r:id="rId2"/>
    <p:sldId id="280" r:id="rId3"/>
    <p:sldId id="273" r:id="rId4"/>
    <p:sldId id="262" r:id="rId5"/>
    <p:sldId id="257" r:id="rId6"/>
    <p:sldId id="258" r:id="rId7"/>
    <p:sldId id="259" r:id="rId8"/>
    <p:sldId id="260" r:id="rId9"/>
    <p:sldId id="261" r:id="rId10"/>
    <p:sldId id="290" r:id="rId11"/>
    <p:sldId id="291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495935"/>
            <a:ext cx="9144000" cy="1397520"/>
          </a:xfrm>
        </p:spPr>
        <p:txBody>
          <a:bodyPr/>
          <a:lstStyle/>
          <a:p>
            <a:r>
              <a:rPr lang="en-GB" altLang="en-US" sz="3600" b="1" dirty="0">
                <a:latin typeface="Times New Roman" panose="02020603050405020304" charset="0"/>
                <a:cs typeface="Times New Roman" panose="02020603050405020304" charset="0"/>
              </a:rPr>
              <a:t>Data Analytics With Tableau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225964"/>
            <a:ext cx="9144000" cy="3565235"/>
          </a:xfrm>
        </p:spPr>
        <p:txBody>
          <a:bodyPr>
            <a:noAutofit/>
          </a:bodyPr>
          <a:lstStyle/>
          <a:p>
            <a:r>
              <a:rPr lang="en-GB" altLang="en-US" sz="3200" dirty="0">
                <a:latin typeface="Times New Roman" panose="02020603050405020304" charset="0"/>
                <a:cs typeface="Times New Roman" panose="02020603050405020304" charset="0"/>
              </a:rPr>
              <a:t>Assignment-2 </a:t>
            </a:r>
          </a:p>
          <a:p>
            <a:r>
              <a:rPr lang="en-GB" altLang="en-US" sz="3200" dirty="0">
                <a:latin typeface="Times New Roman" panose="02020603050405020304" charset="0"/>
                <a:cs typeface="Times New Roman" panose="02020603050405020304" charset="0"/>
              </a:rPr>
              <a:t>Name:-Katta Ramya</a:t>
            </a:r>
          </a:p>
          <a:p>
            <a:r>
              <a:rPr lang="en-GB" altLang="en-US" sz="3200" dirty="0">
                <a:latin typeface="Times New Roman" panose="02020603050405020304" charset="0"/>
                <a:cs typeface="Times New Roman" panose="02020603050405020304" charset="0"/>
              </a:rPr>
              <a:t>Registered No:20NN1A1291</a:t>
            </a:r>
          </a:p>
          <a:p>
            <a:r>
              <a:rPr lang="en-GB" altLang="en-US" sz="3200" dirty="0">
                <a:latin typeface="Times New Roman" panose="02020603050405020304" charset="0"/>
                <a:cs typeface="Times New Roman" panose="02020603050405020304" charset="0"/>
              </a:rPr>
              <a:t>    College Name:-vignans Nirula Institute of technology and science for women</a:t>
            </a:r>
          </a:p>
          <a:p>
            <a:endParaRPr lang="en-GB" altLang="en-US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>
                <a:latin typeface="Times New Roman" panose="02020603050405020304" charset="0"/>
                <a:cs typeface="Times New Roman" panose="02020603050405020304" charset="0"/>
              </a:rPr>
              <a:t>Funnel Chart:-</a:t>
            </a:r>
          </a:p>
        </p:txBody>
      </p:sp>
      <p:pic>
        <p:nvPicPr>
          <p:cNvPr id="6" name="Content Placeholder 5" descr="Screenshot (34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450" y="758600"/>
            <a:ext cx="10547350" cy="59738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0705"/>
            <a:ext cx="10515600" cy="794385"/>
          </a:xfrm>
        </p:spPr>
        <p:txBody>
          <a:bodyPr/>
          <a:lstStyle/>
          <a:p>
            <a:r>
              <a:rPr lang="en-GB" altLang="en-US" sz="3200">
                <a:latin typeface="Times New Roman" panose="02020603050405020304" charset="0"/>
                <a:cs typeface="Times New Roman" panose="02020603050405020304" charset="0"/>
              </a:rPr>
              <a:t>WaterFall:-</a:t>
            </a:r>
          </a:p>
        </p:txBody>
      </p:sp>
      <p:pic>
        <p:nvPicPr>
          <p:cNvPr id="4" name="Content Placeholder 3" descr="Screenshot (35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455" y="1273810"/>
            <a:ext cx="10633075" cy="51727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1311910"/>
            <a:ext cx="10515600" cy="1639570"/>
          </a:xfrm>
        </p:spPr>
        <p:txBody>
          <a:bodyPr/>
          <a:lstStyle/>
          <a:p>
            <a:r>
              <a:rPr lang="en-GB" altLang="en-US" sz="3600">
                <a:latin typeface="Times New Roman" panose="02020603050405020304" charset="0"/>
                <a:cs typeface="Times New Roman" panose="02020603050405020304" charset="0"/>
              </a:rPr>
              <a:t>                                    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952240" y="3575050"/>
            <a:ext cx="7395210" cy="721995"/>
          </a:xfrm>
        </p:spPr>
        <p:txBody>
          <a:bodyPr/>
          <a:lstStyle/>
          <a:p>
            <a:r>
              <a:rPr lang="en-GB" altLang="en-US" dirty="0" err="1"/>
              <a:t>Email:ramyaraokatta@gmail.com</a:t>
            </a:r>
            <a:endParaRPr lang="en-GB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5695"/>
            <a:ext cx="10515600" cy="1345565"/>
          </a:xfrm>
        </p:spPr>
        <p:txBody>
          <a:bodyPr>
            <a:normAutofit/>
          </a:bodyPr>
          <a:lstStyle/>
          <a:p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 Task:-</a:t>
            </a:r>
            <a:b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  Upload the dataset to Tableau, delete the unnecessary columns</a:t>
            </a:r>
            <a:b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  Create below Visualization: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5600"/>
            <a:ext cx="10515600" cy="3281680"/>
          </a:xfrm>
        </p:spPr>
        <p:txBody>
          <a:bodyPr/>
          <a:lstStyle/>
          <a:p>
            <a:r>
              <a:rPr lang="en-GB" altLang="en-US" sz="2000"/>
              <a:t>Donut Chart</a:t>
            </a:r>
          </a:p>
          <a:p>
            <a:r>
              <a:rPr lang="en-GB" altLang="en-US" sz="2000"/>
              <a:t>Area Chart</a:t>
            </a:r>
          </a:p>
          <a:p>
            <a:r>
              <a:rPr lang="en-GB" altLang="en-US" sz="2000"/>
              <a:t>Text Table</a:t>
            </a:r>
          </a:p>
          <a:p>
            <a:r>
              <a:rPr lang="en-GB" altLang="en-US" sz="2000"/>
              <a:t>HighLighted Table</a:t>
            </a:r>
          </a:p>
          <a:p>
            <a:r>
              <a:rPr lang="en-GB" altLang="en-US" sz="2000"/>
              <a:t>Word Cloud</a:t>
            </a:r>
          </a:p>
          <a:p>
            <a:r>
              <a:rPr lang="en-GB" altLang="en-US" sz="2000"/>
              <a:t>Funnel Chart</a:t>
            </a:r>
          </a:p>
          <a:p>
            <a:r>
              <a:rPr lang="en-GB" altLang="en-US" sz="2000"/>
              <a:t>Waterfall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Tableau Starting:-</a:t>
            </a:r>
          </a:p>
        </p:txBody>
      </p:sp>
      <p:pic>
        <p:nvPicPr>
          <p:cNvPr id="4" name="Content Placeholder 3" descr="C:\Users\Lenovo\Pictures\Screenshots\Screenshot (14).pngScreenshot (14)"/>
          <p:cNvPicPr>
            <a:picLocks noGrp="1" noChangeAspect="1"/>
          </p:cNvPicPr>
          <p:nvPr>
            <p:ph idx="1"/>
          </p:nvPr>
        </p:nvPicPr>
        <p:blipFill>
          <a:blip r:embed="rId2"/>
          <a:srcRect t="5231" b="5231"/>
          <a:stretch>
            <a:fillRect/>
          </a:stretch>
        </p:blipFill>
        <p:spPr>
          <a:xfrm>
            <a:off x="987425" y="1211580"/>
            <a:ext cx="10543540" cy="5310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0490"/>
            <a:ext cx="12966065" cy="169608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Upload the dataset to Tableau, delete the unnecessary columns:</a:t>
            </a:r>
            <a:r>
              <a:rPr lang="en-GB" altLang="en-US" sz="2800" dirty="0">
                <a:latin typeface="Times New Roman" panose="02020603050405020304" charset="0"/>
                <a:cs typeface="Times New Roman" panose="02020603050405020304" charset="0"/>
              </a:rPr>
              <a:t>-</a:t>
            </a:r>
          </a:p>
        </p:txBody>
      </p:sp>
      <p:pic>
        <p:nvPicPr>
          <p:cNvPr id="6" name="Content Placeholder 5" descr="C:\Users\Lenovo\Pictures\Screenshots\Screenshot (15).pngScreenshot (15)"/>
          <p:cNvPicPr>
            <a:picLocks noGrp="1" noChangeAspect="1"/>
          </p:cNvPicPr>
          <p:nvPr>
            <p:ph idx="1"/>
          </p:nvPr>
        </p:nvPicPr>
        <p:blipFill>
          <a:blip r:embed="rId2"/>
          <a:srcRect t="4853" b="4853"/>
          <a:stretch>
            <a:fillRect/>
          </a:stretch>
        </p:blipFill>
        <p:spPr>
          <a:xfrm>
            <a:off x="1044575" y="1234440"/>
            <a:ext cx="10347960" cy="537972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3165"/>
          </a:xfrm>
        </p:spPr>
        <p:txBody>
          <a:bodyPr/>
          <a:lstStyle/>
          <a:p>
            <a:r>
              <a:rPr lang="en-GB" altLang="en-IN" sz="2800" dirty="0">
                <a:latin typeface="Times New Roman" panose="02020603050405020304" charset="0"/>
                <a:cs typeface="Times New Roman" panose="02020603050405020304" charset="0"/>
              </a:rPr>
              <a:t>Create below Visualization:</a:t>
            </a:r>
            <a:br>
              <a:rPr lang="en-GB" altLang="en-IN" sz="28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altLang="en-IN" sz="2800" dirty="0">
                <a:latin typeface="Times New Roman" panose="02020603050405020304" charset="0"/>
                <a:cs typeface="Times New Roman" panose="02020603050405020304" charset="0"/>
              </a:rPr>
              <a:t>Donut Chart:-</a:t>
            </a:r>
          </a:p>
        </p:txBody>
      </p:sp>
      <p:pic>
        <p:nvPicPr>
          <p:cNvPr id="3" name="Picture 2" descr="C:\Users\Lenovo\Pictures\Screenshots\Screenshot (29).pngScreenshot (29)"/>
          <p:cNvPicPr>
            <a:picLocks noChangeAspect="1"/>
          </p:cNvPicPr>
          <p:nvPr/>
        </p:nvPicPr>
        <p:blipFill>
          <a:blip r:embed="rId2"/>
          <a:srcRect t="6561" b="6561"/>
          <a:stretch>
            <a:fillRect/>
          </a:stretch>
        </p:blipFill>
        <p:spPr>
          <a:xfrm>
            <a:off x="838200" y="1374775"/>
            <a:ext cx="10602595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IN" sz="2400" dirty="0">
                <a:latin typeface="Times New Roman" panose="02020603050405020304" charset="0"/>
                <a:cs typeface="Times New Roman" panose="02020603050405020304" charset="0"/>
              </a:rPr>
              <a:t>Area Chart:-</a:t>
            </a:r>
            <a:br>
              <a:rPr lang="en-GB" altLang="en-IN" sz="2400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GB" alt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C:\Users\Lenovo\Pictures\Screenshots\Screenshot (30).pngScreenshot (30)"/>
          <p:cNvPicPr>
            <a:picLocks noChangeAspect="1"/>
          </p:cNvPicPr>
          <p:nvPr/>
        </p:nvPicPr>
        <p:blipFill>
          <a:blip r:embed="rId2"/>
          <a:srcRect t="3489" b="3489"/>
          <a:stretch>
            <a:fillRect/>
          </a:stretch>
        </p:blipFill>
        <p:spPr>
          <a:xfrm>
            <a:off x="951865" y="1074420"/>
            <a:ext cx="10470515" cy="5538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IN" sz="2400" dirty="0">
                <a:latin typeface="Times New Roman" panose="02020603050405020304" charset="0"/>
                <a:cs typeface="Times New Roman" panose="02020603050405020304" charset="0"/>
              </a:rPr>
              <a:t>Text Table:-</a:t>
            </a:r>
            <a:br>
              <a:rPr lang="en-GB" altLang="en-IN" sz="2400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GB" alt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C:\Users\Lenovo\Pictures\Screenshots\Screenshot (31).pngScreenshot (31)"/>
          <p:cNvPicPr>
            <a:picLocks noChangeAspect="1"/>
          </p:cNvPicPr>
          <p:nvPr/>
        </p:nvPicPr>
        <p:blipFill>
          <a:blip r:embed="rId2"/>
          <a:srcRect t="8700" b="8700"/>
          <a:stretch>
            <a:fillRect/>
          </a:stretch>
        </p:blipFill>
        <p:spPr>
          <a:xfrm>
            <a:off x="932180" y="1123950"/>
            <a:ext cx="11050905" cy="5178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IN" sz="2400" dirty="0">
                <a:latin typeface="Times New Roman" panose="02020603050405020304" charset="0"/>
                <a:cs typeface="Times New Roman" panose="02020603050405020304" charset="0"/>
              </a:rPr>
              <a:t>HighLighted Table:-</a:t>
            </a:r>
            <a:br>
              <a:rPr lang="en-GB" altLang="en-IN" sz="2400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GB" alt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C:\Users\Lenovo\Pictures\Screenshots\Screenshot (32).pngScreenshot (32)"/>
          <p:cNvPicPr>
            <a:picLocks noChangeAspect="1"/>
          </p:cNvPicPr>
          <p:nvPr/>
        </p:nvPicPr>
        <p:blipFill>
          <a:blip r:embed="rId2"/>
          <a:srcRect t="4613" b="4613"/>
          <a:stretch>
            <a:fillRect/>
          </a:stretch>
        </p:blipFill>
        <p:spPr>
          <a:xfrm>
            <a:off x="838200" y="1105535"/>
            <a:ext cx="10626725" cy="5426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IN" sz="2400" dirty="0">
                <a:latin typeface="Times New Roman" panose="02020603050405020304" charset="0"/>
                <a:cs typeface="Times New Roman" panose="02020603050405020304" charset="0"/>
              </a:rPr>
              <a:t>Word Cloud:-</a:t>
            </a:r>
            <a:br>
              <a:rPr lang="en-GB" altLang="en-IN" sz="2400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GB" alt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C:\Users\Lenovo\Pictures\Screenshots\Screenshot (33).pngScreenshot (33)"/>
          <p:cNvPicPr>
            <a:picLocks noChangeAspect="1"/>
          </p:cNvPicPr>
          <p:nvPr/>
        </p:nvPicPr>
        <p:blipFill>
          <a:blip r:embed="rId2"/>
          <a:srcRect t="5592" b="5592"/>
          <a:stretch>
            <a:fillRect/>
          </a:stretch>
        </p:blipFill>
        <p:spPr>
          <a:xfrm>
            <a:off x="960755" y="1067435"/>
            <a:ext cx="10692765" cy="5403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114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Data Analytics With Tableau</vt:lpstr>
      <vt:lpstr> Task:-   Upload the dataset to Tableau, delete the unnecessary columns   Create below Visualization:</vt:lpstr>
      <vt:lpstr>Tableau Starting:-</vt:lpstr>
      <vt:lpstr>Upload the dataset to Tableau, delete the unnecessary columns:-</vt:lpstr>
      <vt:lpstr>Create below Visualization: Donut Chart:-</vt:lpstr>
      <vt:lpstr>Area Chart:- </vt:lpstr>
      <vt:lpstr>Text Table:- </vt:lpstr>
      <vt:lpstr>HighLighted Table:- </vt:lpstr>
      <vt:lpstr>Word Cloud:- </vt:lpstr>
      <vt:lpstr>Funnel Chart:-</vt:lpstr>
      <vt:lpstr>WaterFall:-</vt:lpstr>
      <vt:lpstr>    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Upload the dataset to Tableau, delete the unnecessary columns:</dc:title>
  <dc:creator>Hello</dc:creator>
  <cp:lastModifiedBy>K Ramya</cp:lastModifiedBy>
  <cp:revision>14</cp:revision>
  <dcterms:created xsi:type="dcterms:W3CDTF">2024-02-15T04:53:00Z</dcterms:created>
  <dcterms:modified xsi:type="dcterms:W3CDTF">2024-02-27T07:51:17Z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D961AE2135984A6C9367195AFE441A8C_13</vt:lpwstr>
  </property>
  <property fmtid="{D5CDD505-2E9C-101B-9397-08002B2CF9AE}" pid="3" name="KSOProductBuildVer">
    <vt:lpwstr>1033-12.2.0.13431</vt:lpwstr>
  </property>
</Properties>
</file>