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92" d="100"/>
          <a:sy n="92" d="100"/>
        </p:scale>
        <p:origin x="288" y="7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nagesh Potnuru" userId="510722df53926f48" providerId="LiveId" clId="{DBD56EF7-A3EE-44B2-853D-B99EA4D3619B}"/>
    <pc:docChg chg="custSel modSld">
      <pc:chgData name="Lakshminagesh Potnuru" userId="510722df53926f48" providerId="LiveId" clId="{DBD56EF7-A3EE-44B2-853D-B99EA4D3619B}" dt="2021-09-08T12:33:46.748" v="60" actId="3626"/>
      <pc:docMkLst>
        <pc:docMk/>
      </pc:docMkLst>
      <pc:sldChg chg="addSp modSp mod">
        <pc:chgData name="Lakshminagesh Potnuru" userId="510722df53926f48" providerId="LiveId" clId="{DBD56EF7-A3EE-44B2-853D-B99EA4D3619B}" dt="2021-09-08T12:33:46.748" v="60" actId="3626"/>
        <pc:sldMkLst>
          <pc:docMk/>
          <pc:sldMk cId="3622275861" sldId="1989"/>
        </pc:sldMkLst>
        <pc:spChg chg="add mod">
          <ac:chgData name="Lakshminagesh Potnuru" userId="510722df53926f48" providerId="LiveId" clId="{DBD56EF7-A3EE-44B2-853D-B99EA4D3619B}" dt="2021-09-08T12:33:04.382" v="57" actId="255"/>
          <ac:spMkLst>
            <pc:docMk/>
            <pc:sldMk cId="3622275861" sldId="1989"/>
            <ac:spMk id="16" creationId="{805E0CE4-DD9F-457B-88E5-77698D14118C}"/>
          </ac:spMkLst>
        </pc:spChg>
        <pc:spChg chg="mod">
          <ac:chgData name="Lakshminagesh Potnuru" userId="510722df53926f48" providerId="LiveId" clId="{DBD56EF7-A3EE-44B2-853D-B99EA4D3619B}" dt="2021-09-08T11:38:42.140" v="49" actId="20577"/>
          <ac:spMkLst>
            <pc:docMk/>
            <pc:sldMk cId="3622275861" sldId="1989"/>
            <ac:spMk id="7170" creationId="{4EF0A5D5-CB77-4BCF-86BB-EC8AFA4AA0E3}"/>
          </ac:spMkLst>
        </pc:spChg>
        <pc:spChg chg="mod">
          <ac:chgData name="Lakshminagesh Potnuru" userId="510722df53926f48" providerId="LiveId" clId="{DBD56EF7-A3EE-44B2-853D-B99EA4D3619B}" dt="2021-09-08T11:37:13.398" v="7" actId="20577"/>
          <ac:spMkLst>
            <pc:docMk/>
            <pc:sldMk cId="3622275861" sldId="1989"/>
            <ac:spMk id="7175" creationId="{BADEA8C0-D1A3-4608-9E63-683339DCC944}"/>
          </ac:spMkLst>
        </pc:spChg>
        <pc:graphicFrameChg chg="modGraphic">
          <ac:chgData name="Lakshminagesh Potnuru" userId="510722df53926f48" providerId="LiveId" clId="{DBD56EF7-A3EE-44B2-853D-B99EA4D3619B}" dt="2021-09-08T11:38:15.024" v="47" actId="20577"/>
          <ac:graphicFrameMkLst>
            <pc:docMk/>
            <pc:sldMk cId="3622275861" sldId="1989"/>
            <ac:graphicFrameMk id="2" creationId="{B8B0DC3D-A319-4B78-A461-3FAC5C106C85}"/>
          </ac:graphicFrameMkLst>
        </pc:graphicFrameChg>
        <pc:picChg chg="add mod">
          <ac:chgData name="Lakshminagesh Potnuru" userId="510722df53926f48" providerId="LiveId" clId="{DBD56EF7-A3EE-44B2-853D-B99EA4D3619B}" dt="2021-09-08T12:31:54.455" v="52"/>
          <ac:picMkLst>
            <pc:docMk/>
            <pc:sldMk cId="3622275861" sldId="1989"/>
            <ac:picMk id="14" creationId="{12618B16-99B6-4F89-A145-C5939A93831F}"/>
          </ac:picMkLst>
        </pc:picChg>
        <pc:picChg chg="add mod">
          <ac:chgData name="Lakshminagesh Potnuru" userId="510722df53926f48" providerId="LiveId" clId="{DBD56EF7-A3EE-44B2-853D-B99EA4D3619B}" dt="2021-09-08T12:33:46.748" v="60" actId="3626"/>
          <ac:picMkLst>
            <pc:docMk/>
            <pc:sldMk cId="3622275861" sldId="1989"/>
            <ac:picMk id="17" creationId="{568E79A1-196A-4599-9F1F-AD39B99F1222}"/>
          </ac:picMkLst>
        </pc:picChg>
      </pc:sldChg>
    </pc:docChg>
  </pc:docChgLst>
  <pc:docChgLst>
    <pc:chgData name="Lakshminagesh Potnuru" userId="510722df53926f48" providerId="LiveId" clId="{E27D8CAE-62AA-46E5-A514-030EBD5C5A30}"/>
    <pc:docChg chg="undo custSel modSld">
      <pc:chgData name="Lakshminagesh Potnuru" userId="510722df53926f48" providerId="LiveId" clId="{E27D8CAE-62AA-46E5-A514-030EBD5C5A30}" dt="2021-09-06T05:06:08.148" v="27" actId="478"/>
      <pc:docMkLst>
        <pc:docMk/>
      </pc:docMkLst>
      <pc:sldChg chg="delSp modSp mod">
        <pc:chgData name="Lakshminagesh Potnuru" userId="510722df53926f48" providerId="LiveId" clId="{E27D8CAE-62AA-46E5-A514-030EBD5C5A30}" dt="2021-09-06T05:06:08.148" v="27" actId="478"/>
        <pc:sldMkLst>
          <pc:docMk/>
          <pc:sldMk cId="3622275861" sldId="1989"/>
        </pc:sldMkLst>
        <pc:spChg chg="mod">
          <ac:chgData name="Lakshminagesh Potnuru" userId="510722df53926f48" providerId="LiveId" clId="{E27D8CAE-62AA-46E5-A514-030EBD5C5A30}" dt="2021-09-06T05:03:03.115" v="18" actId="20577"/>
          <ac:spMkLst>
            <pc:docMk/>
            <pc:sldMk cId="3622275861" sldId="1989"/>
            <ac:spMk id="7170" creationId="{4EF0A5D5-CB77-4BCF-86BB-EC8AFA4AA0E3}"/>
          </ac:spMkLst>
        </pc:spChg>
        <pc:spChg chg="del mod">
          <ac:chgData name="Lakshminagesh Potnuru" userId="510722df53926f48" providerId="LiveId" clId="{E27D8CAE-62AA-46E5-A514-030EBD5C5A30}" dt="2021-09-06T05:05:37.575" v="22" actId="478"/>
          <ac:spMkLst>
            <pc:docMk/>
            <pc:sldMk cId="3622275861" sldId="1989"/>
            <ac:spMk id="7180" creationId="{273FF0AF-5E94-435C-8A2A-7A7CA0FE36A6}"/>
          </ac:spMkLst>
        </pc:spChg>
        <pc:graphicFrameChg chg="modGraphic">
          <ac:chgData name="Lakshminagesh Potnuru" userId="510722df53926f48" providerId="LiveId" clId="{E27D8CAE-62AA-46E5-A514-030EBD5C5A30}" dt="2021-09-06T05:05:51.730" v="26" actId="14734"/>
          <ac:graphicFrameMkLst>
            <pc:docMk/>
            <pc:sldMk cId="3622275861" sldId="1989"/>
            <ac:graphicFrameMk id="2" creationId="{B8B0DC3D-A319-4B78-A461-3FAC5C106C85}"/>
          </ac:graphicFrameMkLst>
        </pc:graphicFrameChg>
        <pc:picChg chg="del">
          <ac:chgData name="Lakshminagesh Potnuru" userId="510722df53926f48" providerId="LiveId" clId="{E27D8CAE-62AA-46E5-A514-030EBD5C5A30}" dt="2021-09-06T05:05:31.680" v="20" actId="478"/>
          <ac:picMkLst>
            <pc:docMk/>
            <pc:sldMk cId="3622275861" sldId="1989"/>
            <ac:picMk id="7179" creationId="{12618B16-99B6-4F89-A145-C5939A93831F}"/>
          </ac:picMkLst>
        </pc:picChg>
        <pc:picChg chg="del">
          <ac:chgData name="Lakshminagesh Potnuru" userId="510722df53926f48" providerId="LiveId" clId="{E27D8CAE-62AA-46E5-A514-030EBD5C5A30}" dt="2021-09-06T05:03:24.075" v="19" actId="478"/>
          <ac:picMkLst>
            <pc:docMk/>
            <pc:sldMk cId="3622275861" sldId="1989"/>
            <ac:picMk id="7181" creationId="{568E79A1-196A-4599-9F1F-AD39B99F1222}"/>
          </ac:picMkLst>
        </pc:picChg>
        <pc:picChg chg="del">
          <ac:chgData name="Lakshminagesh Potnuru" userId="510722df53926f48" providerId="LiveId" clId="{E27D8CAE-62AA-46E5-A514-030EBD5C5A30}" dt="2021-09-06T05:06:08.148" v="27" actId="478"/>
          <ac:picMkLst>
            <pc:docMk/>
            <pc:sldMk cId="3622275861" sldId="1989"/>
            <ac:picMk id="7182" creationId="{89622B52-B834-40D0-9BA5-24EF14F2A61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08/09/2021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08/09/2021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9/8/2021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github.com/ramyakollati123/Casestud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65018602"/>
              </p:ext>
            </p:extLst>
          </p:nvPr>
        </p:nvGraphicFramePr>
        <p:xfrm>
          <a:off x="9229514" y="1143001"/>
          <a:ext cx="3038686" cy="5329217"/>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19905">
                <a:tc>
                  <a:txBody>
                    <a:bodyPr/>
                    <a:lstStyle/>
                    <a:p>
                      <a:r>
                        <a:rPr kumimoji="0" lang="en-US" altLang="en-US" sz="800" b="0" u="none" strike="noStrike" kern="1200" cap="none" spc="0" normalizeH="0" baseline="0" noProof="0" dirty="0">
                          <a:ln>
                            <a:noFill/>
                          </a:ln>
                          <a:effectLst/>
                          <a:uLnTx/>
                          <a:uFillTx/>
                        </a:rPr>
                        <a:t>Java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Stream API</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373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318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19905">
                <a:tc>
                  <a:txBody>
                    <a:bodyPr/>
                    <a:lstStyle/>
                    <a:p>
                      <a:r>
                        <a:rPr kumimoji="0" lang="en-US" sz="800" u="none" strike="noStrike" kern="1200" cap="none" spc="0" normalizeH="0" baseline="0" dirty="0">
                          <a:ln>
                            <a:noFill/>
                          </a:ln>
                          <a:effectLst/>
                          <a:uLnTx/>
                          <a:uFillTx/>
                        </a:rPr>
                        <a:t>Spring Data Mongo</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a:t>
                      </a:r>
                      <a:endParaRPr lang="en-US" sz="700" dirty="0">
                        <a:solidFill>
                          <a:schemeClr val="tx1"/>
                        </a:solidFill>
                      </a:endParaRPr>
                    </a:p>
                  </a:txBody>
                  <a:tcPr/>
                </a:tc>
                <a:extLst>
                  <a:ext uri="{0D108BD9-81ED-4DB2-BD59-A6C34878D82A}">
                    <a16:rowId xmlns:a16="http://schemas.microsoft.com/office/drawing/2014/main" val="668073409"/>
                  </a:ext>
                </a:extLst>
              </a:tr>
              <a:tr h="582613">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1990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0954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 Module, Routing, Forms &amp; Validations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1990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0793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NoSQL database Mongo DB</a:t>
                      </a:r>
                    </a:p>
                  </a:txBody>
                  <a:tcPr/>
                </a:tc>
                <a:extLst>
                  <a:ext uri="{0D108BD9-81ED-4DB2-BD59-A6C34878D82A}">
                    <a16:rowId xmlns:a16="http://schemas.microsoft.com/office/drawing/2014/main" val="2298680090"/>
                  </a:ext>
                </a:extLst>
              </a:tr>
              <a:tr h="41990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&amp; CSS ,JavaScript, ES6 &amp; TypeScript</a:t>
                      </a: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24602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IDE,STS</a:t>
                      </a:r>
                    </a:p>
                  </a:txBody>
                  <a:tcPr/>
                </a:tc>
                <a:extLst>
                  <a:ext uri="{0D108BD9-81ED-4DB2-BD59-A6C34878D82A}">
                    <a16:rowId xmlns:a16="http://schemas.microsoft.com/office/drawing/2014/main" val="645317192"/>
                  </a:ext>
                </a:extLst>
              </a:tr>
              <a:tr h="4199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team player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41990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574969"/>
          </a:xfrm>
        </p:spPr>
        <p:txBody>
          <a:bodyPr/>
          <a:lstStyle/>
          <a:p>
            <a:pPr eaLnBrk="1" hangingPunct="1">
              <a:lnSpc>
                <a:spcPct val="114000"/>
              </a:lnSpc>
            </a:pPr>
            <a:r>
              <a:rPr lang="en-US" altLang="en-US" b="1" dirty="0"/>
              <a:t>Crop Deal Application</a:t>
            </a:r>
          </a:p>
          <a:p>
            <a:pPr eaLnBrk="1" hangingPunct="1">
              <a:lnSpc>
                <a:spcPct val="114000"/>
              </a:lnSpc>
            </a:pPr>
            <a:r>
              <a:rPr lang="en-IN" altLang="en-US" dirty="0"/>
              <a:t>Completed end to end case study of Crop Deal Application along with Swagger , responsive UI with </a:t>
            </a:r>
            <a:r>
              <a:rPr lang="en-US" altLang="en-US" dirty="0"/>
              <a:t>Angular, CSS, HTML , Bootstrap</a:t>
            </a:r>
            <a:endParaRPr lang="en-US" altLang="nl-NL" b="1" dirty="0"/>
          </a:p>
          <a:p>
            <a:pPr eaLnBrk="1" hangingPunct="1">
              <a:lnSpc>
                <a:spcPct val="114000"/>
              </a:lnSpc>
            </a:pPr>
            <a:r>
              <a:rPr lang="en-IN" altLang="nl-NL" b="1" dirty="0"/>
              <a:t>The Technology Stacks used for the case study:</a:t>
            </a:r>
          </a:p>
          <a:p>
            <a:pPr eaLnBrk="1" hangingPunct="1">
              <a:lnSpc>
                <a:spcPct val="114000"/>
              </a:lnSpc>
            </a:pPr>
            <a:r>
              <a:rPr lang="en-IN" altLang="nl-NL" dirty="0"/>
              <a:t>Java, Spring boot, Mongo DB, Angular ,HTML,CSS ,TypeScript , Bootstrap 5</a:t>
            </a:r>
          </a:p>
          <a:p>
            <a:pPr eaLnBrk="1" hangingPunct="1">
              <a:lnSpc>
                <a:spcPct val="114000"/>
              </a:lnSpc>
            </a:pPr>
            <a:r>
              <a:rPr lang="en-IN" altLang="nl-NL" b="1" dirty="0"/>
              <a:t> </a:t>
            </a:r>
            <a:endParaRPr lang="en-IN" altLang="nl-NL"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6975" y="683397"/>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64" y="1615912"/>
            <a:ext cx="2373313" cy="325438"/>
          </a:xfrm>
        </p:spPr>
        <p:txBody>
          <a:bodyPr/>
          <a:lstStyle/>
          <a:p>
            <a:pPr eaLnBrk="1" hangingPunct="1"/>
            <a:r>
              <a:rPr lang="nl-NL" altLang="nl-NL" dirty="0"/>
              <a:t>ramya.kollati@capgemini.com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2951" y="1845550"/>
            <a:ext cx="2382837" cy="330200"/>
          </a:xfrm>
        </p:spPr>
        <p:txBody>
          <a:bodyPr/>
          <a:lstStyle/>
          <a:p>
            <a:pPr eaLnBrk="1" hangingPunct="1"/>
            <a:r>
              <a:rPr lang="nl-NL" altLang="nl-NL" dirty="0"/>
              <a:t>+91 9440290010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904939"/>
            <a:ext cx="4057650" cy="4020342"/>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Spring Cloud API Gateway,</a:t>
            </a:r>
            <a:r>
              <a:rPr lang="en-US" dirty="0"/>
              <a:t> Eureka server, load balancing, resttempalte, </a:t>
            </a:r>
            <a:r>
              <a:rPr lang="en-US" sz="800" dirty="0">
                <a:latin typeface="+mn-lt"/>
              </a:rPr>
              <a:t>Hystrix</a:t>
            </a:r>
            <a:r>
              <a:rPr lang="en-US" dirty="0"/>
              <a:t> circuit breaker.</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components, Service, Module, Routing, Forms &amp;Validations TypeScript, CSS,HTML.</a:t>
            </a:r>
          </a:p>
          <a:p>
            <a:pPr marL="171450" indent="-171450">
              <a:buFont typeface="Arial" panose="020B0604020202020204" pitchFamily="34" charset="0"/>
              <a:buChar char="•"/>
            </a:pPr>
            <a:r>
              <a:rPr lang="en-US" dirty="0"/>
              <a:t>Experience in creating documentation with Swagger and also Experience in configuring the actuator.</a:t>
            </a:r>
          </a:p>
          <a:p>
            <a:pPr marL="171450" indent="-171450">
              <a:buFont typeface="Arial" panose="020B0604020202020204" pitchFamily="34" charset="0"/>
              <a:buChar char="•"/>
            </a:pPr>
            <a:r>
              <a:rPr lang="en-US" dirty="0"/>
              <a:t>Working knowledge with Mongo Db and Mongo queries and Spring mongo data with creating Repository class and custom finder methods</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KOLLATI</a:t>
            </a:r>
            <a:r>
              <a:rPr lang="en-IN" altLang="en-US" dirty="0"/>
              <a:t> RAMYA</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10305" y="579709"/>
            <a:ext cx="2857895"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Electronics and </a:t>
            </a:r>
            <a:r>
              <a:rPr lang="en-US" altLang="nl-NL" sz="1000" dirty="0">
                <a:solidFill>
                  <a:prstClr val="black"/>
                </a:solidFill>
                <a:latin typeface="Verdana" panose="020B0604030504040204" pitchFamily="34" charset="0"/>
              </a:rPr>
              <a:t>Comm.</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2016 - 2020</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3" name="Picture Placeholder 12">
            <a:extLst>
              <a:ext uri="{FF2B5EF4-FFF2-40B4-BE49-F238E27FC236}">
                <a16:creationId xmlns:a16="http://schemas.microsoft.com/office/drawing/2014/main" id="{3959D97F-7DA9-4C17-BB22-06F2CACF3266}"/>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t="14672" b="14672"/>
          <a:stretch>
            <a:fillRect/>
          </a:stretch>
        </p:blipFill>
        <p:spPr>
          <a:xfrm>
            <a:off x="362642" y="398720"/>
            <a:ext cx="1734208" cy="1735628"/>
          </a:xfrm>
        </p:spPr>
      </p:pic>
      <p:pic>
        <p:nvPicPr>
          <p:cNvPr id="14" name="Picture 13">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2529500" y="600073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805E0CE4-DD9F-457B-88E5-77698D14118C}"/>
              </a:ext>
            </a:extLst>
          </p:cNvPr>
          <p:cNvSpPr txBox="1"/>
          <p:nvPr/>
        </p:nvSpPr>
        <p:spPr>
          <a:xfrm>
            <a:off x="3000987" y="6051808"/>
            <a:ext cx="5381013" cy="261610"/>
          </a:xfrm>
          <a:prstGeom prst="rect">
            <a:avLst/>
          </a:prstGeom>
          <a:noFill/>
        </p:spPr>
        <p:txBody>
          <a:bodyPr wrap="square">
            <a:spAutoFit/>
          </a:bodyPr>
          <a:lstStyle/>
          <a:p>
            <a:r>
              <a:rPr lang="en-IN" altLang="en-US" sz="1100" dirty="0">
                <a:latin typeface="Times New Roman" panose="02020603050405020304" pitchFamily="18" charset="0"/>
                <a:cs typeface="Times New Roman" panose="02020603050405020304" pitchFamily="18" charset="0"/>
              </a:rPr>
              <a:t>Check out my work on GitHub &amp; Video Profile</a:t>
            </a:r>
          </a:p>
        </p:txBody>
      </p:sp>
      <p:pic>
        <p:nvPicPr>
          <p:cNvPr id="17" name="Picture 1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0585" y="5938859"/>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2196</TotalTime>
  <Words>325</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Lakshminagesh Potnuru</cp:lastModifiedBy>
  <cp:revision>133</cp:revision>
  <dcterms:created xsi:type="dcterms:W3CDTF">2020-09-22T06:24:34Z</dcterms:created>
  <dcterms:modified xsi:type="dcterms:W3CDTF">2021-09-08T12:33:52Z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