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7" r:id="rId2"/>
    <p:sldId id="283" r:id="rId3"/>
    <p:sldId id="295" r:id="rId4"/>
    <p:sldId id="297" r:id="rId5"/>
    <p:sldId id="301" r:id="rId6"/>
    <p:sldId id="300" r:id="rId7"/>
    <p:sldId id="284" r:id="rId8"/>
    <p:sldId id="292" r:id="rId9"/>
    <p:sldId id="299" r:id="rId10"/>
    <p:sldId id="294" r:id="rId11"/>
    <p:sldId id="298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2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1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6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9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3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89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9E9E0-396D-4347-9882-37D9975286E2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E52E-89D8-4E3D-BA65-00AD1262A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0531-9620-443E-972D-8C1A8AB0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</p:txBody>
      </p:sp>
      <p:pic>
        <p:nvPicPr>
          <p:cNvPr id="7" name="Content Placeholder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5A4F45D-0E57-456A-962D-88B07F08B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" b="2"/>
          <a:stretch/>
        </p:blipFill>
        <p:spPr>
          <a:xfrm>
            <a:off x="1222720" y="1414269"/>
            <a:ext cx="9746560" cy="40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3F563-6CDA-473F-A575-654B15F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Follow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FFC-6B11-471B-8371-B408D6C5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4325635" cy="4233960"/>
          </a:xfrm>
        </p:spPr>
        <p:txBody>
          <a:bodyPr anchor="ctr"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with your training dataset, which should have some feature variables and classification or regression output.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“best feature” in the dataset to split the data on; more on how we define “best feature” later [selecting the root node]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subsets that contain the possible values for this best feature.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splitting basically defines a node on the tree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node is a splitting point based on a certain feature from our data.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 generate new tree nodes by using the subset of data created from step 3.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keep splitting until we reach a point where we have optimized, by some measure, maximum accuracy while minimizing the number of splits / nodes.</a:t>
            </a:r>
          </a:p>
        </p:txBody>
      </p:sp>
    </p:spTree>
    <p:extLst>
      <p:ext uri="{BB962C8B-B14F-4D97-AF65-F5344CB8AC3E}">
        <p14:creationId xmlns:p14="http://schemas.microsoft.com/office/powerpoint/2010/main" val="399420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3F563-6CDA-473F-A575-654B15F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Merits and Demerits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FFC-6B11-471B-8371-B408D6C5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40" y="2053640"/>
            <a:ext cx="4359964" cy="299543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Interpretation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in Data Exploration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is not a constraint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Parametric Method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Demerits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 to train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trees are complex to understand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Decision Tree can be applied on a dataset in which there is a finite list of attributes and each instance stores a  value for that attribute.</a:t>
            </a:r>
          </a:p>
          <a:p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7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1AC6BF-67C4-407C-AD7B-9FB3FA1F1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181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3F563-6CDA-473F-A575-654B15F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FFC-6B11-471B-8371-B408D6C5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536" y="589831"/>
            <a:ext cx="4736452" cy="4936325"/>
          </a:xfrm>
        </p:spPr>
        <p:txBody>
          <a:bodyPr anchor="ctr">
            <a:normAutofit fontScale="92500"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suggests it is a classifier based on a series of logical decisions, which resembles a tree with the branches..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used for multi-dimensional analysis with multiple class.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characterized by fast execution time and ease in the implementation of the rules.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Decision Tree Algorithms: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(Classification and Regression Trees) — This makes use of Gini impurity as metric.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ID3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(Iterative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Dichotomiser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3) — This uses entropy and information gain as metric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6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3F563-6CDA-473F-A575-654B15F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054E55F-1D1D-4A14-B1A8-F9E06E4EF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91" y="1364566"/>
            <a:ext cx="5967617" cy="3449173"/>
          </a:xfrm>
        </p:spPr>
      </p:pic>
    </p:spTree>
    <p:extLst>
      <p:ext uri="{BB962C8B-B14F-4D97-AF65-F5344CB8AC3E}">
        <p14:creationId xmlns:p14="http://schemas.microsoft.com/office/powerpoint/2010/main" val="248502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3F563-6CDA-473F-A575-654B15F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in Tree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FFC-6B11-471B-8371-B408D6C5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685" y="2341848"/>
            <a:ext cx="9379889" cy="3300764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is a collection of entities called Nodes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edges in trees connects the nodes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will have its own value or data, and it might or might not possess child node.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root node is connected to any other node, that root will become the  Parent node and the connected one will be child node.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nodes are the nodes without children. Like real trees, we have the roots, branches and finally leaves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2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F1EEF890-6B7F-4769-AFFD-6BBA9D2FF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r="5265" b="-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0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3F563-6CDA-473F-A575-654B15F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FFC-6B11-471B-8371-B408D6C5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685" y="2341847"/>
            <a:ext cx="9673131" cy="388043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at the top of the tree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node is child node of the other if it is below from the node(away from root node)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Node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node is parent node of the other if it is above of the node(closer to the root node)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which do not have any child node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two nodes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subtree of any node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 is a process of dividing a node into two or more sub-nodes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remove sub-nodes of a decision node, this process is called Pruning.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length of the path to its root.</a:t>
            </a:r>
          </a:p>
        </p:txBody>
      </p:sp>
    </p:spTree>
    <p:extLst>
      <p:ext uri="{BB962C8B-B14F-4D97-AF65-F5344CB8AC3E}">
        <p14:creationId xmlns:p14="http://schemas.microsoft.com/office/powerpoint/2010/main" val="268224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3F563-6CDA-473F-A575-654B15F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FFC-6B11-471B-8371-B408D6C5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341848"/>
            <a:ext cx="9483212" cy="3514100"/>
          </a:xfrm>
        </p:spPr>
        <p:txBody>
          <a:bodyPr anchor="ctr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--&gt; Measure of the impurities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--&gt;Entropy(S)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Weightedavg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Entropy of each feature..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  --&gt;  summation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 to c) 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(base2)p(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 rep the number of diff class labels and p refers to the proportion of values falling into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label.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Gini(E) = 1 -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c)p^2 j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impurity tends to isolate the most frequent class in its own branch of the tree,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entropy tends to produce slightly more balanced trees.</a:t>
            </a:r>
          </a:p>
        </p:txBody>
      </p:sp>
    </p:spTree>
    <p:extLst>
      <p:ext uri="{BB962C8B-B14F-4D97-AF65-F5344CB8AC3E}">
        <p14:creationId xmlns:p14="http://schemas.microsoft.com/office/powerpoint/2010/main" val="251157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3F563-6CDA-473F-A575-654B15F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53641"/>
            <a:ext cx="3256060" cy="231957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Representation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8DA75A-AC6F-4E42-A3A1-855555ED2E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69" y="3634597"/>
            <a:ext cx="5305425" cy="311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7A631C-2E4E-4407-B9AB-55BA8FC83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51" y="0"/>
            <a:ext cx="5118490" cy="363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6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14EE-0E06-4B5F-8038-E66BCF16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2.jpg">
            <a:extLst>
              <a:ext uri="{FF2B5EF4-FFF2-40B4-BE49-F238E27FC236}">
                <a16:creationId xmlns:a16="http://schemas.microsoft.com/office/drawing/2014/main" id="{F5BEC6EE-27E0-4212-A218-52EFEADE92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40802" y="255706"/>
            <a:ext cx="5495925" cy="1438275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DC19E-9CB9-46DD-B241-C020A51F8457}"/>
              </a:ext>
            </a:extLst>
          </p:cNvPr>
          <p:cNvSpPr txBox="1"/>
          <p:nvPr/>
        </p:nvSpPr>
        <p:spPr>
          <a:xfrm>
            <a:off x="3975653" y="1851380"/>
            <a:ext cx="6096000" cy="472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7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Gini(S)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= 1 - [(9/14)² + (5/14)²] = 0.4591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A24FC-13BD-42E4-B306-306A25F5961D}"/>
              </a:ext>
            </a:extLst>
          </p:cNvPr>
          <p:cNvSpPr txBox="1"/>
          <p:nvPr/>
        </p:nvSpPr>
        <p:spPr>
          <a:xfrm>
            <a:off x="3856384" y="2481088"/>
            <a:ext cx="6096000" cy="4209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7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Gini(S, outlook)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= (5/14)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gini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(3,2) + (4/14)*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gini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(4,0)+ (5/14)*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gini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(2,3) = (5/14)(1 - (3/5)² + (2/5)²) + (4/14)*0 + (5/14)(1 - (2/5)² + (3/5)²)= 0.171+0+0.171 =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0.342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7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Gini gain (S, outlook)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= 0.459 - 0.342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= 0.117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7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Gini gain(S, Temperature)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= 0.459 - 0.4405 =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0.0185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7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Gini gain(S, Humidity)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= 0.459 - 0.3674 =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0.0916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7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Gini gain(S, windy)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= 0.459 - 0.4286 =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0.0304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3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Impact</vt:lpstr>
      <vt:lpstr>Times New Roman</vt:lpstr>
      <vt:lpstr>Office Theme</vt:lpstr>
      <vt:lpstr>Steps:</vt:lpstr>
      <vt:lpstr>Decision Tree </vt:lpstr>
      <vt:lpstr>Decision Tree Structure</vt:lpstr>
      <vt:lpstr>Important Points in Tree Modelling</vt:lpstr>
      <vt:lpstr>PowerPoint Presentation</vt:lpstr>
      <vt:lpstr>Tree Terminology</vt:lpstr>
      <vt:lpstr>Implementation</vt:lpstr>
      <vt:lpstr>Sample Representation</vt:lpstr>
      <vt:lpstr>PowerPoint Presentation</vt:lpstr>
      <vt:lpstr>Steps to Follow</vt:lpstr>
      <vt:lpstr>Merits and Demerits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Saketh Kallepu</dc:creator>
  <cp:lastModifiedBy>Saketh Kallepu</cp:lastModifiedBy>
  <cp:revision>3</cp:revision>
  <dcterms:created xsi:type="dcterms:W3CDTF">2021-01-05T20:28:48Z</dcterms:created>
  <dcterms:modified xsi:type="dcterms:W3CDTF">2021-01-05T21:30:59Z</dcterms:modified>
</cp:coreProperties>
</file>