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1"/>
  </p:notesMasterIdLst>
  <p:sldIdLst>
    <p:sldId id="318" r:id="rId2"/>
    <p:sldId id="281" r:id="rId3"/>
    <p:sldId id="285" r:id="rId4"/>
    <p:sldId id="313" r:id="rId5"/>
    <p:sldId id="286" r:id="rId6"/>
    <p:sldId id="259" r:id="rId7"/>
    <p:sldId id="260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0D49DE-5A57-432F-9057-F879C9AC5884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1341ED5-4FD2-4556-8839-3E426DBE10A4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Popular Python toolboxes/libraries:</a:t>
          </a:r>
        </a:p>
      </dgm:t>
    </dgm:pt>
    <dgm:pt modelId="{84386AF5-283C-41E4-A36A-E4AC31643704}" type="parTrans" cxnId="{0A5A5DC4-AF47-4BDA-B475-A6BF19D794C2}">
      <dgm:prSet/>
      <dgm:spPr/>
      <dgm:t>
        <a:bodyPr/>
        <a:lstStyle/>
        <a:p>
          <a:endParaRPr lang="en-US"/>
        </a:p>
      </dgm:t>
    </dgm:pt>
    <dgm:pt modelId="{D34D66EB-4E04-4C43-9387-34BE4F7E343D}" type="sibTrans" cxnId="{0A5A5DC4-AF47-4BDA-B475-A6BF19D794C2}">
      <dgm:prSet/>
      <dgm:spPr/>
      <dgm:t>
        <a:bodyPr/>
        <a:lstStyle/>
        <a:p>
          <a:endParaRPr lang="en-US"/>
        </a:p>
      </dgm:t>
    </dgm:pt>
    <dgm:pt modelId="{BA248873-A3E8-40DD-A9E2-CC2EC1852CD8}">
      <dgm:prSet/>
      <dgm:spPr/>
      <dgm:t>
        <a:bodyPr/>
        <a:lstStyle/>
        <a:p>
          <a:r>
            <a:rPr lang="en-US" dirty="0"/>
            <a:t>NumPy</a:t>
          </a:r>
        </a:p>
      </dgm:t>
    </dgm:pt>
    <dgm:pt modelId="{A2BA9CFD-BF22-4645-9590-D71DB6C62D8D}" type="parTrans" cxnId="{1AEBEB57-44DD-4E4F-A829-520BEC61E4DB}">
      <dgm:prSet/>
      <dgm:spPr/>
      <dgm:t>
        <a:bodyPr/>
        <a:lstStyle/>
        <a:p>
          <a:endParaRPr lang="en-US"/>
        </a:p>
      </dgm:t>
    </dgm:pt>
    <dgm:pt modelId="{F65B1608-ACE4-446C-9DCC-54560AA6AA96}" type="sibTrans" cxnId="{1AEBEB57-44DD-4E4F-A829-520BEC61E4DB}">
      <dgm:prSet/>
      <dgm:spPr/>
      <dgm:t>
        <a:bodyPr/>
        <a:lstStyle/>
        <a:p>
          <a:endParaRPr lang="en-US"/>
        </a:p>
      </dgm:t>
    </dgm:pt>
    <dgm:pt modelId="{FDCAD66D-2695-47BF-839B-B2462C5A5620}">
      <dgm:prSet/>
      <dgm:spPr/>
      <dgm:t>
        <a:bodyPr/>
        <a:lstStyle/>
        <a:p>
          <a:r>
            <a:rPr lang="en-US" dirty="0"/>
            <a:t>Scikit-Learn</a:t>
          </a:r>
        </a:p>
      </dgm:t>
    </dgm:pt>
    <dgm:pt modelId="{A21687A1-9514-4565-BB0E-587341C284A8}" type="parTrans" cxnId="{FAAEEBDA-DBE3-4809-92DC-1FAB646F56A3}">
      <dgm:prSet/>
      <dgm:spPr/>
      <dgm:t>
        <a:bodyPr/>
        <a:lstStyle/>
        <a:p>
          <a:endParaRPr lang="en-US"/>
        </a:p>
      </dgm:t>
    </dgm:pt>
    <dgm:pt modelId="{015E1176-A7E6-43FF-ADD5-6173E41A5129}" type="sibTrans" cxnId="{FAAEEBDA-DBE3-4809-92DC-1FAB646F56A3}">
      <dgm:prSet/>
      <dgm:spPr/>
      <dgm:t>
        <a:bodyPr/>
        <a:lstStyle/>
        <a:p>
          <a:endParaRPr lang="en-US"/>
        </a:p>
      </dgm:t>
    </dgm:pt>
    <dgm:pt modelId="{052B93A8-5877-4CE0-B44D-B7A174DABD64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Visualization libraries</a:t>
          </a:r>
        </a:p>
      </dgm:t>
    </dgm:pt>
    <dgm:pt modelId="{183694C7-7694-4812-A364-86F55BE87726}" type="parTrans" cxnId="{5C0D02AD-2B88-4A1F-AD3B-0A977070E8AD}">
      <dgm:prSet/>
      <dgm:spPr/>
      <dgm:t>
        <a:bodyPr/>
        <a:lstStyle/>
        <a:p>
          <a:endParaRPr lang="en-US"/>
        </a:p>
      </dgm:t>
    </dgm:pt>
    <dgm:pt modelId="{BC3EEC9C-6F63-4A69-88BD-B7C4D6138649}" type="sibTrans" cxnId="{5C0D02AD-2B88-4A1F-AD3B-0A977070E8AD}">
      <dgm:prSet/>
      <dgm:spPr/>
      <dgm:t>
        <a:bodyPr/>
        <a:lstStyle/>
        <a:p>
          <a:endParaRPr lang="en-US"/>
        </a:p>
      </dgm:t>
    </dgm:pt>
    <dgm:pt modelId="{C5C60DB4-5D6A-4404-A2ED-D6154FBA9587}">
      <dgm:prSet/>
      <dgm:spPr/>
      <dgm:t>
        <a:bodyPr/>
        <a:lstStyle/>
        <a:p>
          <a:r>
            <a:rPr lang="en-US" dirty="0"/>
            <a:t>Matplotlib</a:t>
          </a:r>
        </a:p>
      </dgm:t>
    </dgm:pt>
    <dgm:pt modelId="{EF93CCB7-6808-43E2-B69F-A18F58463651}" type="parTrans" cxnId="{DD180783-4A25-47A4-B781-E0A5BD96518D}">
      <dgm:prSet/>
      <dgm:spPr/>
      <dgm:t>
        <a:bodyPr/>
        <a:lstStyle/>
        <a:p>
          <a:endParaRPr lang="en-US"/>
        </a:p>
      </dgm:t>
    </dgm:pt>
    <dgm:pt modelId="{12708FDC-440C-4D25-97AA-D91C60092C42}" type="sibTrans" cxnId="{DD180783-4A25-47A4-B781-E0A5BD96518D}">
      <dgm:prSet/>
      <dgm:spPr/>
      <dgm:t>
        <a:bodyPr/>
        <a:lstStyle/>
        <a:p>
          <a:endParaRPr lang="en-US"/>
        </a:p>
      </dgm:t>
    </dgm:pt>
    <dgm:pt modelId="{92676525-A451-4247-B499-3A56736B00ED}">
      <dgm:prSet/>
      <dgm:spPr/>
      <dgm:t>
        <a:bodyPr/>
        <a:lstStyle/>
        <a:p>
          <a:r>
            <a:rPr lang="en-US" dirty="0"/>
            <a:t>Pandas</a:t>
          </a:r>
        </a:p>
      </dgm:t>
    </dgm:pt>
    <dgm:pt modelId="{0EA5395C-0E41-46EE-A32E-DF900E1FBFCE}" type="sibTrans" cxnId="{B15113DE-06F0-4626-B6CD-CC8F5F218786}">
      <dgm:prSet/>
      <dgm:spPr/>
      <dgm:t>
        <a:bodyPr/>
        <a:lstStyle/>
        <a:p>
          <a:endParaRPr lang="en-US"/>
        </a:p>
      </dgm:t>
    </dgm:pt>
    <dgm:pt modelId="{10090181-1399-43D4-B696-051ADE32DFA3}" type="parTrans" cxnId="{B15113DE-06F0-4626-B6CD-CC8F5F218786}">
      <dgm:prSet/>
      <dgm:spPr/>
      <dgm:t>
        <a:bodyPr/>
        <a:lstStyle/>
        <a:p>
          <a:endParaRPr lang="en-US"/>
        </a:p>
      </dgm:t>
    </dgm:pt>
    <dgm:pt modelId="{B7E134F5-0DCC-484B-AF86-63D491FCC32E}" type="pres">
      <dgm:prSet presAssocID="{D70D49DE-5A57-432F-9057-F879C9AC5884}" presName="Name0" presStyleCnt="0">
        <dgm:presLayoutVars>
          <dgm:dir/>
          <dgm:animLvl val="lvl"/>
          <dgm:resizeHandles val="exact"/>
        </dgm:presLayoutVars>
      </dgm:prSet>
      <dgm:spPr/>
    </dgm:pt>
    <dgm:pt modelId="{BF87E4C8-04BD-4D6E-A403-1CD75A9CC37B}" type="pres">
      <dgm:prSet presAssocID="{21341ED5-4FD2-4556-8839-3E426DBE10A4}" presName="linNode" presStyleCnt="0"/>
      <dgm:spPr/>
    </dgm:pt>
    <dgm:pt modelId="{26F95301-1B72-46A5-AB2D-6F5C8E108EBA}" type="pres">
      <dgm:prSet presAssocID="{21341ED5-4FD2-4556-8839-3E426DBE10A4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5DA64BD-E36A-4116-841B-16AA6A5E42A3}" type="pres">
      <dgm:prSet presAssocID="{21341ED5-4FD2-4556-8839-3E426DBE10A4}" presName="descendantText" presStyleLbl="alignAccFollowNode1" presStyleIdx="0" presStyleCnt="2">
        <dgm:presLayoutVars>
          <dgm:bulletEnabled val="1"/>
        </dgm:presLayoutVars>
      </dgm:prSet>
      <dgm:spPr/>
    </dgm:pt>
    <dgm:pt modelId="{B590C3B4-63F7-44ED-97C7-1AEAC7BBAB28}" type="pres">
      <dgm:prSet presAssocID="{D34D66EB-4E04-4C43-9387-34BE4F7E343D}" presName="sp" presStyleCnt="0"/>
      <dgm:spPr/>
    </dgm:pt>
    <dgm:pt modelId="{C89FA32F-F46A-4E9D-816C-245A69F1F5B2}" type="pres">
      <dgm:prSet presAssocID="{052B93A8-5877-4CE0-B44D-B7A174DABD64}" presName="linNode" presStyleCnt="0"/>
      <dgm:spPr/>
    </dgm:pt>
    <dgm:pt modelId="{816250E7-7EC2-4A0C-8EF7-D10B20E0D12A}" type="pres">
      <dgm:prSet presAssocID="{052B93A8-5877-4CE0-B44D-B7A174DABD64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4E5F799-7366-4848-BD21-841D4B8E599B}" type="pres">
      <dgm:prSet presAssocID="{052B93A8-5877-4CE0-B44D-B7A174DABD64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E03B414-5F23-44B4-957F-F49CE2D151ED}" type="presOf" srcId="{FDCAD66D-2695-47BF-839B-B2462C5A5620}" destId="{D5DA64BD-E36A-4116-841B-16AA6A5E42A3}" srcOrd="0" destOrd="2" presId="urn:microsoft.com/office/officeart/2005/8/layout/vList5"/>
    <dgm:cxn modelId="{A0E8A153-2E3A-4737-85EC-8ECFB527852A}" type="presOf" srcId="{BA248873-A3E8-40DD-A9E2-CC2EC1852CD8}" destId="{D5DA64BD-E36A-4116-841B-16AA6A5E42A3}" srcOrd="0" destOrd="0" presId="urn:microsoft.com/office/officeart/2005/8/layout/vList5"/>
    <dgm:cxn modelId="{1AEBEB57-44DD-4E4F-A829-520BEC61E4DB}" srcId="{21341ED5-4FD2-4556-8839-3E426DBE10A4}" destId="{BA248873-A3E8-40DD-A9E2-CC2EC1852CD8}" srcOrd="0" destOrd="0" parTransId="{A2BA9CFD-BF22-4645-9590-D71DB6C62D8D}" sibTransId="{F65B1608-ACE4-446C-9DCC-54560AA6AA96}"/>
    <dgm:cxn modelId="{CF5ADD7C-A100-4E7A-B571-E7ECDE9CD560}" type="presOf" srcId="{21341ED5-4FD2-4556-8839-3E426DBE10A4}" destId="{26F95301-1B72-46A5-AB2D-6F5C8E108EBA}" srcOrd="0" destOrd="0" presId="urn:microsoft.com/office/officeart/2005/8/layout/vList5"/>
    <dgm:cxn modelId="{DD180783-4A25-47A4-B781-E0A5BD96518D}" srcId="{052B93A8-5877-4CE0-B44D-B7A174DABD64}" destId="{C5C60DB4-5D6A-4404-A2ED-D6154FBA9587}" srcOrd="0" destOrd="0" parTransId="{EF93CCB7-6808-43E2-B69F-A18F58463651}" sibTransId="{12708FDC-440C-4D25-97AA-D91C60092C42}"/>
    <dgm:cxn modelId="{00B3A98D-E8D3-4C2E-B9EA-4FD7BF3A2034}" type="presOf" srcId="{D70D49DE-5A57-432F-9057-F879C9AC5884}" destId="{B7E134F5-0DCC-484B-AF86-63D491FCC32E}" srcOrd="0" destOrd="0" presId="urn:microsoft.com/office/officeart/2005/8/layout/vList5"/>
    <dgm:cxn modelId="{A10DA69F-23C8-452B-AB86-F95234F258F1}" type="presOf" srcId="{C5C60DB4-5D6A-4404-A2ED-D6154FBA9587}" destId="{54E5F799-7366-4848-BD21-841D4B8E599B}" srcOrd="0" destOrd="0" presId="urn:microsoft.com/office/officeart/2005/8/layout/vList5"/>
    <dgm:cxn modelId="{5C0D02AD-2B88-4A1F-AD3B-0A977070E8AD}" srcId="{D70D49DE-5A57-432F-9057-F879C9AC5884}" destId="{052B93A8-5877-4CE0-B44D-B7A174DABD64}" srcOrd="1" destOrd="0" parTransId="{183694C7-7694-4812-A364-86F55BE87726}" sibTransId="{BC3EEC9C-6F63-4A69-88BD-B7C4D6138649}"/>
    <dgm:cxn modelId="{0A5A5DC4-AF47-4BDA-B475-A6BF19D794C2}" srcId="{D70D49DE-5A57-432F-9057-F879C9AC5884}" destId="{21341ED5-4FD2-4556-8839-3E426DBE10A4}" srcOrd="0" destOrd="0" parTransId="{84386AF5-283C-41E4-A36A-E4AC31643704}" sibTransId="{D34D66EB-4E04-4C43-9387-34BE4F7E343D}"/>
    <dgm:cxn modelId="{FAAEEBDA-DBE3-4809-92DC-1FAB646F56A3}" srcId="{21341ED5-4FD2-4556-8839-3E426DBE10A4}" destId="{FDCAD66D-2695-47BF-839B-B2462C5A5620}" srcOrd="2" destOrd="0" parTransId="{A21687A1-9514-4565-BB0E-587341C284A8}" sibTransId="{015E1176-A7E6-43FF-ADD5-6173E41A5129}"/>
    <dgm:cxn modelId="{B15113DE-06F0-4626-B6CD-CC8F5F218786}" srcId="{21341ED5-4FD2-4556-8839-3E426DBE10A4}" destId="{92676525-A451-4247-B499-3A56736B00ED}" srcOrd="1" destOrd="0" parTransId="{10090181-1399-43D4-B696-051ADE32DFA3}" sibTransId="{0EA5395C-0E41-46EE-A32E-DF900E1FBFCE}"/>
    <dgm:cxn modelId="{6F3C5EF2-4240-4779-9796-A10D9FB792DF}" type="presOf" srcId="{92676525-A451-4247-B499-3A56736B00ED}" destId="{D5DA64BD-E36A-4116-841B-16AA6A5E42A3}" srcOrd="0" destOrd="1" presId="urn:microsoft.com/office/officeart/2005/8/layout/vList5"/>
    <dgm:cxn modelId="{70E77DF4-2740-4134-A144-1007BF999006}" type="presOf" srcId="{052B93A8-5877-4CE0-B44D-B7A174DABD64}" destId="{816250E7-7EC2-4A0C-8EF7-D10B20E0D12A}" srcOrd="0" destOrd="0" presId="urn:microsoft.com/office/officeart/2005/8/layout/vList5"/>
    <dgm:cxn modelId="{330F6817-D3F9-478D-BEC8-96386AB54660}" type="presParOf" srcId="{B7E134F5-0DCC-484B-AF86-63D491FCC32E}" destId="{BF87E4C8-04BD-4D6E-A403-1CD75A9CC37B}" srcOrd="0" destOrd="0" presId="urn:microsoft.com/office/officeart/2005/8/layout/vList5"/>
    <dgm:cxn modelId="{9E9D8B1C-4B90-43D1-9654-BCBEE33C614B}" type="presParOf" srcId="{BF87E4C8-04BD-4D6E-A403-1CD75A9CC37B}" destId="{26F95301-1B72-46A5-AB2D-6F5C8E108EBA}" srcOrd="0" destOrd="0" presId="urn:microsoft.com/office/officeart/2005/8/layout/vList5"/>
    <dgm:cxn modelId="{32A4ECAC-D062-408D-9474-909785C559D5}" type="presParOf" srcId="{BF87E4C8-04BD-4D6E-A403-1CD75A9CC37B}" destId="{D5DA64BD-E36A-4116-841B-16AA6A5E42A3}" srcOrd="1" destOrd="0" presId="urn:microsoft.com/office/officeart/2005/8/layout/vList5"/>
    <dgm:cxn modelId="{6BD8E4EF-1DCA-45ED-8A91-5E55D0E79755}" type="presParOf" srcId="{B7E134F5-0DCC-484B-AF86-63D491FCC32E}" destId="{B590C3B4-63F7-44ED-97C7-1AEAC7BBAB28}" srcOrd="1" destOrd="0" presId="urn:microsoft.com/office/officeart/2005/8/layout/vList5"/>
    <dgm:cxn modelId="{A61627B8-4950-42E2-B987-BB16CF2B4659}" type="presParOf" srcId="{B7E134F5-0DCC-484B-AF86-63D491FCC32E}" destId="{C89FA32F-F46A-4E9D-816C-245A69F1F5B2}" srcOrd="2" destOrd="0" presId="urn:microsoft.com/office/officeart/2005/8/layout/vList5"/>
    <dgm:cxn modelId="{0B3288A8-F79D-47EB-97C1-3C90E6767FFD}" type="presParOf" srcId="{C89FA32F-F46A-4E9D-816C-245A69F1F5B2}" destId="{816250E7-7EC2-4A0C-8EF7-D10B20E0D12A}" srcOrd="0" destOrd="0" presId="urn:microsoft.com/office/officeart/2005/8/layout/vList5"/>
    <dgm:cxn modelId="{F60E4090-1AD1-438B-8058-2FF7DD95521A}" type="presParOf" srcId="{C89FA32F-F46A-4E9D-816C-245A69F1F5B2}" destId="{54E5F799-7366-4848-BD21-841D4B8E59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A64BD-E36A-4116-841B-16AA6A5E42A3}">
      <dsp:nvSpPr>
        <dsp:cNvPr id="0" name=""/>
        <dsp:cNvSpPr/>
      </dsp:nvSpPr>
      <dsp:spPr>
        <a:xfrm rot="5400000">
          <a:off x="2513129" y="-430141"/>
          <a:ext cx="1930808" cy="327391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NumPy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Pandas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Scikit-Learn</a:t>
          </a:r>
        </a:p>
      </dsp:txBody>
      <dsp:txXfrm rot="-5400000">
        <a:off x="1841576" y="335666"/>
        <a:ext cx="3179660" cy="1742300"/>
      </dsp:txXfrm>
    </dsp:sp>
    <dsp:sp modelId="{26F95301-1B72-46A5-AB2D-6F5C8E108EBA}">
      <dsp:nvSpPr>
        <dsp:cNvPr id="0" name=""/>
        <dsp:cNvSpPr/>
      </dsp:nvSpPr>
      <dsp:spPr>
        <a:xfrm>
          <a:off x="0" y="60"/>
          <a:ext cx="1841576" cy="24135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Popular Python toolboxes/libraries:</a:t>
          </a:r>
        </a:p>
      </dsp:txBody>
      <dsp:txXfrm>
        <a:off x="89898" y="89958"/>
        <a:ext cx="1661780" cy="2233714"/>
      </dsp:txXfrm>
    </dsp:sp>
    <dsp:sp modelId="{54E5F799-7366-4848-BD21-841D4B8E599B}">
      <dsp:nvSpPr>
        <dsp:cNvPr id="0" name=""/>
        <dsp:cNvSpPr/>
      </dsp:nvSpPr>
      <dsp:spPr>
        <a:xfrm rot="5400000">
          <a:off x="2513129" y="2104045"/>
          <a:ext cx="1930808" cy="3273914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Matplotlib</a:t>
          </a:r>
        </a:p>
      </dsp:txBody>
      <dsp:txXfrm rot="-5400000">
        <a:off x="1841576" y="2869852"/>
        <a:ext cx="3179660" cy="1742300"/>
      </dsp:txXfrm>
    </dsp:sp>
    <dsp:sp modelId="{816250E7-7EC2-4A0C-8EF7-D10B20E0D12A}">
      <dsp:nvSpPr>
        <dsp:cNvPr id="0" name=""/>
        <dsp:cNvSpPr/>
      </dsp:nvSpPr>
      <dsp:spPr>
        <a:xfrm>
          <a:off x="0" y="2534246"/>
          <a:ext cx="1841576" cy="241351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Visualization libraries</a:t>
          </a:r>
        </a:p>
      </dsp:txBody>
      <dsp:txXfrm>
        <a:off x="89898" y="2624144"/>
        <a:ext cx="1661780" cy="2233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4A323-2474-4D13-B054-5B9410F5A758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DB406-C57A-46CA-A9A0-BB1779836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391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DA7C-0C66-43B9-B4D3-BAD3F1772EF1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2FF-D940-4ABF-9DEA-131246C9A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97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DA7C-0C66-43B9-B4D3-BAD3F1772EF1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2FF-D940-4ABF-9DEA-131246C9A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8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DA7C-0C66-43B9-B4D3-BAD3F1772EF1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2FF-D940-4ABF-9DEA-131246C9A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47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DA7C-0C66-43B9-B4D3-BAD3F1772EF1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2FF-D940-4ABF-9DEA-131246C9A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92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DA7C-0C66-43B9-B4D3-BAD3F1772EF1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2FF-D940-4ABF-9DEA-131246C9A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9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DA7C-0C66-43B9-B4D3-BAD3F1772EF1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2FF-D940-4ABF-9DEA-131246C9A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24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DA7C-0C66-43B9-B4D3-BAD3F1772EF1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2FF-D940-4ABF-9DEA-131246C9A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36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DA7C-0C66-43B9-B4D3-BAD3F1772EF1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2FF-D940-4ABF-9DEA-131246C9A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41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DA7C-0C66-43B9-B4D3-BAD3F1772EF1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2FF-D940-4ABF-9DEA-131246C9A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59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DA7C-0C66-43B9-B4D3-BAD3F1772EF1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2FF-D940-4ABF-9DEA-131246C9A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8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DA7C-0C66-43B9-B4D3-BAD3F1772EF1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2FF-D940-4ABF-9DEA-131246C9A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68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3DA7C-0C66-43B9-B4D3-BAD3F1772EF1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FC2FF-D940-4ABF-9DEA-131246C9A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64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0">
            <a:extLst>
              <a:ext uri="{FF2B5EF4-FFF2-40B4-BE49-F238E27FC236}">
                <a16:creationId xmlns:a16="http://schemas.microsoft.com/office/drawing/2014/main" id="{043017B7-DB56-477D-A4AE-8EC1B3C99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9FFD9-0C27-4A1C-B76A-6C2D5EF30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0"/>
            <a:ext cx="4171994" cy="39327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Start..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0270DD94-E224-4DA6-B2AB-88AC63412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" r="1" b="-2"/>
          <a:stretch/>
        </p:blipFill>
        <p:spPr>
          <a:xfrm>
            <a:off x="942597" y="612553"/>
            <a:ext cx="5608830" cy="563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5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3474-468A-46A4-915A-80E0DFCE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</a:p>
        </p:txBody>
      </p:sp>
      <p:pic>
        <p:nvPicPr>
          <p:cNvPr id="4" name="OO-2ZS2H9iQ1lIW0zezUm0SEoKtj8_87MajMPXauea_iAP_bw4PADX5nOaryvQoMWwqF9GI7Qf-BSKY3a5vuB7NXaEOjIue51ha9juhKq0gHZfG0828PGI30rKqE1BWj-tcc_LkLeXCyi4nx4A.png" descr="OO-2ZS2H9iQ1lIW0zezUm0SEoKtj8_87MajMPXauea_iAP_bw4PADX5nOaryvQoMWwqF9GI7Qf-BSKY3a5vuB7NXaEOjIue51ha9juhKq0gHZfG0828PGI30rKqE1BWj-tcc_LkLeXCyi4nx4A.png">
            <a:extLst>
              <a:ext uri="{FF2B5EF4-FFF2-40B4-BE49-F238E27FC236}">
                <a16:creationId xmlns:a16="http://schemas.microsoft.com/office/drawing/2014/main" id="{1675AB69-37C3-4BA5-83B3-F0BF4AC86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08908"/>
            <a:ext cx="10515600" cy="3184772"/>
          </a:xfrm>
          <a:prstGeom prst="rect">
            <a:avLst/>
          </a:prstGeom>
          <a:ln w="12700">
            <a:miter lim="400000"/>
          </a:ln>
          <a:effectLst>
            <a:reflection stA="56470" endPos="4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7477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F8DD-8B4C-4A9C-8ACE-F815F4FF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A4BAE7-0518-44AC-B2BF-FB28E0BCD3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2"/>
          <a:stretch/>
        </p:blipFill>
        <p:spPr>
          <a:xfrm>
            <a:off x="838199" y="365125"/>
            <a:ext cx="4084363" cy="592130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9C2C01-6BED-4631-A84C-D38BA1B50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22563" y="1861553"/>
            <a:ext cx="6966430" cy="343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7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48515B-B186-44C5-9BA4-09CCCEE19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8" r="6" b="10867"/>
          <a:stretch/>
        </p:blipFill>
        <p:spPr>
          <a:xfrm>
            <a:off x="797391" y="804334"/>
            <a:ext cx="10615494" cy="507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5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42D946-A46F-4CE5-B6FB-875E46288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9" r="3650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8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0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7DBBA1-F691-4F9E-837C-E7F1E74E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Python Libraries for Data Analysis</a:t>
            </a:r>
            <a:endParaRPr lang="en-IN" sz="4000" dirty="0">
              <a:solidFill>
                <a:srgbClr val="FFFFFF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5997A7D-DF5E-421E-AEEF-5E3B366CB4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321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59A01B-4434-4789-AC15-45319753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Numpy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60349-A3E3-49DE-A947-09B733C2B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NumPy, short for Numerical Python, is one of the most important foundational packages for numerical computing in Python</a:t>
            </a:r>
          </a:p>
          <a:p>
            <a:endParaRPr lang="en-US" sz="2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sz="22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Numpy</a:t>
            </a:r>
            <a:r>
              <a:rPr lang="en-US" sz="2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performs complex Computations on entire arrays without the need for Python for loops</a:t>
            </a:r>
          </a:p>
          <a:p>
            <a:endParaRPr lang="en-US" sz="2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sz="2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pip install </a:t>
            </a:r>
            <a:r>
              <a:rPr lang="en-US" sz="22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numpy</a:t>
            </a:r>
            <a:r>
              <a:rPr lang="en-US" sz="2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in command prompt</a:t>
            </a:r>
          </a:p>
          <a:p>
            <a:endParaRPr lang="en-US" sz="2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sz="2200" dirty="0"/>
              <a:t>Tools for reading/writing array data to disk and working with memory-mapped files</a:t>
            </a:r>
            <a:endParaRPr lang="en-US" sz="2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sz="2000" dirty="0">
              <a:solidFill>
                <a:schemeClr val="dk1"/>
              </a:solidFill>
              <a:cs typeface="Calibri"/>
              <a:sym typeface="Calibri"/>
            </a:endParaRPr>
          </a:p>
          <a:p>
            <a:endParaRPr lang="en-I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36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59A01B-4434-4789-AC15-45319753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Pandas	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60349-A3E3-49DE-A947-09B733C2B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111" y="886264"/>
            <a:ext cx="5314547" cy="5146235"/>
          </a:xfrm>
        </p:spPr>
        <p:txBody>
          <a:bodyPr anchor="ctr">
            <a:normAutofit lnSpcReduction="10000"/>
          </a:bodyPr>
          <a:lstStyle/>
          <a:p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Pandas is an open-source Python Library providing high-performance data manipulation and analysis tool using its powerful data structures.</a:t>
            </a:r>
          </a:p>
          <a:p>
            <a:pPr algn="just"/>
            <a:endParaRPr lang="en-US" sz="22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Pandas is derived from the word Panel Data – an Econometrics from Multidimensional data, as it includes observations over multiple time periods.</a:t>
            </a:r>
          </a:p>
          <a:p>
            <a:pPr algn="just"/>
            <a:endParaRPr lang="en-US" sz="22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algn="just"/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It can work with any format of file like .</a:t>
            </a:r>
            <a:r>
              <a:rPr lang="en-US" sz="22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xlsx,.csv,.html,.json</a:t>
            </a: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formats. Pandas stores data in two types : Series and </a:t>
            </a:r>
            <a:r>
              <a:rPr lang="en-US" sz="22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DataFrame</a:t>
            </a:r>
            <a:endParaRPr lang="en-US" sz="22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indent="0" algn="just">
              <a:buNone/>
            </a:pPr>
            <a:endParaRPr lang="en-US" sz="22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algn="just"/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pip install pandas in command prompt</a:t>
            </a:r>
          </a:p>
          <a:p>
            <a:endParaRPr lang="en-US" sz="2000" dirty="0">
              <a:solidFill>
                <a:schemeClr val="dk1"/>
              </a:solidFill>
              <a:cs typeface="Calibri"/>
              <a:sym typeface="Calibri"/>
            </a:endParaRPr>
          </a:p>
          <a:p>
            <a:endParaRPr lang="en-I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55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3141E1-C803-4220-8458-6E9C051A5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1811" b="1"/>
          <a:stretch/>
        </p:blipFill>
        <p:spPr>
          <a:xfrm rot="21480000">
            <a:off x="1278514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63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157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Impact</vt:lpstr>
      <vt:lpstr>Times New Roman</vt:lpstr>
      <vt:lpstr>Office Theme</vt:lpstr>
      <vt:lpstr>Start..</vt:lpstr>
      <vt:lpstr>Learning </vt:lpstr>
      <vt:lpstr>PowerPoint Presentation</vt:lpstr>
      <vt:lpstr>PowerPoint Presentation</vt:lpstr>
      <vt:lpstr>PowerPoint Presentation</vt:lpstr>
      <vt:lpstr>Python Libraries for Data Analysis</vt:lpstr>
      <vt:lpstr>Numpy</vt:lpstr>
      <vt:lpstr>Pandas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Start..</dc:title>
  <dc:creator>Saketh Kallepu</dc:creator>
  <cp:lastModifiedBy>Saketh Kallepu</cp:lastModifiedBy>
  <cp:revision>6</cp:revision>
  <dcterms:created xsi:type="dcterms:W3CDTF">2020-12-27T07:39:57Z</dcterms:created>
  <dcterms:modified xsi:type="dcterms:W3CDTF">2020-12-29T13:21:03Z</dcterms:modified>
</cp:coreProperties>
</file>