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000" y="681566"/>
            <a:ext cx="6096000" cy="549486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74333" y="220133"/>
            <a:ext cx="4995333" cy="641773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38831" y="0"/>
            <a:ext cx="5066338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90497" y="0"/>
            <a:ext cx="4363006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27766" y="872067"/>
            <a:ext cx="5088467" cy="511386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78670" y="0"/>
            <a:ext cx="4186659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10833" y="334433"/>
            <a:ext cx="5122334" cy="6189133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82800" y="169333"/>
            <a:ext cx="4978400" cy="651933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0166" y="677333"/>
            <a:ext cx="7323667" cy="5503333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79133" y="664633"/>
            <a:ext cx="4385733" cy="552873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83366" y="1494367"/>
            <a:ext cx="4377267" cy="386926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06033" y="2425700"/>
            <a:ext cx="5731934" cy="20066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98600" y="275166"/>
            <a:ext cx="6146800" cy="630766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98649" y="0"/>
            <a:ext cx="4546701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49400" y="165100"/>
            <a:ext cx="6045200" cy="65278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23717" y="0"/>
            <a:ext cx="5696565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2015-05-11T22:30:45Z</dcterms:created>
  <dcterms:modified xsi:type="dcterms:W3CDTF">2023-11-01T10:17:15Z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8cf25e91837f45298f1a7b71fcdbbea5</vt:lpwstr>
  </property>
</Properties>
</file>