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Project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Student Name | Register No &amp; NMID | Department | College/University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Summary of project</a:t>
            </a:r>
          </a:p>
          <a:p>
            <a:r>
              <a:t>• Key achievements</a:t>
            </a:r>
          </a:p>
          <a:p>
            <a:r>
              <a:t>• Future scope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GitHub Link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Direct GitHub repository link</a:t>
            </a:r>
          </a:p>
          <a:p>
            <a:r>
              <a:t>• How to access/download/run project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Problem Statement</a:t>
            </a:r>
          </a:p>
          <a:p>
            <a:r>
              <a:t>2. Project Overview</a:t>
            </a:r>
          </a:p>
          <a:p>
            <a:r>
              <a:t>3. End Users</a:t>
            </a:r>
          </a:p>
          <a:p>
            <a:r>
              <a:t>4. Tools and Technologies</a:t>
            </a:r>
          </a:p>
          <a:p>
            <a:r>
              <a:t>5. Portfolio Design and Layout</a:t>
            </a:r>
          </a:p>
          <a:p>
            <a:r>
              <a:t>6. Features and Functionality</a:t>
            </a:r>
          </a:p>
          <a:p>
            <a:r>
              <a:t>7. Results and Screenshots</a:t>
            </a:r>
          </a:p>
          <a:p>
            <a:r>
              <a:t>8. Conclusion</a:t>
            </a:r>
          </a:p>
          <a:p>
            <a:r>
              <a:t>9. GitHub Link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Explain the real-world problem.</a:t>
            </a:r>
          </a:p>
          <a:p>
            <a:r>
              <a:t>• Why the project is needed.</a:t>
            </a:r>
          </a:p>
          <a:p>
            <a:r>
              <a:t>• Challenges faced without solution.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Short summary of the project.</a:t>
            </a:r>
          </a:p>
          <a:p>
            <a:r>
              <a:t>• Purpose and scope.</a:t>
            </a:r>
          </a:p>
          <a:p>
            <a:r>
              <a:t>• Key objectives.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End Users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Who will use this project?</a:t>
            </a:r>
          </a:p>
          <a:p>
            <a:r>
              <a:t>• Example: Students, Developers, Companies.</a:t>
            </a:r>
          </a:p>
          <a:p>
            <a:r>
              <a:t>• Benefits to users.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Tools and Technologies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Languages: HTML, CSS, JavaScript</a:t>
            </a:r>
          </a:p>
          <a:p>
            <a:r>
              <a:t>• Frameworks: Bootstrap, React</a:t>
            </a:r>
          </a:p>
          <a:p>
            <a:r>
              <a:t>• Platforms: VS Code, GitHub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Portfolio Design and Layout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Homepage design</a:t>
            </a:r>
          </a:p>
          <a:p>
            <a:r>
              <a:t>• Sections: About Me, Projects, Skills, Contact</a:t>
            </a:r>
          </a:p>
          <a:p>
            <a:r>
              <a:t>• Responsive and user-friendly UI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Features and Functionality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Easy navigation</a:t>
            </a:r>
          </a:p>
          <a:p>
            <a:r>
              <a:t>• Attractive portfolio display</a:t>
            </a:r>
          </a:p>
          <a:p>
            <a:r>
              <a:t>• Contact form</a:t>
            </a:r>
          </a:p>
          <a:p>
            <a:r>
              <a:t>• GitHub link integration</a:t>
            </a:r>
          </a:p>
          <a:p>
            <a:r>
              <a:t>• Mobile responsive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Results and Screenshots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Add screenshots of portfolio project</a:t>
            </a:r>
          </a:p>
          <a:p>
            <a:r>
              <a:t>• Demo screens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