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4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63" r:id="rId19"/>
    <p:sldId id="265" r:id="rId20"/>
    <p:sldId id="278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213735">
              <a:spcBef>
                <a:spcPts val="130"/>
              </a:spcBef>
            </a:pPr>
            <a: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 M.RAMYA</a:t>
            </a:r>
          </a:p>
          <a:p>
            <a:r>
              <a:rPr lang="en-US" sz="2400" b="1" dirty="0"/>
              <a:t>REGISTER NO AND NMID</a:t>
            </a:r>
            <a:r>
              <a:rPr lang="en-US" sz="2400" b="1"/>
              <a:t>:</a:t>
            </a:r>
            <a:r>
              <a:rPr lang="en-US" sz="2400"/>
              <a:t>20624u50033 </a:t>
            </a:r>
            <a:r>
              <a:rPr lang="en-US" sz="2400" dirty="0"/>
              <a:t>and 9D003EDB8E37DEB98344BEBF63FB3185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  BSC.ARTIFICIAL INTELLIGENCE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 KAMBAN COLLEGE OF ARTS AND SCIENCE FOR       WOMEN/THIRUVALLUVAR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14300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Interactive </a:t>
            </a:r>
            <a:r>
              <a:rPr lang="en-US" sz="2400" b="1" dirty="0"/>
              <a:t>About</a:t>
            </a:r>
            <a:r>
              <a:rPr lang="en-US" sz="2400" dirty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Projects showcase</a:t>
            </a:r>
            <a:r>
              <a:rPr lang="en-US" sz="2400" dirty="0"/>
              <a:t> with Demo &amp; </a:t>
            </a:r>
            <a:r>
              <a:rPr lang="en-US" sz="2400" dirty="0" err="1"/>
              <a:t>GitHub</a:t>
            </a:r>
            <a:r>
              <a:rPr lang="en-US" sz="2400" dirty="0"/>
              <a:t> links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Footer with copyright details</a:t>
            </a:r>
          </a:p>
        </p:txBody>
      </p:sp>
      <p:pic>
        <p:nvPicPr>
          <p:cNvPr id="4" name="Picture 3" descr="We Are Timeless_ A Woman's Voice Carries on After…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Objectives of the Project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1219200" y="1981200"/>
            <a:ext cx="739978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4" name="Picture 3" descr="4 Steps for Good Enterprise Gamification Design_Marketing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Career Impact</a:t>
            </a:r>
            <a:b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1219200" y="1752600"/>
            <a:ext cx="8001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 descr="باصرار توصل لهدفك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Development Methodology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1676400" y="1371600"/>
            <a:ext cx="557396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4" name="Picture 3" descr="e87359a3-def2-401e-b275-0b20a74f1be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Scope of the Project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905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In Scope:</a:t>
            </a:r>
            <a:r>
              <a:rPr lang="en-US" sz="3200" dirty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Out of Scope:</a:t>
            </a:r>
            <a:r>
              <a:rPr lang="en-US" sz="3200" dirty="0"/>
              <a:t> Backend integration, advanced database storage</a:t>
            </a:r>
          </a:p>
        </p:txBody>
      </p:sp>
      <p:pic>
        <p:nvPicPr>
          <p:cNvPr id="4" name="Picture 3" descr="Create Scope Documents in 5 Easy Step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Innovative Features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1752600" y="1600200"/>
            <a:ext cx="716253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Software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76400"/>
            <a:ext cx="609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Frontend-based portfolio hosted on </a:t>
            </a:r>
            <a:r>
              <a:rPr lang="en-US" sz="2800" dirty="0" err="1"/>
              <a:t>CodePen</a:t>
            </a:r>
            <a:r>
              <a:rPr lang="en-US" sz="2800" dirty="0"/>
              <a:t>/</a:t>
            </a:r>
            <a:r>
              <a:rPr lang="en-US" sz="2800" dirty="0" err="1"/>
              <a:t>GitHub</a:t>
            </a:r>
            <a:r>
              <a:rPr lang="en-US" sz="2800" dirty="0"/>
              <a:t> Pages.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Interactive UI with JavaScript </a:t>
            </a:r>
            <a:r>
              <a:rPr lang="en-US" sz="2800" dirty="0" err="1"/>
              <a:t>funct</a:t>
            </a:r>
            <a:endParaRPr lang="en-US" sz="2800" dirty="0"/>
          </a:p>
        </p:txBody>
      </p:sp>
      <p:pic>
        <p:nvPicPr>
          <p:cNvPr id="4" name="Picture 3" descr="JAVA SCRI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Enhancements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990600" y="1524000"/>
            <a:ext cx="8763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 AND SCREENSHOTS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160020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✅ Portfolio website successfully developed and deployed</a:t>
            </a:r>
            <a:br>
              <a:rPr lang="en-US" sz="2400" dirty="0"/>
            </a:br>
            <a:r>
              <a:rPr lang="en-US" sz="2400" dirty="0"/>
              <a:t>✅ Showcases </a:t>
            </a:r>
            <a:r>
              <a:rPr lang="en-US" sz="2400" b="1" dirty="0"/>
              <a:t>Home, About, Projects, and Contact</a:t>
            </a:r>
            <a:r>
              <a:rPr lang="en-US" sz="2400" dirty="0"/>
              <a:t> sections</a:t>
            </a:r>
            <a:br>
              <a:rPr lang="en-US" sz="2400" dirty="0"/>
            </a:br>
            <a:r>
              <a:rPr lang="en-US" sz="2400" dirty="0"/>
              <a:t>✅ Fully </a:t>
            </a:r>
            <a:r>
              <a:rPr lang="en-US" sz="2400" b="1" dirty="0"/>
              <a:t>responsive design</a:t>
            </a:r>
            <a:r>
              <a:rPr lang="en-US" sz="2400" dirty="0"/>
              <a:t> (works on mobile, tablet, desktop)</a:t>
            </a:r>
            <a:br>
              <a:rPr lang="en-US" sz="2400" dirty="0"/>
            </a:br>
            <a:r>
              <a:rPr lang="en-US" sz="2400" dirty="0"/>
              <a:t>✅ Enhances </a:t>
            </a:r>
            <a:r>
              <a:rPr lang="en-US" sz="2400" b="1" dirty="0"/>
              <a:t>professional visibility</a:t>
            </a:r>
            <a:r>
              <a:rPr lang="en-US" sz="2400" dirty="0"/>
              <a:t> for job and internship opportunities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9E70C-E83C-1D0D-BC19-9A6D1641A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839" y="1709858"/>
            <a:ext cx="3131279" cy="49425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1219200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digital portfolio provides a modern and interactive platform to showcase skills, projects, and achievements.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demonstrates practical knowledge of HTML, CSS, and JavaScript, along with responsive web design.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2819400" y="1676400"/>
            <a:ext cx="5878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</a:t>
            </a:r>
            <a:r>
              <a:rPr lang="en-US" sz="54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portfolio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4" name="Picture 23" descr="Brown Beige Vintage Scrapbook Portfolio Cover A4 Document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8D90-D8E8-E1D0-A5BF-2F78D0EE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75819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9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4478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digital portfolio</a:t>
            </a:r>
            <a:r>
              <a:rPr lang="en-US" sz="2800" dirty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serves as a </a:t>
            </a:r>
            <a:r>
              <a:rPr lang="en-US" sz="2800" b="1" dirty="0"/>
              <a:t>dynamic resume</a:t>
            </a:r>
            <a:r>
              <a:rPr lang="en-US" sz="2800" dirty="0"/>
              <a:t> that allows students, job seekers, and professionals to </a:t>
            </a:r>
            <a:r>
              <a:rPr lang="en-US" sz="2800" b="1" dirty="0"/>
              <a:t>showcase their talents interactively</a:t>
            </a:r>
            <a:r>
              <a:rPr lang="en-US" sz="2800" dirty="0"/>
              <a:t> through websites, images, documents, videos, and links.</a:t>
            </a:r>
          </a:p>
        </p:txBody>
      </p:sp>
      <p:pic>
        <p:nvPicPr>
          <p:cNvPr id="4" name="Picture 3" descr="images p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  <a:endParaRPr sz="425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7800" y="1524001"/>
            <a:ext cx="6134053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/>
              <a:t>Students and professionals need a </a:t>
            </a:r>
            <a:r>
              <a:rPr lang="en-US" sz="3200" b="1" dirty="0"/>
              <a:t>digital portfolio</a:t>
            </a:r>
            <a:r>
              <a:rPr lang="en-US" sz="3200" dirty="0"/>
              <a:t> to present their work in a </a:t>
            </a:r>
            <a:r>
              <a:rPr lang="en-US" sz="3200" b="1" dirty="0"/>
              <a:t>dynamic, interactive, and accessible way</a:t>
            </a:r>
            <a:r>
              <a:rPr lang="en-US" sz="3200" dirty="0"/>
              <a:t> for employers and recruiters.</a:t>
            </a:r>
          </a:p>
          <a:p>
            <a:pPr algn="ctr"/>
            <a:endParaRPr 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752600" y="2209800"/>
            <a:ext cx="6781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This project is a </a:t>
            </a:r>
            <a:r>
              <a:rPr lang="en-US" sz="3200" b="1" dirty="0"/>
              <a:t>digital portfolio website</a:t>
            </a:r>
            <a:r>
              <a:rPr lang="en-US" sz="3200" dirty="0"/>
              <a:t> built using </a:t>
            </a:r>
            <a:r>
              <a:rPr lang="en-US" sz="3200" b="1" dirty="0"/>
              <a:t>HTML, CSS, and JavaScript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It includes sections like </a:t>
            </a:r>
            <a:r>
              <a:rPr lang="en-US" sz="3200" b="1" dirty="0"/>
              <a:t>Home, About, Projects, and Contact</a:t>
            </a:r>
            <a:r>
              <a:rPr lang="en-US" sz="3200" dirty="0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ARE THE END USERS?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371600" y="2057400"/>
            <a:ext cx="64008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Students</a:t>
            </a:r>
            <a:r>
              <a:rPr lang="en-US" sz="3200" dirty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Job Seekers</a:t>
            </a:r>
            <a:r>
              <a:rPr lang="en-US" sz="3200" dirty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Employers/Recruiters</a:t>
            </a:r>
            <a:r>
              <a:rPr lang="en-US" sz="3200" dirty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Freelancers</a:t>
            </a:r>
            <a:r>
              <a:rPr lang="en-US" sz="3200" dirty="0"/>
              <a:t> – to present their work to clients</a:t>
            </a:r>
          </a:p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9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TOOLS AND TECHNIQUES</a:t>
            </a:r>
            <a:endParaRPr sz="3600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76600" y="20574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Languages:</a:t>
            </a:r>
            <a:r>
              <a:rPr lang="en-US" sz="2800" dirty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Editor:</a:t>
            </a:r>
            <a:r>
              <a:rPr lang="en-US" sz="2800" dirty="0"/>
              <a:t> VS Code / </a:t>
            </a:r>
            <a:r>
              <a:rPr lang="en-US" sz="2800" dirty="0" err="1"/>
              <a:t>CodePen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Version Control: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Design Concepts:</a:t>
            </a:r>
            <a:r>
              <a:rPr lang="en-US" sz="2800" dirty="0"/>
              <a:t> Responsive Design, </a:t>
            </a:r>
            <a:r>
              <a:rPr lang="en-US" sz="2800" dirty="0" err="1"/>
              <a:t>Flexbox</a:t>
            </a:r>
            <a:r>
              <a:rPr lang="en-US" sz="2800" dirty="0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/>
                <a:cs typeface="Trebuchet MS"/>
              </a:rPr>
              <a:t>POTFOLIO DESIGN AND LAYOUT</a:t>
            </a:r>
            <a:endParaRPr sz="40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685800" y="1905000"/>
            <a:ext cx="1115561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718</Words>
  <Application>Microsoft Office PowerPoint</Application>
  <PresentationFormat>Widescreen</PresentationFormat>
  <Paragraphs>128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Digital Portfolio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Objectives of the Project </vt:lpstr>
      <vt:lpstr>Career Impact </vt:lpstr>
      <vt:lpstr>Development Methodology</vt:lpstr>
      <vt:lpstr>Scope of the Project</vt:lpstr>
      <vt:lpstr>Innovative Features</vt:lpstr>
      <vt:lpstr>Software Architecture</vt:lpstr>
      <vt:lpstr>Future Enhancements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ramyamanikandan0000006@gmail.com</cp:lastModifiedBy>
  <cp:revision>44</cp:revision>
  <dcterms:created xsi:type="dcterms:W3CDTF">2024-03-29T15:07:22Z</dcterms:created>
  <dcterms:modified xsi:type="dcterms:W3CDTF">2025-09-07T14:25:40Z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