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10"/>
  </p:notesMasterIdLst>
  <p:sldIdLst>
    <p:sldId id="256" r:id="rId4"/>
    <p:sldId id="261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microsoft.com/office/2007/relationships/hdphoto" Target="../media/image10.wdp"/><Relationship Id="rId7" Type="http://schemas.openxmlformats.org/officeDocument/2006/relationships/image" Target="../media/image9.png"/><Relationship Id="rId6" Type="http://schemas.openxmlformats.org/officeDocument/2006/relationships/tags" Target="../tags/tag3.xml"/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1.xml"/><Relationship Id="rId18" Type="http://schemas.openxmlformats.org/officeDocument/2006/relationships/tags" Target="../tags/tag10.xml"/><Relationship Id="rId17" Type="http://schemas.openxmlformats.org/officeDocument/2006/relationships/tags" Target="../tags/tag9.xml"/><Relationship Id="rId16" Type="http://schemas.openxmlformats.org/officeDocument/2006/relationships/tags" Target="../tags/tag8.xml"/><Relationship Id="rId15" Type="http://schemas.openxmlformats.org/officeDocument/2006/relationships/tags" Target="../tags/tag7.xml"/><Relationship Id="rId14" Type="http://schemas.openxmlformats.org/officeDocument/2006/relationships/image" Target="../media/image12.png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image" Target="NULL" TargetMode="External"/><Relationship Id="rId10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microsoft.com/office/2007/relationships/hdphoto" Target="../media/image15.wdp"/><Relationship Id="rId7" Type="http://schemas.openxmlformats.org/officeDocument/2006/relationships/image" Target="../media/image14.png"/><Relationship Id="rId6" Type="http://schemas.openxmlformats.org/officeDocument/2006/relationships/tags" Target="../tags/tag19.xml"/><Relationship Id="rId5" Type="http://schemas.openxmlformats.org/officeDocument/2006/relationships/image" Target="NULL" TargetMode="External"/><Relationship Id="rId4" Type="http://schemas.openxmlformats.org/officeDocument/2006/relationships/image" Target="../media/image13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image" Target="NULL" TargetMode="External"/><Relationship Id="rId7" Type="http://schemas.openxmlformats.org/officeDocument/2006/relationships/image" Target="../media/image18.png"/><Relationship Id="rId6" Type="http://schemas.openxmlformats.org/officeDocument/2006/relationships/tags" Target="../tags/tag26.xml"/><Relationship Id="rId5" Type="http://schemas.microsoft.com/office/2007/relationships/hdphoto" Target="../media/image17.wdp"/><Relationship Id="rId4" Type="http://schemas.openxmlformats.org/officeDocument/2006/relationships/image" Target="../media/image16.png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microsoft.com/office/2007/relationships/hdphoto" Target="../media/image20.wdp"/><Relationship Id="rId11" Type="http://schemas.openxmlformats.org/officeDocument/2006/relationships/image" Target="../media/image19.png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image" Target="../media/image21.pn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image" Target="../media/image21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image" Target="NULL" TargetMode="External"/><Relationship Id="rId7" Type="http://schemas.openxmlformats.org/officeDocument/2006/relationships/image" Target="../media/image22.png"/><Relationship Id="rId6" Type="http://schemas.openxmlformats.org/officeDocument/2006/relationships/tags" Target="../tags/tag71.xml"/><Relationship Id="rId5" Type="http://schemas.microsoft.com/office/2007/relationships/hdphoto" Target="../media/image10.wdp"/><Relationship Id="rId4" Type="http://schemas.openxmlformats.org/officeDocument/2006/relationships/image" Target="../media/image9.png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8" Type="http://schemas.openxmlformats.org/officeDocument/2006/relationships/tags" Target="../tags/tag78.xml"/><Relationship Id="rId17" Type="http://schemas.openxmlformats.org/officeDocument/2006/relationships/tags" Target="../tags/tag77.xml"/><Relationship Id="rId16" Type="http://schemas.openxmlformats.org/officeDocument/2006/relationships/tags" Target="../tags/tag76.xml"/><Relationship Id="rId15" Type="http://schemas.openxmlformats.org/officeDocument/2006/relationships/image" Target="../media/image12.png"/><Relationship Id="rId14" Type="http://schemas.openxmlformats.org/officeDocument/2006/relationships/tags" Target="../tags/tag75.xml"/><Relationship Id="rId13" Type="http://schemas.microsoft.com/office/2007/relationships/hdphoto" Target="../media/image8.wdp"/><Relationship Id="rId12" Type="http://schemas.openxmlformats.org/officeDocument/2006/relationships/image" Target="../media/image7.png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2"/>
            </p:custDataLst>
          </p:nvPr>
        </p:nvSpPr>
        <p:spPr>
          <a:xfrm flipH="1" flipV="1">
            <a:off x="-1270" y="0"/>
            <a:ext cx="1219136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44000">
                <a:schemeClr val="accent2">
                  <a:lumMod val="60000"/>
                  <a:lumOff val="40000"/>
                </a:schemeClr>
              </a:gs>
              <a:gs pos="81000">
                <a:schemeClr val="bg1"/>
              </a:gs>
            </a:gsLst>
            <a:lin ang="1956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77775" y="5528120"/>
            <a:ext cx="2414225" cy="1347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85267" y="0"/>
            <a:ext cx="4956478" cy="4895512"/>
          </a:xfrm>
          <a:prstGeom prst="rect">
            <a:avLst/>
          </a:prstGeom>
        </p:spPr>
      </p:pic>
      <p:pic>
        <p:nvPicPr>
          <p:cNvPr id="9" name="@png2x_01_封面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 r:link="rId11"/>
          <a:stretch>
            <a:fillRect/>
          </a:stretch>
        </p:blipFill>
        <p:spPr>
          <a:xfrm>
            <a:off x="0" y="18514"/>
            <a:ext cx="89789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013460" y="2205355"/>
            <a:ext cx="10515600" cy="211518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1"/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>
              <a:latin typeface="+mj-lt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0551" y="5785011"/>
            <a:ext cx="2560542" cy="1072989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5"/>
            </p:custDataLst>
          </p:nvPr>
        </p:nvSpPr>
        <p:spPr>
          <a:xfrm>
            <a:off x="1019175" y="819150"/>
            <a:ext cx="10515600" cy="1371600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buNone/>
              <a:defRPr sz="2000">
                <a:latin typeface="+mj-lt"/>
                <a:sym typeface="Arial" panose="020B0604020202020204" pitchFamily="34" charset="0"/>
              </a:defRPr>
            </a:lvl1pPr>
            <a:lvl2pPr marL="457200" indent="0" algn="ctr">
              <a:buNone/>
              <a:defRPr sz="2000">
                <a:latin typeface="+mj-lt"/>
              </a:defRPr>
            </a:lvl2pPr>
            <a:lvl3pPr marL="914400" indent="0" algn="ctr">
              <a:buNone/>
              <a:defRPr sz="1800">
                <a:latin typeface="+mj-lt"/>
              </a:defRPr>
            </a:lvl3pPr>
            <a:lvl4pPr marL="1371600" indent="0" algn="ctr">
              <a:buNone/>
              <a:defRPr sz="1600">
                <a:latin typeface="+mj-lt"/>
              </a:defRPr>
            </a:lvl4pPr>
            <a:lvl5pPr marL="1828800" indent="0" algn="ctr">
              <a:buNone/>
              <a:defRPr sz="1600">
                <a:latin typeface="+mj-lt"/>
              </a:defRPr>
            </a:lvl5pPr>
            <a:lvl6pPr marL="2286000" indent="0" algn="ctr">
              <a:buNone/>
              <a:defRPr sz="1600">
                <a:latin typeface="+mj-lt"/>
              </a:defRPr>
            </a:lvl6pPr>
            <a:lvl7pPr marL="2743200" indent="0" algn="ctr">
              <a:buNone/>
              <a:defRPr sz="1600">
                <a:latin typeface="+mj-lt"/>
              </a:defRPr>
            </a:lvl7pPr>
            <a:lvl8pPr marL="3200400" indent="0" algn="ctr">
              <a:buNone/>
              <a:defRPr sz="1600">
                <a:latin typeface="+mj-lt"/>
              </a:defRPr>
            </a:lvl8pPr>
            <a:lvl9pPr marL="3657600" indent="0" algn="ctr">
              <a:buNone/>
              <a:defRPr sz="1600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subtitle</a:t>
            </a:r>
            <a:endParaRPr 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1015681" y="4327980"/>
            <a:ext cx="10525125" cy="1745274"/>
          </a:xfrm>
        </p:spPr>
        <p:txBody>
          <a:bodyPr anchor="t">
            <a:normAutofit/>
          </a:bodyPr>
          <a:lstStyle>
            <a:lvl1pPr marL="0" indent="0" algn="just">
              <a:lnSpc>
                <a:spcPct val="100000"/>
              </a:lnSpc>
              <a:buNone/>
              <a:defRPr sz="2000"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8"/>
            <p:custDataLst>
              <p:tags r:id="rId1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9"/>
            <p:custDataLst>
              <p:tags r:id="rId1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20"/>
            <p:custDataLst>
              <p:tags r:id="rId1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anchor="t" anchorCtr="0"/>
          <a:lstStyle>
            <a:lvl1pPr algn="l">
              <a:defRPr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2"/>
            </p:custDataLst>
          </p:nvPr>
        </p:nvSpPr>
        <p:spPr>
          <a:xfrm>
            <a:off x="1270" y="0"/>
            <a:ext cx="3658870" cy="6858000"/>
          </a:xfrm>
          <a:prstGeom prst="rect">
            <a:avLst/>
          </a:prstGeom>
          <a:gradFill>
            <a:gsLst>
              <a:gs pos="38000">
                <a:schemeClr val="accent4">
                  <a:alpha val="100000"/>
                </a:schemeClr>
              </a:gs>
              <a:gs pos="0">
                <a:schemeClr val="accent2"/>
              </a:gs>
              <a:gs pos="84000">
                <a:schemeClr val="accent1">
                  <a:alpha val="100000"/>
                </a:scheme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@png2x_01_目录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2540" y="0"/>
            <a:ext cx="36576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-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0" y="5784850"/>
            <a:ext cx="1292225" cy="1073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209550" y="1160145"/>
            <a:ext cx="3242310" cy="4537710"/>
          </a:xfrm>
        </p:spPr>
        <p:txBody>
          <a:bodyPr anchor="ctr">
            <a:normAutofit/>
          </a:bodyPr>
          <a:lstStyle>
            <a:lvl1pPr algn="ctr">
              <a:defRPr sz="4400"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-1270" y="0"/>
            <a:ext cx="1219136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44000">
                <a:schemeClr val="accent2">
                  <a:lumMod val="60000"/>
                  <a:lumOff val="40000"/>
                </a:schemeClr>
              </a:gs>
              <a:gs pos="81000">
                <a:schemeClr val="bg1"/>
              </a:gs>
            </a:gsLst>
            <a:lin ang="1956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231" y="0"/>
            <a:ext cx="4956478" cy="4895512"/>
          </a:xfrm>
          <a:prstGeom prst="rect">
            <a:avLst/>
          </a:prstGeom>
        </p:spPr>
      </p:pic>
      <p:pic>
        <p:nvPicPr>
          <p:cNvPr id="10" name="@png2x_01_章节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3027997" y="0"/>
            <a:ext cx="916178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377180" y="3471545"/>
            <a:ext cx="6288405" cy="2688590"/>
          </a:xfrm>
        </p:spPr>
        <p:txBody>
          <a:bodyPr anchor="t">
            <a:normAutofit/>
          </a:bodyPr>
          <a:lstStyle>
            <a:lvl1pPr algn="just">
              <a:defRPr sz="4400">
                <a:solidFill>
                  <a:schemeClr val="tx1"/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/>
                    </a14:imgEffect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510667"/>
            <a:ext cx="2231329" cy="1347333"/>
          </a:xfrm>
          <a:prstGeom prst="rect">
            <a:avLst/>
          </a:prstGeom>
        </p:spPr>
      </p:pic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5365432" y="464457"/>
            <a:ext cx="4817288" cy="2908699"/>
          </a:xfrm>
        </p:spPr>
        <p:txBody>
          <a:bodyPr wrap="none" anchor="b">
            <a:normAutofit/>
          </a:bodyPr>
          <a:lstStyle>
            <a:lvl1pPr marL="0" indent="0" algn="just">
              <a:buNone/>
              <a:defRPr sz="3600" b="1">
                <a:solidFill>
                  <a:schemeClr val="accent2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vert="horz" lIns="0" tIns="0" rIns="0" bIns="0" rtlCol="0" anchor="t" anchorCtr="0">
            <a:normAutofit/>
          </a:bodyPr>
          <a:lstStyle>
            <a:lvl1pPr algn="l">
              <a:defRPr lang="en-US" dirty="0">
                <a:latin typeface="+mj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838200" y="1364400"/>
            <a:ext cx="5181600" cy="4813200"/>
          </a:xfrm>
        </p:spPr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172200" y="1364400"/>
            <a:ext cx="5181600" cy="4813200"/>
          </a:xfrm>
        </p:spPr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lIns="0" tIns="0" rIns="0" bIns="0" rtlCol="0" anchor="t" anchorCtr="0">
            <a:normAutofit/>
          </a:bodyPr>
          <a:lstStyle>
            <a:lvl1pPr algn="l">
              <a:defRPr lang="en-US" dirty="0">
                <a:latin typeface="+mj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9788" y="1364400"/>
            <a:ext cx="5157787" cy="540000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sym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839788" y="2061275"/>
            <a:ext cx="5157787" cy="4128388"/>
          </a:xfrm>
        </p:spPr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172200" y="1364400"/>
            <a:ext cx="5183188" cy="540000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sym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172200" y="2061275"/>
            <a:ext cx="5183188" cy="4128388"/>
          </a:xfrm>
        </p:spPr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anchor="t" anchorCtr="0"/>
          <a:lstStyle>
            <a:lvl1pPr algn="l">
              <a:defRPr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>
            <p:custDataLst>
              <p:tags r:id="rId2"/>
            </p:custDataLst>
          </p:nvPr>
        </p:nvSpPr>
        <p:spPr>
          <a:xfrm>
            <a:off x="-635" y="-635"/>
            <a:ext cx="12190730" cy="3536950"/>
          </a:xfrm>
          <a:prstGeom prst="rect">
            <a:avLst/>
          </a:prstGeom>
          <a:gradFill>
            <a:gsLst>
              <a:gs pos="0">
                <a:schemeClr val="accent1"/>
              </a:gs>
              <a:gs pos="49000">
                <a:schemeClr val="accent4">
                  <a:lumMod val="67000"/>
                  <a:lumOff val="3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40847" y="-727"/>
            <a:ext cx="2121592" cy="1883827"/>
          </a:xfrm>
          <a:prstGeom prst="rect">
            <a:avLst/>
          </a:prstGeom>
        </p:spPr>
      </p:pic>
      <p:sp>
        <p:nvSpPr>
          <p:cNvPr id="7" name="任意多边形 9"/>
          <p:cNvSpPr/>
          <p:nvPr userDrawn="1">
            <p:custDataLst>
              <p:tags r:id="rId5"/>
            </p:custDataLst>
          </p:nvPr>
        </p:nvSpPr>
        <p:spPr>
          <a:xfrm>
            <a:off x="1270" y="371476"/>
            <a:ext cx="12190730" cy="6487160"/>
          </a:xfrm>
          <a:custGeom>
            <a:avLst/>
            <a:gdLst>
              <a:gd name="adj" fmla="val 8371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8" h="8977">
                <a:moveTo>
                  <a:pt x="861" y="0"/>
                </a:moveTo>
                <a:lnTo>
                  <a:pt x="18337" y="0"/>
                </a:lnTo>
                <a:cubicBezTo>
                  <a:pt x="18813" y="0"/>
                  <a:pt x="19198" y="385"/>
                  <a:pt x="19198" y="861"/>
                </a:cubicBezTo>
                <a:lnTo>
                  <a:pt x="19198" y="8977"/>
                </a:lnTo>
                <a:lnTo>
                  <a:pt x="0" y="8977"/>
                </a:lnTo>
                <a:lnTo>
                  <a:pt x="0" y="861"/>
                </a:lnTo>
                <a:cubicBezTo>
                  <a:pt x="0" y="385"/>
                  <a:pt x="385" y="0"/>
                  <a:pt x="8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-635" y="-635"/>
            <a:ext cx="12190730" cy="3536950"/>
          </a:xfrm>
          <a:prstGeom prst="rect">
            <a:avLst/>
          </a:prstGeom>
          <a:gradFill>
            <a:gsLst>
              <a:gs pos="0">
                <a:schemeClr val="accent1"/>
              </a:gs>
              <a:gs pos="49000">
                <a:schemeClr val="accent4">
                  <a:lumMod val="67000"/>
                  <a:lumOff val="3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40847" y="-727"/>
            <a:ext cx="2121592" cy="1883827"/>
          </a:xfrm>
          <a:prstGeom prst="rect">
            <a:avLst/>
          </a:prstGeom>
        </p:spPr>
      </p:pic>
      <p:sp>
        <p:nvSpPr>
          <p:cNvPr id="8" name="任意多边形 9"/>
          <p:cNvSpPr/>
          <p:nvPr userDrawn="1">
            <p:custDataLst>
              <p:tags r:id="rId5"/>
            </p:custDataLst>
          </p:nvPr>
        </p:nvSpPr>
        <p:spPr>
          <a:xfrm>
            <a:off x="1270" y="371476"/>
            <a:ext cx="12190730" cy="6487160"/>
          </a:xfrm>
          <a:custGeom>
            <a:avLst/>
            <a:gdLst>
              <a:gd name="adj" fmla="val 8371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8" h="8977">
                <a:moveTo>
                  <a:pt x="861" y="0"/>
                </a:moveTo>
                <a:lnTo>
                  <a:pt x="18337" y="0"/>
                </a:lnTo>
                <a:cubicBezTo>
                  <a:pt x="18813" y="0"/>
                  <a:pt x="19198" y="385"/>
                  <a:pt x="19198" y="861"/>
                </a:cubicBezTo>
                <a:lnTo>
                  <a:pt x="19198" y="8977"/>
                </a:lnTo>
                <a:lnTo>
                  <a:pt x="0" y="8977"/>
                </a:lnTo>
                <a:lnTo>
                  <a:pt x="0" y="861"/>
                </a:lnTo>
                <a:cubicBezTo>
                  <a:pt x="0" y="385"/>
                  <a:pt x="385" y="0"/>
                  <a:pt x="8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6"/>
            </p:custDataLst>
          </p:nvPr>
        </p:nvSpPr>
        <p:spPr>
          <a:xfrm>
            <a:off x="838200" y="870857"/>
            <a:ext cx="10515600" cy="5307058"/>
          </a:xfrm>
        </p:spPr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40105" y="360045"/>
            <a:ext cx="10515600" cy="763270"/>
          </a:xfrm>
        </p:spPr>
        <p:txBody>
          <a:bodyPr anchor="t" anchorCtr="0"/>
          <a:lstStyle>
            <a:lvl1pPr algn="l">
              <a:defRPr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8200" y="1296000"/>
            <a:ext cx="10514012" cy="576000"/>
          </a:xfrm>
        </p:spPr>
        <p:txBody>
          <a:bodyPr anchor="t"/>
          <a:lstStyle>
            <a:lvl1pPr marL="0" indent="0">
              <a:buNone/>
              <a:defRPr sz="2400" b="0">
                <a:latin typeface="+mj-lt"/>
                <a:sym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 flipH="1" flipV="1">
            <a:off x="-1270" y="0"/>
            <a:ext cx="1219136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44000">
                <a:schemeClr val="accent2">
                  <a:lumMod val="60000"/>
                  <a:lumOff val="40000"/>
                </a:schemeClr>
              </a:gs>
              <a:gs pos="81000">
                <a:schemeClr val="bg1"/>
              </a:gs>
            </a:gsLst>
            <a:lin ang="1956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85267" y="0"/>
            <a:ext cx="4956478" cy="4895512"/>
          </a:xfrm>
          <a:prstGeom prst="rect">
            <a:avLst/>
          </a:prstGeom>
        </p:spPr>
      </p:pic>
      <p:pic>
        <p:nvPicPr>
          <p:cNvPr id="9" name="@png2x_01_结束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1587" y="0"/>
            <a:ext cx="89789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001486" y="1103086"/>
            <a:ext cx="7489371" cy="2453412"/>
          </a:xfrm>
        </p:spPr>
        <p:txBody>
          <a:bodyPr anchor="b"/>
          <a:lstStyle>
            <a:lvl1pPr algn="l">
              <a:lnSpc>
                <a:spcPct val="100000"/>
              </a:lnSpc>
              <a:defRPr sz="6000">
                <a:solidFill>
                  <a:schemeClr val="tx1"/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77775" y="5555279"/>
            <a:ext cx="2414225" cy="134733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0551" y="5785011"/>
            <a:ext cx="2560542" cy="1072989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8"/>
            </p:custDataLst>
          </p:nvPr>
        </p:nvSpPr>
        <p:spPr>
          <a:xfrm>
            <a:off x="1001485" y="3898612"/>
            <a:ext cx="7489371" cy="2125541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6" Type="http://schemas.openxmlformats.org/officeDocument/2006/relationships/theme" Target="../theme/theme2.xml"/><Relationship Id="rId25" Type="http://schemas.openxmlformats.org/officeDocument/2006/relationships/tags" Target="../tags/tag88.xml"/><Relationship Id="rId24" Type="http://schemas.openxmlformats.org/officeDocument/2006/relationships/tags" Target="../tags/tag87.xml"/><Relationship Id="rId23" Type="http://schemas.openxmlformats.org/officeDocument/2006/relationships/tags" Target="../tags/tag86.xml"/><Relationship Id="rId22" Type="http://schemas.openxmlformats.org/officeDocument/2006/relationships/tags" Target="../tags/tag85.xml"/><Relationship Id="rId21" Type="http://schemas.openxmlformats.org/officeDocument/2006/relationships/tags" Target="../tags/tag84.xml"/><Relationship Id="rId20" Type="http://schemas.openxmlformats.org/officeDocument/2006/relationships/tags" Target="../tags/tag83.xml"/><Relationship Id="rId2" Type="http://schemas.openxmlformats.org/officeDocument/2006/relationships/slideLayout" Target="../slideLayouts/slideLayout19.xml"/><Relationship Id="rId19" Type="http://schemas.openxmlformats.org/officeDocument/2006/relationships/tags" Target="../tags/tag82.xml"/><Relationship Id="rId18" Type="http://schemas.openxmlformats.org/officeDocument/2006/relationships/image" Target="../media/image21.png"/><Relationship Id="rId17" Type="http://schemas.openxmlformats.org/officeDocument/2006/relationships/tags" Target="../tags/tag81.xml"/><Relationship Id="rId16" Type="http://schemas.openxmlformats.org/officeDocument/2006/relationships/tags" Target="../tags/tag80.xml"/><Relationship Id="rId15" Type="http://schemas.openxmlformats.org/officeDocument/2006/relationships/image" Target="NULL" TargetMode="External"/><Relationship Id="rId14" Type="http://schemas.openxmlformats.org/officeDocument/2006/relationships/image" Target="../media/image23.png"/><Relationship Id="rId13" Type="http://schemas.openxmlformats.org/officeDocument/2006/relationships/tags" Target="../tags/tag79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71901E-8D14-4C1E-A1F6-686800E3024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@png2x_01_正文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 r:link="rId15"/>
          <a:stretch>
            <a:fillRect/>
          </a:stretch>
        </p:blipFill>
        <p:spPr>
          <a:xfrm>
            <a:off x="5140007" y="317"/>
            <a:ext cx="4434840" cy="4425315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16"/>
            </p:custDataLst>
          </p:nvPr>
        </p:nvSpPr>
        <p:spPr>
          <a:xfrm>
            <a:off x="-635" y="-635"/>
            <a:ext cx="12190730" cy="3536950"/>
          </a:xfrm>
          <a:prstGeom prst="rect">
            <a:avLst/>
          </a:prstGeom>
          <a:gradFill>
            <a:gsLst>
              <a:gs pos="0">
                <a:schemeClr val="accent1"/>
              </a:gs>
              <a:gs pos="49000">
                <a:schemeClr val="accent4">
                  <a:lumMod val="67000"/>
                  <a:lumOff val="3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40847" y="-727"/>
            <a:ext cx="2121592" cy="188382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857250" y="509270"/>
            <a:ext cx="10515600" cy="61404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0" name="任意多边形 9"/>
          <p:cNvSpPr/>
          <p:nvPr userDrawn="1">
            <p:custDataLst>
              <p:tags r:id="rId20"/>
            </p:custDataLst>
          </p:nvPr>
        </p:nvSpPr>
        <p:spPr>
          <a:xfrm>
            <a:off x="1270" y="1122680"/>
            <a:ext cx="12190730" cy="5735955"/>
          </a:xfrm>
          <a:custGeom>
            <a:avLst/>
            <a:gdLst>
              <a:gd name="adj" fmla="val 8371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8" h="8977">
                <a:moveTo>
                  <a:pt x="861" y="0"/>
                </a:moveTo>
                <a:lnTo>
                  <a:pt x="18337" y="0"/>
                </a:lnTo>
                <a:cubicBezTo>
                  <a:pt x="18813" y="0"/>
                  <a:pt x="19198" y="385"/>
                  <a:pt x="19198" y="861"/>
                </a:cubicBezTo>
                <a:lnTo>
                  <a:pt x="19198" y="8977"/>
                </a:lnTo>
                <a:lnTo>
                  <a:pt x="0" y="8977"/>
                </a:lnTo>
                <a:lnTo>
                  <a:pt x="0" y="861"/>
                </a:lnTo>
                <a:cubicBezTo>
                  <a:pt x="0" y="385"/>
                  <a:pt x="385" y="0"/>
                  <a:pt x="8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838200" y="1406525"/>
            <a:ext cx="10515600" cy="477139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1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bg1"/>
          </a:solidFill>
          <a:latin typeface="Arial" panose="020B0604020202020204" pitchFamily="34" charset="0"/>
          <a:sym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sym typeface="Arial" panose="020B0604020202020204" pitchFamily="34" charset="0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100" kern="12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image" Target="../media/image25.jpeg"/><Relationship Id="rId3" Type="http://schemas.openxmlformats.org/officeDocument/2006/relationships/tags" Target="../tags/tag90.xml"/><Relationship Id="rId2" Type="http://schemas.openxmlformats.org/officeDocument/2006/relationships/image" Target="../media/image24.png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105.xml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2095" y="338455"/>
            <a:ext cx="1706880" cy="1706880"/>
          </a:xfrm>
          <a:prstGeom prst="rect">
            <a:avLst/>
          </a:prstGeom>
        </p:spPr>
      </p:pic>
      <p:pic>
        <p:nvPicPr>
          <p:cNvPr id="57" name="Picture 56" descr="apsche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081895" y="157480"/>
            <a:ext cx="1563370" cy="1563370"/>
          </a:xfrm>
          <a:prstGeom prst="rect">
            <a:avLst/>
          </a:prstGeom>
        </p:spPr>
      </p:pic>
      <p:sp>
        <p:nvSpPr>
          <p:cNvPr id="53" name="标题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>
          <a:xfrm>
            <a:off x="1013460" y="2205355"/>
            <a:ext cx="10515600" cy="2115185"/>
          </a:xfrm>
        </p:spPr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5400" dirty="0" err="1">
                <a:ea typeface="+mj-ea"/>
              </a:rPr>
              <a:t>TrafficTelligence: Advanced Traffic Volume Estimation with Machine Learning</a:t>
            </a:r>
            <a:endParaRPr lang="en-US" sz="5400" dirty="0" err="1">
              <a:ea typeface="+mj-ea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3000">
        <p:fade/>
      </p:transition>
    </mc:Choice>
    <mc:Fallback>
      <p:transition spd="med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295400" y="2286000"/>
            <a:ext cx="9601200" cy="359029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altLang="en-IN" dirty="0">
              <a:solidFill>
                <a:schemeClr val="tx1"/>
              </a:solidFill>
            </a:endParaRPr>
          </a:p>
          <a:p>
            <a:r>
              <a:rPr lang="en-US" altLang="en-IN" dirty="0">
                <a:solidFill>
                  <a:schemeClr val="tx1"/>
                </a:solidFill>
              </a:rPr>
              <a:t>TEAM ID: </a:t>
            </a:r>
            <a:r>
              <a:rPr lang="en-US" altLang="en-US" dirty="0">
                <a:solidFill>
                  <a:schemeClr val="tx1"/>
                </a:solidFill>
              </a:rPr>
              <a:t>LTVIP2025TMID34864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IN" dirty="0">
                <a:solidFill>
                  <a:schemeClr val="tx1"/>
                </a:solidFill>
              </a:rPr>
              <a:t>Janjanam yuvasreya sree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US" altLang="en-IN" dirty="0">
                <a:solidFill>
                  <a:schemeClr val="tx1"/>
                </a:solidFill>
              </a:rPr>
              <a:t>Mallela swathi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US" altLang="en-IN" dirty="0">
                <a:solidFill>
                  <a:schemeClr val="tx1"/>
                </a:solidFill>
              </a:rPr>
              <a:t>Mudiyam nagaramya</a:t>
            </a:r>
            <a:endParaRPr lang="en-US" altLang="en-IN" dirty="0">
              <a:solidFill>
                <a:schemeClr val="tx1"/>
              </a:solidFill>
            </a:endParaRPr>
          </a:p>
          <a:p>
            <a:r>
              <a:rPr lang="en-US" altLang="en-IN" dirty="0">
                <a:solidFill>
                  <a:schemeClr val="tx1"/>
                </a:solidFill>
              </a:rPr>
              <a:t>Rathamsetti aparna</a:t>
            </a:r>
            <a:endParaRPr lang="en-US" alt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IN" dirty="0">
              <a:solidFill>
                <a:schemeClr val="tx1"/>
              </a:solidFill>
            </a:endParaRPr>
          </a:p>
        </p:txBody>
      </p:sp>
      <p:sp>
        <p:nvSpPr>
          <p:cNvPr id="8" name="Title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IN" sz="4400" b="0" i="0" u="none" strike="noStrike" kern="1200" cap="none" spc="0" normalizeH="0" baseline="0" noProof="1" dirty="0">
                <a:ln w="3175" cmpd="sng"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Team Members</a:t>
            </a:r>
            <a:endParaRPr 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3000">
        <p:wipe/>
      </p:transition>
    </mc:Choice>
    <mc:Fallback>
      <p:transition spd="slow" advTm="3000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Traffic Intelligence project aims to revolutionize traffic management through the implementation of advanced machine learning techniques for accurate and real-time traffic volume estimation. With the ever-increasing urbanization and the rise in the number of vehicles on the road, understanding and managing traffic patterns have become crucial for efficient urban planning and transportation systems.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3000">
        <p:wipe/>
      </p:transition>
    </mc:Choice>
    <mc:Fallback>
      <p:transition spd="slow" advTm="3000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Develop a robust machine learning model for traffic volume estimation.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Enhance accuracy and reliability through the integration of multiple data sources.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Provide a user-friendly interface for stakeholders to access and interpret traffic data.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IN" sz="4400" b="0" i="0" u="none" strike="noStrike" kern="1200" cap="none" spc="0" normalizeH="0" baseline="0" noProof="1" dirty="0">
                <a:ln w="3175" cmpd="sng"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Objectives</a:t>
            </a:r>
            <a:endParaRPr 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3000">
        <p:wipe/>
      </p:transition>
    </mc:Choice>
    <mc:Fallback>
      <p:transition spd="slow" advTm="3000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Anaconda Python navigator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Jupyter network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Machine Learning Algorithms in Python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HTML, CSS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IN" sz="4400" b="0" i="0" u="none" strike="noStrike" kern="1200" cap="none" spc="0" normalizeH="0" baseline="0" noProof="1" dirty="0">
                <a:ln w="3175" cmpd="sng"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Technology Used</a:t>
            </a:r>
            <a:endParaRPr 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3000">
        <p:wipe/>
      </p:transition>
    </mc:Choice>
    <mc:Fallback>
      <p:transition spd="slow" advTm="3000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-190500" y="-190500"/>
            <a:ext cx="12637770" cy="7048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3000">
        <p:wipe/>
      </p:transition>
    </mc:Choice>
    <mc:Fallback>
      <p:transition spd="slow" advTm="3000">
        <p:wipe/>
      </p:transition>
    </mc:Fallback>
  </mc:AlternateContent>
</p:sld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3.0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01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3353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8"/>
  <p:tag name="KSO_WM_SLIDE_POSITION" val="54*28"/>
  <p:tag name="KSO_WM_TAG_VERSION" val="3.0"/>
  <p:tag name="KSO_WM_TEMPLATE_CATEGORY" val="custom"/>
  <p:tag name="KSO_WM_TEMPLATE_INDEX" val="20233353"/>
  <p:tag name="KSO_WM_SLIDE_LAYOUT" val="a_f"/>
  <p:tag name="KSO_WM_SLIDE_LAYOUT_CNT" val="1_1"/>
</p:tagLst>
</file>

<file path=ppt/tags/tag102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03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04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3353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8"/>
  <p:tag name="KSO_WM_SLIDE_POSITION" val="54*28"/>
  <p:tag name="KSO_WM_TAG_VERSION" val="3.0"/>
  <p:tag name="KSO_WM_TEMPLATE_CATEGORY" val="custom"/>
  <p:tag name="KSO_WM_TEMPLATE_INDEX" val="20233353"/>
  <p:tag name="KSO_WM_SLIDE_LAYOUT" val="a_f"/>
  <p:tag name="KSO_WM_SLIDE_LAYOUT_CNT" val="1_1"/>
</p:tagLst>
</file>

<file path=ppt/tags/tag105.xml><?xml version="1.0" encoding="utf-8"?>
<p:tagLst xmlns:p="http://schemas.openxmlformats.org/presentationml/2006/main">
  <p:tag name="KSO_WM_SLIDE_ID" val="custom2023802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8021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THEME_ID" val="3323876"/>
  <p:tag name="KSO_WM_SLIDE_THEME_NAME" val="Z_20238021_Green Gradient Minimalist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9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TYPE" val="b"/>
  <p:tag name="KSO_WM_UNIT_INDEX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802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802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8021"/>
  <p:tag name="KSO_WM_TEMPLATE_THUMBS_INDEX" val="1、9"/>
  <p:tag name="KSO_WM_SPECIAL_SOURCE" val="bdnull"/>
</p:tagLst>
</file>

<file path=ppt/tags/tag89.xml><?xml version="1.0" encoding="utf-8"?>
<p:tagLst xmlns:p="http://schemas.openxmlformats.org/presentationml/2006/main">
  <p:tag name="KSO_WM_UNIT_INDEX" val="3"/>
  <p:tag name="KSO_WM_UNIT_TYPE" val="d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INDEX" val="4"/>
  <p:tag name="KSO_WM_UNIT_TYPE" val="d"/>
  <p:tag name="KSO_WM_BEAUTIFY_FLAG" val="#wm#"/>
</p:tagLst>
</file>

<file path=ppt/tags/tag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021_1*a*1"/>
  <p:tag name="KSO_WM_TEMPLATE_CATEGORY" val="custom"/>
  <p:tag name="KSO_WM_TEMPLATE_INDEX" val="20238021"/>
  <p:tag name="KSO_WM_UNIT_LAYERLEVEL" val="1"/>
  <p:tag name="KSO_WM_TAG_VERSION" val="3.0"/>
  <p:tag name="KSO_WM_BEAUTIFY_FLAG" val="#wm#"/>
  <p:tag name="KSO_WM_UNIT_PRESET_TEXT" val="The title goes here"/>
</p:tagLst>
</file>

<file path=ppt/tags/tag92.xml><?xml version="1.0" encoding="utf-8"?>
<p:tagLst xmlns:p="http://schemas.openxmlformats.org/presentationml/2006/main">
  <p:tag name="KSO_WM_SLIDE_ID" val="custom20238021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8021"/>
  <p:tag name="KSO_WM_SLIDE_LAYOUT" val="a_b_f"/>
  <p:tag name="KSO_WM_SLIDE_LAYOUT_CNT" val="1_1_1"/>
  <p:tag name="KSO_WM_SLIDE_TYPE" val="title"/>
  <p:tag name="KSO_WM_SLIDE_SUBTYPE" val="pureTxt"/>
  <p:tag name="KSO_WM_TEMPLATE_THUMBS_INDEX" val="1、9"/>
  <p:tag name="KSO_WM_SPECIAL_SOURCE" val="bdnull"/>
  <p:tag name="KSO_WM_SLIDE_THEME_ID" val="3323876"/>
  <p:tag name="KSO_WM_SLIDE_THEME_NAME" val="Z_20238021_Green Gradient Minimalist"/>
</p:tagLst>
</file>

<file path=ppt/tags/tag93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94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95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3353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8"/>
  <p:tag name="KSO_WM_SLIDE_POSITION" val="54*28"/>
  <p:tag name="KSO_WM_TAG_VERSION" val="3.0"/>
  <p:tag name="KSO_WM_TEMPLATE_CATEGORY" val="custom"/>
  <p:tag name="KSO_WM_TEMPLATE_INDEX" val="20233353"/>
  <p:tag name="KSO_WM_SLIDE_LAYOUT" val="a_f"/>
  <p:tag name="KSO_WM_SLIDE_LAYOUT_CNT" val="1_1"/>
</p:tagLst>
</file>

<file path=ppt/tags/tag96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97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98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3353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8"/>
  <p:tag name="KSO_WM_SLIDE_POSITION" val="54*28"/>
  <p:tag name="KSO_WM_TAG_VERSION" val="3.0"/>
  <p:tag name="KSO_WM_TEMPLATE_CATEGORY" val="custom"/>
  <p:tag name="KSO_WM_TEMPLATE_INDEX" val="20233353"/>
  <p:tag name="KSO_WM_SLIDE_LAYOUT" val="a_f"/>
  <p:tag name="KSO_WM_SLIDE_LAYOUT_CNT" val="1_1"/>
</p:tagLst>
</file>

<file path=ppt/tags/tag99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自定义 164">
      <a:dk1>
        <a:srgbClr val="000000"/>
      </a:dk1>
      <a:lt1>
        <a:srgbClr val="FFFFFF"/>
      </a:lt1>
      <a:dk2>
        <a:srgbClr val="000F3A"/>
      </a:dk2>
      <a:lt2>
        <a:srgbClr val="FFFFFF"/>
      </a:lt2>
      <a:accent1>
        <a:srgbClr val="2457D5"/>
      </a:accent1>
      <a:accent2>
        <a:srgbClr val="00B97D"/>
      </a:accent2>
      <a:accent3>
        <a:srgbClr val="DDC64F"/>
      </a:accent3>
      <a:accent4>
        <a:srgbClr val="2FC0EE"/>
      </a:accent4>
      <a:accent5>
        <a:srgbClr val="602FEE"/>
      </a:accent5>
      <a:accent6>
        <a:srgbClr val="89B900"/>
      </a:accent6>
      <a:hlink>
        <a:srgbClr val="304FFE"/>
      </a:hlink>
      <a:folHlink>
        <a:srgbClr val="492067"/>
      </a:folHlink>
    </a:clrScheme>
    <a:fontScheme name="字体-商务">
      <a:majorFont>
        <a:latin typeface="Inter Bold"/>
        <a:ea typeface="Inter Bold"/>
        <a:cs typeface=""/>
      </a:majorFont>
      <a:minorFont>
        <a:latin typeface="Inter"/>
        <a:ea typeface="Inte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955</Words>
  <Application>WPS Presentation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Arial</vt:lpstr>
      <vt:lpstr>Inter Bold</vt:lpstr>
      <vt:lpstr>elusiveicons</vt:lpstr>
      <vt:lpstr>Microsoft YaHei</vt:lpstr>
      <vt:lpstr>Arial Unicode MS</vt:lpstr>
      <vt:lpstr>Garamond</vt:lpstr>
      <vt:lpstr>Inter</vt:lpstr>
      <vt:lpstr>Calibri</vt:lpstr>
      <vt:lpstr>Organic</vt:lpstr>
      <vt:lpstr>2_Office Theme</vt:lpstr>
      <vt:lpstr>TrafficTelligence: Advanced Traffic Volume Estimation with Machine Learning</vt:lpstr>
      <vt:lpstr>PowerPoint 演示文稿</vt:lpstr>
      <vt:lpstr>PowerPoint 演示文稿</vt:lpstr>
      <vt:lpstr>PowerPoint 演示文稿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TrafficTelligence: Advanced Traffic Volume Estimation with Machine Learning</dc:title>
  <dc:creator>Faheem Muhammad</dc:creator>
  <cp:lastModifiedBy>91801</cp:lastModifiedBy>
  <cp:revision>5</cp:revision>
  <dcterms:created xsi:type="dcterms:W3CDTF">2023-11-22T04:48:00Z</dcterms:created>
  <dcterms:modified xsi:type="dcterms:W3CDTF">2025-06-26T17:30:47Z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B39D2C79F2CF4782AF289C7F861B2A6F_13</vt:lpwstr>
  </property>
  <property fmtid="{D5CDD505-2E9C-101B-9397-08002B2CF9AE}" pid="3" name="KSOProductBuildVer">
    <vt:lpwstr>1033-12.2.0.21183</vt:lpwstr>
  </property>
</Properties>
</file>