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391831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945241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071275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763044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916924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4038600" y="857250"/>
            <a:ext cx="4114800" cy="2314575"/>
          </a:xfrm>
          <a:prstGeom prst="rect"/>
          <a:noFill/>
          <a:ln w="12700" cmpd="sng" cap="flat">
            <a:noFill/>
            <a:prstDash val="solid"/>
            <a:miter/>
          </a:ln>
        </p:spPr>
      </p:sp>
      <p:sp>
        <p:nvSpPr>
          <p:cNvPr id="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037434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3" name="对象"/>
          <p:cNvSpPr>
            <a:spLocks noGrp="1"/>
          </p:cNvSpPr>
          <p:nvPr>
            <p:ph type="sldImg"/>
          </p:nvPr>
        </p:nvSpPr>
        <p:spPr>
          <a:xfrm rot="0">
            <a:off x="4038600" y="857250"/>
            <a:ext cx="4114800" cy="2314575"/>
          </a:xfrm>
          <a:prstGeom prst="rect"/>
          <a:noFill/>
          <a:ln w="12700" cmpd="sng" cap="flat">
            <a:noFill/>
            <a:prstDash val="solid"/>
            <a:miter/>
          </a:ln>
        </p:spPr>
      </p:sp>
      <p:sp>
        <p:nvSpPr>
          <p:cNvPr id="11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09102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3" name="对象"/>
          <p:cNvSpPr>
            <a:spLocks noGrp="1"/>
          </p:cNvSpPr>
          <p:nvPr>
            <p:ph type="sldImg"/>
          </p:nvPr>
        </p:nvSpPr>
        <p:spPr>
          <a:xfrm rot="0">
            <a:off x="4038600" y="857250"/>
            <a:ext cx="4114800" cy="2314575"/>
          </a:xfrm>
          <a:prstGeom prst="rect"/>
          <a:noFill/>
          <a:ln w="12700" cmpd="sng" cap="flat">
            <a:noFill/>
            <a:prstDash val="solid"/>
            <a:miter/>
          </a:ln>
        </p:spPr>
      </p:sp>
      <p:sp>
        <p:nvSpPr>
          <p:cNvPr id="12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89256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1328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5" name="对象"/>
          <p:cNvSpPr>
            <a:spLocks noGrp="1"/>
          </p:cNvSpPr>
          <p:nvPr>
            <p:ph type="sldImg"/>
          </p:nvPr>
        </p:nvSpPr>
        <p:spPr>
          <a:xfrm rot="0">
            <a:off x="4038600" y="857250"/>
            <a:ext cx="4114800" cy="2314575"/>
          </a:xfrm>
          <a:prstGeom prst="rect"/>
          <a:noFill/>
          <a:ln w="12700" cmpd="sng" cap="flat">
            <a:noFill/>
            <a:prstDash val="solid"/>
            <a:miter/>
          </a:ln>
        </p:spPr>
      </p:sp>
      <p:sp>
        <p:nvSpPr>
          <p:cNvPr id="14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98416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8144561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634538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8" name="对象"/>
          <p:cNvSpPr>
            <a:spLocks noGrp="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2452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980301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936637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110270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4576055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4"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6"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4"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2605217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850473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82973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428890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38685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514921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835294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29269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808435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445999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M.Ramya</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sp>
      <p:sp>
        <p:nvSpPr>
          <p:cNvPr id="49" name="矩形"/>
          <p:cNvSpPr>
            <a:spLocks/>
          </p:cNvSpPr>
          <p:nvPr/>
        </p:nvSpPr>
        <p:spPr>
          <a:xfrm rot="0">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Prince Shri Venkateshwara Arts And Science College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94" name="文本框"/>
          <p:cNvSpPr txBox="1">
            <a:spLocks/>
          </p:cNvSpPr>
          <p:nvPr/>
        </p:nvSpPr>
        <p:spPr>
          <a:xfrm rot="23566">
            <a:off x="4724328" y="3714693"/>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C8AA8BB2F7E49168BAF40A93D6DF096E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1247864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5"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6"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7"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8" name="矩形"/>
          <p:cNvSpPr>
            <a:spLocks/>
          </p:cNvSpPr>
          <p:nvPr/>
        </p:nvSpPr>
        <p:spPr>
          <a:xfrm rot="0">
            <a:off x="1222131" y="4509190"/>
            <a:ext cx="3505199" cy="4001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9"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203767581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5"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7"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65613908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1"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6665819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8"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8" name="组合"/>
          <p:cNvGrpSpPr>
            <a:grpSpLocks/>
          </p:cNvGrpSpPr>
          <p:nvPr/>
        </p:nvGrpSpPr>
        <p:grpSpPr>
          <a:xfrm>
            <a:off x="7448612" y="0"/>
            <a:ext cx="4743794" cy="6858466"/>
            <a:chOff x="7448612" y="0"/>
            <a:chExt cx="4743794" cy="6858466"/>
          </a:xfrm>
        </p:grpSpPr>
        <p:sp>
          <p:nvSpPr>
            <p:cNvPr id="69"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7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1"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2"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4"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6"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3"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6" name="组合"/>
          <p:cNvGrpSpPr>
            <a:grpSpLocks/>
          </p:cNvGrpSpPr>
          <p:nvPr/>
        </p:nvGrpSpPr>
        <p:grpSpPr>
          <a:xfrm>
            <a:off x="466725" y="6410325"/>
            <a:ext cx="3705224" cy="295275"/>
            <a:chOff x="466725" y="6410325"/>
            <a:chExt cx="3705224" cy="295275"/>
          </a:xfrm>
        </p:grpSpPr>
        <p:pic>
          <p:nvPicPr>
            <p:cNvPr id="8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8"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8658315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1"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101" name="组合"/>
          <p:cNvGrpSpPr>
            <a:grpSpLocks/>
          </p:cNvGrpSpPr>
          <p:nvPr/>
        </p:nvGrpSpPr>
        <p:grpSpPr>
          <a:xfrm>
            <a:off x="7448612" y="0"/>
            <a:ext cx="4743794" cy="6858466"/>
            <a:chOff x="7448612" y="0"/>
            <a:chExt cx="4743794" cy="6858466"/>
          </a:xfrm>
        </p:grpSpPr>
        <p:sp>
          <p:nvSpPr>
            <p:cNvPr id="9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5"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6"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9" name="组合"/>
          <p:cNvGrpSpPr>
            <a:grpSpLocks/>
          </p:cNvGrpSpPr>
          <p:nvPr/>
        </p:nvGrpSpPr>
        <p:grpSpPr>
          <a:xfrm>
            <a:off x="47625" y="3819523"/>
            <a:ext cx="4124324" cy="3009896"/>
            <a:chOff x="47625" y="3819523"/>
            <a:chExt cx="4124324" cy="3009896"/>
          </a:xfrm>
        </p:grpSpPr>
        <p:pic>
          <p:nvPicPr>
            <p:cNvPr id="107"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8"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10"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2"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1297507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7991475" y="2933700"/>
            <a:ext cx="2762249" cy="3257550"/>
            <a:chOff x="7991475" y="2933700"/>
            <a:chExt cx="2762249" cy="325755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9"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73763266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8" name="组合"/>
          <p:cNvGrpSpPr>
            <a:grpSpLocks/>
          </p:cNvGrpSpPr>
          <p:nvPr/>
        </p:nvGrpSpPr>
        <p:grpSpPr>
          <a:xfrm>
            <a:off x="8658225" y="2647950"/>
            <a:ext cx="3533775" cy="3810000"/>
            <a:chOff x="8658225" y="2647950"/>
            <a:chExt cx="3533775" cy="381000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866775" y="1975544"/>
            <a:ext cx="8486775" cy="3520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36829705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noChangeAspect="1"/>
          </p:cNvSpPr>
          <p:nvPr/>
        </p:nvSpPr>
        <p:spPr>
          <a:xfrm rot="0">
            <a:off x="5943599" y="3276600"/>
            <a:ext cx="304800" cy="304800"/>
          </a:xfrm>
          <a:prstGeom prst="rect"/>
          <a:noFill/>
          <a:ln w="12700" cmpd="sng" cap="flat">
            <a:noFill/>
            <a:prstDash val="solid"/>
            <a:miter/>
          </a:ln>
        </p:spPr>
      </p:sp>
      <p:pic>
        <p:nvPicPr>
          <p:cNvPr id="141"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42"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6128236" y="4785946"/>
            <a:ext cx="137160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4" name="矩形"/>
          <p:cNvSpPr>
            <a:spLocks/>
          </p:cNvSpPr>
          <p:nvPr/>
        </p:nvSpPr>
        <p:spPr>
          <a:xfrm rot="0">
            <a:off x="7496175" y="4709746"/>
            <a:ext cx="203835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4137805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7"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2"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3" name="矩形"/>
          <p:cNvSpPr>
            <a:spLocks/>
          </p:cNvSpPr>
          <p:nvPr/>
        </p:nvSpPr>
        <p:spPr>
          <a:xfrm rot="0">
            <a:off x="3733800" y="2151727"/>
            <a:ext cx="6705599" cy="25545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4866388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39918030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4"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7"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24277602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2024-08-30T12:44:03Z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