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191419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15966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84328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408037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25546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833569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936154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49296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16901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54657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58983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94180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940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3675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8026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811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30246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9226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3377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27197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44249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62225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3310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5638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76233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42351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28696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M.Ramya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71" name="文本框"/>
          <p:cNvSpPr txBox="1">
            <a:spLocks/>
          </p:cNvSpPr>
          <p:nvPr/>
        </p:nvSpPr>
        <p:spPr>
          <a:xfrm rot="82474">
            <a:off x="4657654" y="379089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asunm161unm161312203368</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773128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8766938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31137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65505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17241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0304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8577618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562726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699624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445897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1423350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7398663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2024-08-30T10:14:59Z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