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9E508E3-9CDD-433E-9D2B-32484E996B56}" type="datetimeFigureOut">
              <a:rPr lang="en-US" smtClean="0"/>
              <a:t>11/17/2016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3DFEFB5-B75E-48A7-87E0-B389EE2F339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57158" y="500042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6700" dirty="0">
                <a:latin typeface="Candara" panose="020E0502030303020204" pitchFamily="34" charset="0"/>
              </a:rPr>
              <a:t>FOOTBALL STATS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539552" y="2564904"/>
            <a:ext cx="8077200" cy="3857652"/>
          </a:xfrm>
        </p:spPr>
        <p:txBody>
          <a:bodyPr>
            <a:noAutofit/>
          </a:bodyPr>
          <a:lstStyle/>
          <a:p>
            <a:pPr algn="r"/>
            <a:endParaRPr lang="en-US" sz="3200" b="1" dirty="0"/>
          </a:p>
          <a:p>
            <a:pPr algn="r"/>
            <a:endParaRPr lang="en-US" sz="3200" b="1" dirty="0"/>
          </a:p>
          <a:p>
            <a:pPr algn="r"/>
            <a:endParaRPr lang="en-US" sz="3200" b="1" dirty="0"/>
          </a:p>
          <a:p>
            <a:pPr algn="r"/>
            <a:endParaRPr lang="en-US" sz="3200" b="1" dirty="0"/>
          </a:p>
          <a:p>
            <a:r>
              <a:rPr lang="en-US" sz="3200" b="1" u="sng" dirty="0">
                <a:latin typeface="Candara" panose="020E0502030303020204" pitchFamily="34" charset="0"/>
              </a:rPr>
              <a:t>TEAM MEMBERS</a:t>
            </a:r>
            <a:r>
              <a:rPr lang="en-US" sz="3200" b="1" dirty="0">
                <a:latin typeface="Candara" panose="020E0502030303020204" pitchFamily="34" charset="0"/>
              </a:rPr>
              <a:t>:</a:t>
            </a:r>
          </a:p>
          <a:p>
            <a:r>
              <a:rPr lang="en-US" sz="2800" b="1" dirty="0">
                <a:latin typeface="Candara" panose="020E0502030303020204" pitchFamily="34" charset="0"/>
              </a:rPr>
              <a:t>SUSHMITHA REDDY  -CSE14409</a:t>
            </a:r>
          </a:p>
          <a:p>
            <a:r>
              <a:rPr lang="en-US" sz="2800" b="1" dirty="0">
                <a:latin typeface="Candara" panose="020E0502030303020204" pitchFamily="34" charset="0"/>
              </a:rPr>
              <a:t>AKHILA KATEPALLI    -CSE14422</a:t>
            </a:r>
          </a:p>
          <a:p>
            <a:r>
              <a:rPr lang="en-US" sz="2800" b="1" dirty="0">
                <a:latin typeface="Candara" panose="020E0502030303020204" pitchFamily="34" charset="0"/>
              </a:rPr>
              <a:t>NEHA KANNAN            -CSE14428</a:t>
            </a:r>
          </a:p>
          <a:p>
            <a:r>
              <a:rPr lang="en-US" sz="2800" b="1" dirty="0">
                <a:latin typeface="Candara" panose="020E0502030303020204" pitchFamily="34" charset="0"/>
              </a:rPr>
              <a:t>RAMYA ANANTH          -CSE14439</a:t>
            </a:r>
          </a:p>
          <a:p>
            <a:r>
              <a:rPr lang="en-US" sz="2800" b="1" dirty="0">
                <a:latin typeface="Candara" panose="020E0502030303020204" pitchFamily="34" charset="0"/>
              </a:rPr>
              <a:t>SHAMIKA KUMAR        -CSE14444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357430"/>
            <a:ext cx="8077200" cy="1673352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 WHAT  IS  IT ABOUT?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7422" y="5572140"/>
            <a:ext cx="46041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“God blessed me to play football.”</a:t>
            </a:r>
          </a:p>
          <a:p>
            <a:pPr algn="ctr"/>
            <a:r>
              <a:rPr lang="en-US" sz="2400" b="1" i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-</a:t>
            </a:r>
            <a:r>
              <a:rPr lang="en-US" sz="2400" b="1" i="1" cap="none" spc="0" dirty="0" err="1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Terrel</a:t>
            </a:r>
            <a:r>
              <a:rPr lang="en-US" sz="2400" b="1" i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</a:t>
            </a:r>
            <a:r>
              <a:rPr lang="en-US" sz="2400" b="1" i="1" cap="none" spc="0" dirty="0" err="1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Lowens</a:t>
            </a:r>
            <a:endParaRPr lang="en-US" sz="2400" b="1" i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116" y="1916832"/>
            <a:ext cx="8077200" cy="1673352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METHODOLOGY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5301208"/>
            <a:ext cx="754386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i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“Your </a:t>
            </a:r>
            <a:r>
              <a:rPr lang="en-US" sz="28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love makes me strong. Your hate makes me</a:t>
            </a:r>
          </a:p>
          <a:p>
            <a:pPr algn="ctr"/>
            <a:r>
              <a:rPr lang="en-US" sz="28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 unstoppable.”</a:t>
            </a:r>
          </a:p>
          <a:p>
            <a:pPr algn="ctr"/>
            <a:r>
              <a:rPr lang="en-US" sz="2800" b="1" i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-</a:t>
            </a:r>
            <a:r>
              <a:rPr lang="en-US" sz="2800" b="1" i="1" cap="none" spc="0" dirty="0" err="1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Cristiano</a:t>
            </a:r>
            <a:r>
              <a:rPr lang="en-US" sz="2800" b="1" i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Ronaldo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572008"/>
            <a:ext cx="8077200" cy="1673352"/>
          </a:xfrm>
        </p:spPr>
        <p:txBody>
          <a:bodyPr/>
          <a:lstStyle/>
          <a:p>
            <a:r>
              <a:rPr lang="en-US" dirty="0"/>
              <a:t>              </a:t>
            </a: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2910" y="1928802"/>
            <a:ext cx="8077200" cy="167335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OUR</a:t>
            </a:r>
            <a:r>
              <a:rPr kumimoji="0" lang="en-US" sz="47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 PROGRESS SO FAR HAS BEEN..</a:t>
            </a:r>
            <a:endParaRPr kumimoji="0" lang="en-IN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9672" y="5301208"/>
            <a:ext cx="5605445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“It took me 17 years and 114 days to</a:t>
            </a:r>
          </a:p>
          <a:p>
            <a:pPr algn="ctr"/>
            <a:r>
              <a:rPr lang="en-US" sz="28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 become an overnight success.”</a:t>
            </a:r>
          </a:p>
          <a:p>
            <a:pPr algn="ctr"/>
            <a:r>
              <a:rPr lang="en-US" sz="2800" b="1" i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-Lionel </a:t>
            </a:r>
            <a:r>
              <a:rPr lang="en-US" sz="2800" b="1" i="1" cap="none" spc="0" dirty="0" err="1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Messi</a:t>
            </a:r>
            <a:endParaRPr lang="en-US" sz="2800" b="1" i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569" y="1556792"/>
            <a:ext cx="8077200" cy="1673352"/>
          </a:xfrm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THERE IS MORE….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0339" y="5517232"/>
            <a:ext cx="92943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00" b="1" i="1" dirty="0">
                <a:ln w="50800"/>
                <a:solidFill>
                  <a:schemeClr val="bg1">
                    <a:shade val="50000"/>
                  </a:schemeClr>
                </a:solidFill>
              </a:rPr>
              <a:t>“It is about a dedication and a passion. Whatever the score.”</a:t>
            </a:r>
          </a:p>
          <a:p>
            <a:pPr algn="ctr"/>
            <a:r>
              <a:rPr lang="en-US" sz="2800" b="1" i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- #iamunited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67</TotalTime>
  <Words>108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Candara</vt:lpstr>
      <vt:lpstr>Corbel</vt:lpstr>
      <vt:lpstr>Wingdings</vt:lpstr>
      <vt:lpstr>Wingdings 2</vt:lpstr>
      <vt:lpstr>Wingdings 3</vt:lpstr>
      <vt:lpstr>Module</vt:lpstr>
      <vt:lpstr>FOOTBALL STATS</vt:lpstr>
      <vt:lpstr> WHAT  IS  IT ABOUT?</vt:lpstr>
      <vt:lpstr>METHODOLOGY</vt:lpstr>
      <vt:lpstr>              </vt:lpstr>
      <vt:lpstr>THERE IS MORE….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DBMS PROJECT               BIG ELEVEN </dc:title>
  <dc:creator>personal</dc:creator>
  <cp:lastModifiedBy>Ramya Ananth</cp:lastModifiedBy>
  <cp:revision>15</cp:revision>
  <dcterms:created xsi:type="dcterms:W3CDTF">2016-11-17T16:32:28Z</dcterms:created>
  <dcterms:modified xsi:type="dcterms:W3CDTF">2016-11-17T17:49:52Z</dcterms:modified>
</cp:coreProperties>
</file>