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jOTopJpEEJbnzaPYIjNcFPTgN6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C0C7557-4473-4585-A448-A2ABEB4BC60F}">
  <a:tblStyle styleId="{2C0C7557-4473-4585-A448-A2ABEB4BC60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regular.fntdata"/><Relationship Id="rId21" Type="http://schemas.openxmlformats.org/officeDocument/2006/relationships/slide" Target="slides/slide15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5c5496ce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5c5496ce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5c5496ce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5c5496ce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5c5496ce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5c5496ce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b573893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6b573893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b573893e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b573893e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b573893e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b573893e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1f7f602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61f7f602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f5fba96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6f5fba96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f5fba964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6f5fba964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5c5496c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65c5496c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7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6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" name="Google Shape;23;p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1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1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3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14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hyperlink" Target="https://drive.google.com/drive/u/1/folders/10chCy9ZBz1sW4VXrgCLC6mcwV_XPnGz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rive.google.com/drive/u/1/folders/10chCy9ZBz1sW4VXrgCLC6mcwV_XPnGz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rive.google.com/open?id=1jAjOFXR1B5a8o782hANO3yh352Z2Is8a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rive.google.com/open?id=1LSz3gMmlu8K2gKlQ_ZtPop6ZhFialor3" TargetMode="External"/><Relationship Id="rId4" Type="http://schemas.openxmlformats.org/officeDocument/2006/relationships/hyperlink" Target="https://www.pivotaltracker.com/n/projects/2397216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rive.google.com/drive/u/1/folders/1VcCcoFBlF4p89VUwmD8-pqoBmiae1q8I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rive.google.com/drive/u/1/folders/10chCy9ZBz1sW4VXrgCLC6mcwV_XPnGz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Team 1 Group Project</a:t>
            </a:r>
            <a:endParaRPr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The Resource Hopper</a:t>
            </a:r>
            <a:endParaRPr/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49799" y="2987150"/>
            <a:ext cx="2067750" cy="1979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5c5496ce8_0_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pic>
        <p:nvPicPr>
          <p:cNvPr id="143" name="Google Shape;143;g65c5496ce8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2796607" cy="151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65c5496ce8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7694" y="2032400"/>
            <a:ext cx="2978206" cy="14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65c5496ce8_0_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7050" y="2010925"/>
            <a:ext cx="2978200" cy="128930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65c5496ce8_0_6"/>
          <p:cNvSpPr txBox="1"/>
          <p:nvPr/>
        </p:nvSpPr>
        <p:spPr>
          <a:xfrm>
            <a:off x="275925" y="3969050"/>
            <a:ext cx="39903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See CI folder for more detail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https://drive.google.com/drive/u/1/folders/10chCy9ZBz1sW4VXrgCLC6mcwV_XPnGzm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5c5496ce8_0_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Interaction Diagram</a:t>
            </a:r>
            <a:endParaRPr/>
          </a:p>
        </p:txBody>
      </p:sp>
      <p:pic>
        <p:nvPicPr>
          <p:cNvPr id="152" name="Google Shape;152;g65c5496ce8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9288" y="1938750"/>
            <a:ext cx="4765437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5c5496ce8_0_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Transition Diagrams</a:t>
            </a:r>
            <a:endParaRPr/>
          </a:p>
        </p:txBody>
      </p:sp>
      <p:pic>
        <p:nvPicPr>
          <p:cNvPr id="158" name="Google Shape;158;g65c5496ce8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4249022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65c5496ce8_0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3822" y="2006250"/>
            <a:ext cx="4437779" cy="2978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b573893e8_0_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November 19 2019 Update</a:t>
            </a:r>
            <a:endParaRPr/>
          </a:p>
        </p:txBody>
      </p:sp>
      <p:sp>
        <p:nvSpPr>
          <p:cNvPr id="165" name="Google Shape;165;g6b573893e8_0_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Wireframes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Code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All Configuration Items located in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https://drive.google.com/drive/u/1/folders/10chCy9ZBz1sW4VXrgCLC6mcwV_XPnGzm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b573893e8_0_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Wireframes</a:t>
            </a:r>
            <a:endParaRPr/>
          </a:p>
        </p:txBody>
      </p:sp>
      <p:pic>
        <p:nvPicPr>
          <p:cNvPr id="171" name="Google Shape;171;g6b573893e8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2234850"/>
            <a:ext cx="2678351" cy="21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6b573893e8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7811" y="2234850"/>
            <a:ext cx="2300779" cy="2157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6b573893e8_0_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4650" y="2226062"/>
            <a:ext cx="2300774" cy="216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b573893e8_0_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sp>
        <p:nvSpPr>
          <p:cNvPr id="179" name="Google Shape;179;g6b573893e8_0_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in Progress can be viewed at:</a:t>
            </a:r>
            <a:br>
              <a:rPr lang="en"/>
            </a:b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https://drive.google.com/open?id=1jAjOFXR1B5a8o782hANO3yh352Z2Is8a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Team Members</a:t>
            </a:r>
            <a:endParaRPr/>
          </a:p>
        </p:txBody>
      </p:sp>
      <p:graphicFrame>
        <p:nvGraphicFramePr>
          <p:cNvPr id="94" name="Google Shape;94;p2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{2C0C7557-4473-4585-A448-A2ABEB4BC60F}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Joseph Couture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Nishitha B 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Ramya Bhat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Xiaoqing Ding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Aniket (AJ) Shah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Alvin Brewster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Project Objectives</a:t>
            </a:r>
            <a:endParaRPr/>
          </a:p>
        </p:txBody>
      </p:sp>
      <p:graphicFrame>
        <p:nvGraphicFramePr>
          <p:cNvPr id="100" name="Google Shape;100;p3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{2C0C7557-4473-4585-A448-A2ABEB4BC60F}</a:tableStyleId>
              </a:tblPr>
              <a:tblGrid>
                <a:gridCol w="1269575"/>
                <a:gridCol w="59694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Purpose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The Resource Hopper is a way for Project Managers/Product Owners to assemble a team of resources that are best suited for the project and identify those that are available within the project’s timetable.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Scope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The Resource Hopper is a database of project related talent that tracks potential team members based on their skill set and availability. Project Managers/Product Owners can query the database using a web page to help identify talent available for their upcoming project.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Roles</a:t>
            </a:r>
            <a:endParaRPr/>
          </a:p>
        </p:txBody>
      </p:sp>
      <p:graphicFrame>
        <p:nvGraphicFramePr>
          <p:cNvPr id="106" name="Google Shape;106;p4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{2C0C7557-4473-4585-A448-A2ABEB4BC60F}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Team Lead: Joseph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Developer: AJ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Developer: Xiaoqing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Usability: Ramya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Developer: Nishitha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Test Expert: Alvin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Policy</a:t>
            </a:r>
            <a:endParaRPr/>
          </a:p>
        </p:txBody>
      </p:sp>
      <p:sp>
        <p:nvSpPr>
          <p:cNvPr id="112" name="Google Shape;112;p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Each iteration will run for two weeks.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/>
              <a:t>Open Slack workspace throughout the iteration for people to “drop by” with questions.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/>
              <a:t>Sunday night meetings on Zoom - alternate between “stand up” and “sprint retrospective/kickoff.”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/>
              <a:t>All team members can submit stories to Icebox and anytime. Moved into iteration every-other Sunday.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lang="en"/>
              <a:t>Team members will be graded individually.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1f7f602f6_0_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September 30 2019 Update</a:t>
            </a:r>
            <a:endParaRPr/>
          </a:p>
        </p:txBody>
      </p:sp>
      <p:sp>
        <p:nvSpPr>
          <p:cNvPr id="118" name="Google Shape;118;g61f7f602f6_0_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Personas Createated: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Resource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Recruiter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Project Manager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https://drive.google.com/open?id=1LSz3gMmlu8K2gKlQ_ZtPop6ZhFialor3</a:t>
            </a:r>
            <a:r>
              <a:rPr lang="en"/>
              <a:t> for details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Nine stories added to ‘Icebox’ in PT (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https://www.pivotaltracker.com/n/projects/2397216</a:t>
            </a:r>
            <a:r>
              <a:rPr lang="en"/>
              <a:t>)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f5fba964c_0_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October 22 2019 Update</a:t>
            </a:r>
            <a:endParaRPr/>
          </a:p>
        </p:txBody>
      </p:sp>
      <p:sp>
        <p:nvSpPr>
          <p:cNvPr id="124" name="Google Shape;124;g6f5fba964c_0_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Configuration Item List created and uploaded to repository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Git Repo created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Entity Relationship Diagram created and uploaded to repository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Char char="●"/>
            </a:pPr>
            <a:r>
              <a:rPr lang="en">
                <a:solidFill>
                  <a:srgbClr val="FF0000"/>
                </a:solidFill>
              </a:rPr>
              <a:t>Estimation record delayed to allow stories to be refined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f5fba964c_0_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Configuration Items List</a:t>
            </a:r>
            <a:endParaRPr/>
          </a:p>
        </p:txBody>
      </p:sp>
      <p:sp>
        <p:nvSpPr>
          <p:cNvPr id="130" name="Google Shape;130;g6f5fba964c_0_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All items located in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https://drive.google.com/drive/u/1/folders/1VcCcoFBlF4p89VUwmD8-pqoBmiae1q8I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31" name="Google Shape;131;g6f5fba964c_0_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63863" y="2571750"/>
            <a:ext cx="5286375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5c5496ce8_0_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November 4</a:t>
            </a:r>
            <a:r>
              <a:rPr lang="en"/>
              <a:t> 2019 Update</a:t>
            </a:r>
            <a:endParaRPr/>
          </a:p>
        </p:txBody>
      </p:sp>
      <p:sp>
        <p:nvSpPr>
          <p:cNvPr id="137" name="Google Shape;137;g65c5496ce8_0_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Cases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Component Interaction </a:t>
            </a:r>
            <a:r>
              <a:rPr lang="en"/>
              <a:t>Diagram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State Transition Diagram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All Configuration Items now located in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https://drive.google.com/drive/u/1/folders/10chCy9ZBz1sW4VXrgCLC6mcwV_XPnGzm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