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5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Lst>
  <p:sldSz cy="5143500" cx="9144000"/>
  <p:notesSz cx="6858000" cy="9144000"/>
  <p:embeddedFontLst>
    <p:embeddedFont>
      <p:font typeface="Gill Sans"/>
      <p:regular r:id="rId34"/>
      <p:bold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http://customooxmlschemas.google.com/">
      <go:slidesCustomData xmlns:go="http://customooxmlschemas.google.com/" r:id="rId36" roundtripDataSignature="AMtx7mjCKEI3RLRwht/JNIc7GZrIg7W/W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94A0175-275C-4FCA-A97C-0C61E3F57983}">
  <a:tblStyle styleId="{C94A0175-275C-4FCA-A97C-0C61E3F57983}" styleName="Table_0">
    <a:wholeTbl>
      <a:tcTxStyle b="off" i="off">
        <a:font>
          <a:latin typeface="Gill Sans MT"/>
          <a:ea typeface="Gill Sans MT"/>
          <a:cs typeface="Gill Sans MT"/>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DF0E7"/>
          </a:solidFill>
        </a:fill>
      </a:tcStyle>
    </a:wholeTbl>
    <a:band1H>
      <a:tcTxStyle/>
      <a:tcStyle>
        <a:fill>
          <a:solidFill>
            <a:srgbClr val="FBDFCB"/>
          </a:solidFill>
        </a:fill>
      </a:tcStyle>
    </a:band1H>
    <a:band2H>
      <a:tcTxStyle/>
    </a:band2H>
    <a:band1V>
      <a:tcTxStyle/>
      <a:tcStyle>
        <a:fill>
          <a:solidFill>
            <a:srgbClr val="FBDFCB"/>
          </a:solidFill>
        </a:fill>
      </a:tcStyle>
    </a:band1V>
    <a:band2V>
      <a:tcTxStyle/>
    </a:band2V>
    <a:lastCol>
      <a:tcTxStyle b="on" i="off">
        <a:font>
          <a:latin typeface="Gill Sans MT"/>
          <a:ea typeface="Gill Sans MT"/>
          <a:cs typeface="Gill Sans MT"/>
        </a:font>
        <a:schemeClr val="lt1"/>
      </a:tcTxStyle>
      <a:tcStyle>
        <a:fill>
          <a:solidFill>
            <a:schemeClr val="accent1"/>
          </a:solidFill>
        </a:fill>
      </a:tcStyle>
    </a:lastCol>
    <a:firstCol>
      <a:tcTxStyle b="on" i="off">
        <a:font>
          <a:latin typeface="Gill Sans MT"/>
          <a:ea typeface="Gill Sans MT"/>
          <a:cs typeface="Gill Sans MT"/>
        </a:font>
        <a:schemeClr val="lt1"/>
      </a:tcTxStyle>
      <a:tcStyle>
        <a:fill>
          <a:solidFill>
            <a:schemeClr val="accent1"/>
          </a:solidFill>
        </a:fill>
      </a:tcStyle>
    </a:firstCol>
    <a:lastRow>
      <a:tcTxStyle b="on" i="off">
        <a:font>
          <a:latin typeface="Gill Sans MT"/>
          <a:ea typeface="Gill Sans MT"/>
          <a:cs typeface="Gill Sans MT"/>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Gill Sans MT"/>
          <a:ea typeface="Gill Sans MT"/>
          <a:cs typeface="Gill Sans MT"/>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font" Target="fonts/GillSans-bold.fntdata"/><Relationship Id="rId12" Type="http://schemas.openxmlformats.org/officeDocument/2006/relationships/slide" Target="slides/slide5.xml"/><Relationship Id="rId34" Type="http://schemas.openxmlformats.org/officeDocument/2006/relationships/font" Target="fonts/GillSans-regular.fntdata"/><Relationship Id="rId15" Type="http://schemas.openxmlformats.org/officeDocument/2006/relationships/slide" Target="slides/slide8.xml"/><Relationship Id="rId14" Type="http://schemas.openxmlformats.org/officeDocument/2006/relationships/slide" Target="slides/slide7.xml"/><Relationship Id="rId36" Type="http://customschemas.google.com/relationships/presentationmetadata" Target="meta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44b5dfca91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44b5dfca91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44b5dfca91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44b5dfca91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44b5dfca91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44b5dfca91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44b5dfca91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44b5dfca91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2"/>
        </a:solidFill>
      </p:bgPr>
    </p:bg>
    <p:spTree>
      <p:nvGrpSpPr>
        <p:cNvPr id="11" name="Shape 11"/>
        <p:cNvGrpSpPr/>
        <p:nvPr/>
      </p:nvGrpSpPr>
      <p:grpSpPr>
        <a:xfrm>
          <a:off x="0" y="0"/>
          <a:ext cx="0" cy="0"/>
          <a:chOff x="0" y="0"/>
          <a:chExt cx="0" cy="0"/>
        </a:xfrm>
      </p:grpSpPr>
      <p:sp>
        <p:nvSpPr>
          <p:cNvPr id="12" name="Google Shape;12;p26"/>
          <p:cNvSpPr txBox="1"/>
          <p:nvPr>
            <p:ph type="ctrTitle"/>
          </p:nvPr>
        </p:nvSpPr>
        <p:spPr>
          <a:xfrm>
            <a:off x="1200150" y="1790058"/>
            <a:ext cx="6743700" cy="123444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rmAutofit/>
          </a:bodyPr>
          <a:lstStyle>
            <a:lvl1pPr lvl="0" algn="ctr">
              <a:lnSpc>
                <a:spcPct val="90000"/>
              </a:lnSpc>
              <a:spcBef>
                <a:spcPts val="0"/>
              </a:spcBef>
              <a:spcAft>
                <a:spcPts val="0"/>
              </a:spcAft>
              <a:buClr>
                <a:srgbClr val="262626"/>
              </a:buClr>
              <a:buSzPts val="2850"/>
              <a:buFont typeface="Gill Sans"/>
              <a:buNone/>
              <a:defRPr sz="285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6"/>
          <p:cNvSpPr txBox="1"/>
          <p:nvPr>
            <p:ph idx="1" type="subTitle"/>
          </p:nvPr>
        </p:nvSpPr>
        <p:spPr>
          <a:xfrm>
            <a:off x="2021396" y="3264408"/>
            <a:ext cx="5101209" cy="929921"/>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750"/>
              </a:spcBef>
              <a:spcAft>
                <a:spcPts val="0"/>
              </a:spcAft>
              <a:buSzPts val="1500"/>
              <a:buNone/>
              <a:defRPr sz="1500">
                <a:solidFill>
                  <a:srgbClr val="FEFEFE"/>
                </a:solidFill>
              </a:defRPr>
            </a:lvl1pPr>
            <a:lvl2pPr lvl="1" algn="ctr">
              <a:lnSpc>
                <a:spcPct val="100000"/>
              </a:lnSpc>
              <a:spcBef>
                <a:spcPts val="750"/>
              </a:spcBef>
              <a:spcAft>
                <a:spcPts val="0"/>
              </a:spcAft>
              <a:buSzPts val="1500"/>
              <a:buNone/>
              <a:defRPr sz="1500"/>
            </a:lvl2pPr>
            <a:lvl3pPr lvl="2" algn="ctr">
              <a:lnSpc>
                <a:spcPct val="100000"/>
              </a:lnSpc>
              <a:spcBef>
                <a:spcPts val="750"/>
              </a:spcBef>
              <a:spcAft>
                <a:spcPts val="0"/>
              </a:spcAft>
              <a:buSzPts val="1350"/>
              <a:buNone/>
              <a:defRPr sz="1350"/>
            </a:lvl3pPr>
            <a:lvl4pPr lvl="3" algn="ctr">
              <a:lnSpc>
                <a:spcPct val="100000"/>
              </a:lnSpc>
              <a:spcBef>
                <a:spcPts val="750"/>
              </a:spcBef>
              <a:spcAft>
                <a:spcPts val="0"/>
              </a:spcAft>
              <a:buSzPts val="1200"/>
              <a:buNone/>
              <a:defRPr sz="1200"/>
            </a:lvl4pPr>
            <a:lvl5pPr lvl="4" algn="ctr">
              <a:lnSpc>
                <a:spcPct val="100000"/>
              </a:lnSpc>
              <a:spcBef>
                <a:spcPts val="750"/>
              </a:spcBef>
              <a:spcAft>
                <a:spcPts val="0"/>
              </a:spcAft>
              <a:buSzPts val="1200"/>
              <a:buNone/>
              <a:defRPr sz="1200"/>
            </a:lvl5pPr>
            <a:lvl6pPr lvl="5" algn="ctr">
              <a:lnSpc>
                <a:spcPct val="100000"/>
              </a:lnSpc>
              <a:spcBef>
                <a:spcPts val="750"/>
              </a:spcBef>
              <a:spcAft>
                <a:spcPts val="0"/>
              </a:spcAft>
              <a:buSzPts val="1200"/>
              <a:buNone/>
              <a:defRPr sz="1200"/>
            </a:lvl6pPr>
            <a:lvl7pPr lvl="6" algn="ctr">
              <a:lnSpc>
                <a:spcPct val="100000"/>
              </a:lnSpc>
              <a:spcBef>
                <a:spcPts val="750"/>
              </a:spcBef>
              <a:spcAft>
                <a:spcPts val="0"/>
              </a:spcAft>
              <a:buSzPts val="1200"/>
              <a:buNone/>
              <a:defRPr sz="1200"/>
            </a:lvl7pPr>
            <a:lvl8pPr lvl="7" algn="ctr">
              <a:lnSpc>
                <a:spcPct val="100000"/>
              </a:lnSpc>
              <a:spcBef>
                <a:spcPts val="750"/>
              </a:spcBef>
              <a:spcAft>
                <a:spcPts val="0"/>
              </a:spcAft>
              <a:buSzPts val="1200"/>
              <a:buNone/>
              <a:defRPr sz="1200"/>
            </a:lvl8pPr>
            <a:lvl9pPr lvl="8" algn="ctr">
              <a:lnSpc>
                <a:spcPct val="100000"/>
              </a:lnSpc>
              <a:spcBef>
                <a:spcPts val="750"/>
              </a:spcBef>
              <a:spcAft>
                <a:spcPts val="0"/>
              </a:spcAft>
              <a:buSzPts val="1200"/>
              <a:buNone/>
              <a:defRPr sz="1200"/>
            </a:lvl9pPr>
          </a:lstStyle>
          <a:p/>
        </p:txBody>
      </p:sp>
      <p:sp>
        <p:nvSpPr>
          <p:cNvPr id="14" name="Google Shape;14;p26"/>
          <p:cNvSpPr txBox="1"/>
          <p:nvPr>
            <p:ph idx="10" type="dt"/>
          </p:nvPr>
        </p:nvSpPr>
        <p:spPr>
          <a:xfrm>
            <a:off x="5866072" y="4679112"/>
            <a:ext cx="2065310" cy="24297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6"/>
          <p:cNvSpPr txBox="1"/>
          <p:nvPr>
            <p:ph idx="11" type="ftr"/>
          </p:nvPr>
        </p:nvSpPr>
        <p:spPr>
          <a:xfrm>
            <a:off x="1200150" y="4677156"/>
            <a:ext cx="4425892" cy="24003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6"/>
          <p:cNvSpPr/>
          <p:nvPr>
            <p:ph idx="12" type="sldNum"/>
          </p:nvPr>
        </p:nvSpPr>
        <p:spPr>
          <a:xfrm>
            <a:off x="8069192" y="4663440"/>
            <a:ext cx="274320" cy="27432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r">
              <a:spcBef>
                <a:spcPts val="0"/>
              </a:spcBef>
              <a:spcAft>
                <a:spcPts val="0"/>
              </a:spcAft>
              <a:buClr>
                <a:srgbClr val="FFFFFF"/>
              </a:buClr>
              <a:buSzPts val="800"/>
              <a:buFont typeface="Gill Sans"/>
              <a:buNone/>
              <a:defRPr/>
            </a:lvl1pPr>
            <a:lvl2pPr indent="0" lvl="1" marL="0" algn="r">
              <a:spcBef>
                <a:spcPts val="0"/>
              </a:spcBef>
              <a:spcAft>
                <a:spcPts val="0"/>
              </a:spcAft>
              <a:buClr>
                <a:srgbClr val="FFFFFF"/>
              </a:buClr>
              <a:buSzPts val="800"/>
              <a:buFont typeface="Gill Sans"/>
              <a:buNone/>
              <a:defRPr/>
            </a:lvl2pPr>
            <a:lvl3pPr indent="0" lvl="2" marL="0" algn="r">
              <a:spcBef>
                <a:spcPts val="0"/>
              </a:spcBef>
              <a:spcAft>
                <a:spcPts val="0"/>
              </a:spcAft>
              <a:buClr>
                <a:srgbClr val="FFFFFF"/>
              </a:buClr>
              <a:buSzPts val="800"/>
              <a:buFont typeface="Gill Sans"/>
              <a:buNone/>
              <a:defRPr/>
            </a:lvl3pPr>
            <a:lvl4pPr indent="0" lvl="3" marL="0" algn="r">
              <a:spcBef>
                <a:spcPts val="0"/>
              </a:spcBef>
              <a:spcAft>
                <a:spcPts val="0"/>
              </a:spcAft>
              <a:buClr>
                <a:srgbClr val="FFFFFF"/>
              </a:buClr>
              <a:buSzPts val="800"/>
              <a:buFont typeface="Gill Sans"/>
              <a:buNone/>
              <a:defRPr/>
            </a:lvl4pPr>
            <a:lvl5pPr indent="0" lvl="4" marL="0" algn="r">
              <a:spcBef>
                <a:spcPts val="0"/>
              </a:spcBef>
              <a:spcAft>
                <a:spcPts val="0"/>
              </a:spcAft>
              <a:buClr>
                <a:srgbClr val="FFFFFF"/>
              </a:buClr>
              <a:buSzPts val="800"/>
              <a:buFont typeface="Gill Sans"/>
              <a:buNone/>
              <a:defRPr/>
            </a:lvl5pPr>
            <a:lvl6pPr indent="0" lvl="5" marL="0" algn="r">
              <a:spcBef>
                <a:spcPts val="0"/>
              </a:spcBef>
              <a:spcAft>
                <a:spcPts val="0"/>
              </a:spcAft>
              <a:buClr>
                <a:srgbClr val="FFFFFF"/>
              </a:buClr>
              <a:buSzPts val="800"/>
              <a:buFont typeface="Gill Sans"/>
              <a:buNone/>
              <a:defRPr/>
            </a:lvl6pPr>
            <a:lvl7pPr indent="0" lvl="6" marL="0" algn="r">
              <a:spcBef>
                <a:spcPts val="0"/>
              </a:spcBef>
              <a:spcAft>
                <a:spcPts val="0"/>
              </a:spcAft>
              <a:buClr>
                <a:srgbClr val="FFFFFF"/>
              </a:buClr>
              <a:buSzPts val="800"/>
              <a:buFont typeface="Gill Sans"/>
              <a:buNone/>
              <a:defRPr/>
            </a:lvl7pPr>
            <a:lvl8pPr indent="0" lvl="7" marL="0" algn="r">
              <a:spcBef>
                <a:spcPts val="0"/>
              </a:spcBef>
              <a:spcAft>
                <a:spcPts val="0"/>
              </a:spcAft>
              <a:buClr>
                <a:srgbClr val="FFFFFF"/>
              </a:buClr>
              <a:buSzPts val="800"/>
              <a:buFont typeface="Gill Sans"/>
              <a:buNone/>
              <a:defRPr/>
            </a:lvl8pPr>
            <a:lvl9pPr indent="0" lvl="8" marL="0" algn="r">
              <a:spcBef>
                <a:spcPts val="0"/>
              </a:spcBef>
              <a:spcAft>
                <a:spcPts val="0"/>
              </a:spcAft>
              <a:buClr>
                <a:srgbClr val="FFFFFF"/>
              </a:buClr>
              <a:buSzPts val="800"/>
              <a:buFont typeface="Gill Sans"/>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bg>
      <p:bgPr>
        <a:solidFill>
          <a:schemeClr val="accent1"/>
        </a:solidFill>
      </p:bgPr>
    </p:bg>
    <p:spTree>
      <p:nvGrpSpPr>
        <p:cNvPr id="67" name="Shape 67"/>
        <p:cNvGrpSpPr/>
        <p:nvPr/>
      </p:nvGrpSpPr>
      <p:grpSpPr>
        <a:xfrm>
          <a:off x="0" y="0"/>
          <a:ext cx="0" cy="0"/>
          <a:chOff x="0" y="0"/>
          <a:chExt cx="0" cy="0"/>
        </a:xfrm>
      </p:grpSpPr>
      <p:sp>
        <p:nvSpPr>
          <p:cNvPr id="68" name="Google Shape;68;p34"/>
          <p:cNvSpPr txBox="1"/>
          <p:nvPr>
            <p:ph type="title"/>
          </p:nvPr>
        </p:nvSpPr>
        <p:spPr>
          <a:xfrm>
            <a:off x="1200150" y="1790058"/>
            <a:ext cx="6743700" cy="123444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rmAutofit/>
          </a:bodyPr>
          <a:lstStyle>
            <a:lvl1pPr lvl="0" algn="ctr">
              <a:lnSpc>
                <a:spcPct val="90000"/>
              </a:lnSpc>
              <a:spcBef>
                <a:spcPts val="0"/>
              </a:spcBef>
              <a:spcAft>
                <a:spcPts val="0"/>
              </a:spcAft>
              <a:buClr>
                <a:srgbClr val="262626"/>
              </a:buClr>
              <a:buSzPts val="2850"/>
              <a:buFont typeface="Gill Sans"/>
              <a:buNone/>
              <a:defRPr sz="285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34"/>
          <p:cNvSpPr txBox="1"/>
          <p:nvPr>
            <p:ph idx="1" type="body"/>
          </p:nvPr>
        </p:nvSpPr>
        <p:spPr>
          <a:xfrm>
            <a:off x="2021396" y="3264349"/>
            <a:ext cx="5101209" cy="948812"/>
          </a:xfrm>
          <a:prstGeom prst="rect">
            <a:avLst/>
          </a:prstGeom>
          <a:noFill/>
          <a:ln>
            <a:noFill/>
          </a:ln>
        </p:spPr>
        <p:txBody>
          <a:bodyPr anchorCtr="1" anchor="t" bIns="45700" lIns="91425" spcFirstLastPara="1" rIns="91425" wrap="square" tIns="45700">
            <a:normAutofit/>
          </a:bodyPr>
          <a:lstStyle>
            <a:lvl1pPr indent="-228600" lvl="0" marL="457200" algn="l">
              <a:lnSpc>
                <a:spcPct val="100000"/>
              </a:lnSpc>
              <a:spcBef>
                <a:spcPts val="750"/>
              </a:spcBef>
              <a:spcAft>
                <a:spcPts val="0"/>
              </a:spcAft>
              <a:buSzPts val="1500"/>
              <a:buNone/>
              <a:defRPr sz="1500">
                <a:solidFill>
                  <a:schemeClr val="lt1"/>
                </a:solidFill>
              </a:defRPr>
            </a:lvl1pPr>
            <a:lvl2pPr indent="-228600" lvl="1" marL="914400" algn="l">
              <a:lnSpc>
                <a:spcPct val="100000"/>
              </a:lnSpc>
              <a:spcBef>
                <a:spcPts val="750"/>
              </a:spcBef>
              <a:spcAft>
                <a:spcPts val="0"/>
              </a:spcAft>
              <a:buSzPts val="1500"/>
              <a:buNone/>
              <a:defRPr sz="1500">
                <a:solidFill>
                  <a:schemeClr val="lt1"/>
                </a:solidFill>
              </a:defRPr>
            </a:lvl2pPr>
            <a:lvl3pPr indent="-228600" lvl="2" marL="1371600" algn="l">
              <a:lnSpc>
                <a:spcPct val="100000"/>
              </a:lnSpc>
              <a:spcBef>
                <a:spcPts val="750"/>
              </a:spcBef>
              <a:spcAft>
                <a:spcPts val="0"/>
              </a:spcAft>
              <a:buSzPts val="1350"/>
              <a:buNone/>
              <a:defRPr sz="1350">
                <a:solidFill>
                  <a:schemeClr val="lt1"/>
                </a:solidFill>
              </a:defRPr>
            </a:lvl3pPr>
            <a:lvl4pPr indent="-228600" lvl="3" marL="1828800" algn="l">
              <a:lnSpc>
                <a:spcPct val="100000"/>
              </a:lnSpc>
              <a:spcBef>
                <a:spcPts val="750"/>
              </a:spcBef>
              <a:spcAft>
                <a:spcPts val="0"/>
              </a:spcAft>
              <a:buSzPts val="1200"/>
              <a:buNone/>
              <a:defRPr sz="1200">
                <a:solidFill>
                  <a:schemeClr val="lt1"/>
                </a:solidFill>
              </a:defRPr>
            </a:lvl4pPr>
            <a:lvl5pPr indent="-228600" lvl="4" marL="2286000" algn="l">
              <a:lnSpc>
                <a:spcPct val="100000"/>
              </a:lnSpc>
              <a:spcBef>
                <a:spcPts val="750"/>
              </a:spcBef>
              <a:spcAft>
                <a:spcPts val="0"/>
              </a:spcAft>
              <a:buSzPts val="1200"/>
              <a:buNone/>
              <a:defRPr sz="1200">
                <a:solidFill>
                  <a:schemeClr val="lt1"/>
                </a:solidFill>
              </a:defRPr>
            </a:lvl5pPr>
            <a:lvl6pPr indent="-228600" lvl="5" marL="2743200" algn="l">
              <a:lnSpc>
                <a:spcPct val="100000"/>
              </a:lnSpc>
              <a:spcBef>
                <a:spcPts val="750"/>
              </a:spcBef>
              <a:spcAft>
                <a:spcPts val="0"/>
              </a:spcAft>
              <a:buSzPts val="1200"/>
              <a:buNone/>
              <a:defRPr sz="1200">
                <a:solidFill>
                  <a:schemeClr val="lt1"/>
                </a:solidFill>
              </a:defRPr>
            </a:lvl6pPr>
            <a:lvl7pPr indent="-228600" lvl="6" marL="3200400" algn="l">
              <a:lnSpc>
                <a:spcPct val="100000"/>
              </a:lnSpc>
              <a:spcBef>
                <a:spcPts val="750"/>
              </a:spcBef>
              <a:spcAft>
                <a:spcPts val="0"/>
              </a:spcAft>
              <a:buSzPts val="1200"/>
              <a:buNone/>
              <a:defRPr sz="1200">
                <a:solidFill>
                  <a:schemeClr val="lt1"/>
                </a:solidFill>
              </a:defRPr>
            </a:lvl7pPr>
            <a:lvl8pPr indent="-228600" lvl="7" marL="3657600" algn="l">
              <a:lnSpc>
                <a:spcPct val="100000"/>
              </a:lnSpc>
              <a:spcBef>
                <a:spcPts val="750"/>
              </a:spcBef>
              <a:spcAft>
                <a:spcPts val="0"/>
              </a:spcAft>
              <a:buSzPts val="1200"/>
              <a:buNone/>
              <a:defRPr sz="1200">
                <a:solidFill>
                  <a:schemeClr val="lt1"/>
                </a:solidFill>
              </a:defRPr>
            </a:lvl8pPr>
            <a:lvl9pPr indent="-228600" lvl="8" marL="4114800" algn="l">
              <a:lnSpc>
                <a:spcPct val="100000"/>
              </a:lnSpc>
              <a:spcBef>
                <a:spcPts val="750"/>
              </a:spcBef>
              <a:spcAft>
                <a:spcPts val="0"/>
              </a:spcAft>
              <a:buSzPts val="1200"/>
              <a:buNone/>
              <a:defRPr sz="1200">
                <a:solidFill>
                  <a:schemeClr val="lt1"/>
                </a:solidFill>
              </a:defRPr>
            </a:lvl9pPr>
          </a:lstStyle>
          <a:p/>
        </p:txBody>
      </p:sp>
      <p:sp>
        <p:nvSpPr>
          <p:cNvPr id="70" name="Google Shape;70;p34"/>
          <p:cNvSpPr txBox="1"/>
          <p:nvPr>
            <p:ph idx="10" type="dt"/>
          </p:nvPr>
        </p:nvSpPr>
        <p:spPr>
          <a:xfrm>
            <a:off x="5866072" y="4679112"/>
            <a:ext cx="2065310" cy="24297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4"/>
          <p:cNvSpPr txBox="1"/>
          <p:nvPr>
            <p:ph idx="11" type="ftr"/>
          </p:nvPr>
        </p:nvSpPr>
        <p:spPr>
          <a:xfrm>
            <a:off x="1200150" y="4677156"/>
            <a:ext cx="4425892" cy="24003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4"/>
          <p:cNvSpPr/>
          <p:nvPr>
            <p:ph idx="12" type="sldNum"/>
          </p:nvPr>
        </p:nvSpPr>
        <p:spPr>
          <a:xfrm>
            <a:off x="8069192" y="4663440"/>
            <a:ext cx="274320" cy="27432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r">
              <a:spcBef>
                <a:spcPts val="0"/>
              </a:spcBef>
              <a:spcAft>
                <a:spcPts val="0"/>
              </a:spcAft>
              <a:buClr>
                <a:srgbClr val="FFFFFF"/>
              </a:buClr>
              <a:buSzPts val="800"/>
              <a:buFont typeface="Gill Sans"/>
              <a:buNone/>
              <a:defRPr/>
            </a:lvl1pPr>
            <a:lvl2pPr indent="0" lvl="1" marL="0" algn="r">
              <a:spcBef>
                <a:spcPts val="0"/>
              </a:spcBef>
              <a:spcAft>
                <a:spcPts val="0"/>
              </a:spcAft>
              <a:buClr>
                <a:srgbClr val="FFFFFF"/>
              </a:buClr>
              <a:buSzPts val="800"/>
              <a:buFont typeface="Gill Sans"/>
              <a:buNone/>
              <a:defRPr/>
            </a:lvl2pPr>
            <a:lvl3pPr indent="0" lvl="2" marL="0" algn="r">
              <a:spcBef>
                <a:spcPts val="0"/>
              </a:spcBef>
              <a:spcAft>
                <a:spcPts val="0"/>
              </a:spcAft>
              <a:buClr>
                <a:srgbClr val="FFFFFF"/>
              </a:buClr>
              <a:buSzPts val="800"/>
              <a:buFont typeface="Gill Sans"/>
              <a:buNone/>
              <a:defRPr/>
            </a:lvl3pPr>
            <a:lvl4pPr indent="0" lvl="3" marL="0" algn="r">
              <a:spcBef>
                <a:spcPts val="0"/>
              </a:spcBef>
              <a:spcAft>
                <a:spcPts val="0"/>
              </a:spcAft>
              <a:buClr>
                <a:srgbClr val="FFFFFF"/>
              </a:buClr>
              <a:buSzPts val="800"/>
              <a:buFont typeface="Gill Sans"/>
              <a:buNone/>
              <a:defRPr/>
            </a:lvl4pPr>
            <a:lvl5pPr indent="0" lvl="4" marL="0" algn="r">
              <a:spcBef>
                <a:spcPts val="0"/>
              </a:spcBef>
              <a:spcAft>
                <a:spcPts val="0"/>
              </a:spcAft>
              <a:buClr>
                <a:srgbClr val="FFFFFF"/>
              </a:buClr>
              <a:buSzPts val="800"/>
              <a:buFont typeface="Gill Sans"/>
              <a:buNone/>
              <a:defRPr/>
            </a:lvl5pPr>
            <a:lvl6pPr indent="0" lvl="5" marL="0" algn="r">
              <a:spcBef>
                <a:spcPts val="0"/>
              </a:spcBef>
              <a:spcAft>
                <a:spcPts val="0"/>
              </a:spcAft>
              <a:buClr>
                <a:srgbClr val="FFFFFF"/>
              </a:buClr>
              <a:buSzPts val="800"/>
              <a:buFont typeface="Gill Sans"/>
              <a:buNone/>
              <a:defRPr/>
            </a:lvl6pPr>
            <a:lvl7pPr indent="0" lvl="6" marL="0" algn="r">
              <a:spcBef>
                <a:spcPts val="0"/>
              </a:spcBef>
              <a:spcAft>
                <a:spcPts val="0"/>
              </a:spcAft>
              <a:buClr>
                <a:srgbClr val="FFFFFF"/>
              </a:buClr>
              <a:buSzPts val="800"/>
              <a:buFont typeface="Gill Sans"/>
              <a:buNone/>
              <a:defRPr/>
            </a:lvl7pPr>
            <a:lvl8pPr indent="0" lvl="7" marL="0" algn="r">
              <a:spcBef>
                <a:spcPts val="0"/>
              </a:spcBef>
              <a:spcAft>
                <a:spcPts val="0"/>
              </a:spcAft>
              <a:buClr>
                <a:srgbClr val="FFFFFF"/>
              </a:buClr>
              <a:buSzPts val="800"/>
              <a:buFont typeface="Gill Sans"/>
              <a:buNone/>
              <a:defRPr/>
            </a:lvl8pPr>
            <a:lvl9pPr indent="0" lvl="8" marL="0" algn="r">
              <a:spcBef>
                <a:spcPts val="0"/>
              </a:spcBef>
              <a:spcAft>
                <a:spcPts val="0"/>
              </a:spcAft>
              <a:buClr>
                <a:srgbClr val="FFFFFF"/>
              </a:buClr>
              <a:buSzPts val="800"/>
              <a:buFont typeface="Gill Sans"/>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3" name="Shape 73"/>
        <p:cNvGrpSpPr/>
        <p:nvPr/>
      </p:nvGrpSpPr>
      <p:grpSpPr>
        <a:xfrm>
          <a:off x="0" y="0"/>
          <a:ext cx="0" cy="0"/>
          <a:chOff x="0" y="0"/>
          <a:chExt cx="0" cy="0"/>
        </a:xfrm>
      </p:grpSpPr>
      <p:sp>
        <p:nvSpPr>
          <p:cNvPr id="74" name="Google Shape;74;p35"/>
          <p:cNvSpPr txBox="1"/>
          <p:nvPr>
            <p:ph idx="1" type="body"/>
          </p:nvPr>
        </p:nvSpPr>
        <p:spPr>
          <a:xfrm>
            <a:off x="1187577" y="1735075"/>
            <a:ext cx="3202686" cy="528065"/>
          </a:xfrm>
          <a:prstGeom prst="rect">
            <a:avLst/>
          </a:prstGeom>
          <a:noFill/>
          <a:ln>
            <a:noFill/>
          </a:ln>
        </p:spPr>
        <p:txBody>
          <a:bodyPr anchorCtr="1" anchor="b" bIns="45700" lIns="91425" spcFirstLastPara="1" rIns="91425" wrap="square" tIns="45700">
            <a:normAutofit/>
          </a:bodyPr>
          <a:lstStyle>
            <a:lvl1pPr indent="-228600" lvl="0" marL="457200" algn="ctr">
              <a:lnSpc>
                <a:spcPct val="100000"/>
              </a:lnSpc>
              <a:spcBef>
                <a:spcPts val="750"/>
              </a:spcBef>
              <a:spcAft>
                <a:spcPts val="0"/>
              </a:spcAft>
              <a:buSzPts val="1425"/>
              <a:buNone/>
              <a:defRPr b="0" sz="1425" cap="none">
                <a:solidFill>
                  <a:srgbClr val="6B8890"/>
                </a:solidFill>
              </a:defRPr>
            </a:lvl1pPr>
            <a:lvl2pPr indent="-228600" lvl="1" marL="914400" algn="l">
              <a:lnSpc>
                <a:spcPct val="100000"/>
              </a:lnSpc>
              <a:spcBef>
                <a:spcPts val="750"/>
              </a:spcBef>
              <a:spcAft>
                <a:spcPts val="0"/>
              </a:spcAft>
              <a:buSzPts val="1425"/>
              <a:buNone/>
              <a:defRPr b="1" sz="1425"/>
            </a:lvl2pPr>
            <a:lvl3pPr indent="-228600" lvl="2" marL="1371600" algn="l">
              <a:lnSpc>
                <a:spcPct val="100000"/>
              </a:lnSpc>
              <a:spcBef>
                <a:spcPts val="750"/>
              </a:spcBef>
              <a:spcAft>
                <a:spcPts val="0"/>
              </a:spcAft>
              <a:buSzPts val="1350"/>
              <a:buNone/>
              <a:defRPr b="1" sz="1350"/>
            </a:lvl3pPr>
            <a:lvl4pPr indent="-228600" lvl="3" marL="1828800" algn="l">
              <a:lnSpc>
                <a:spcPct val="100000"/>
              </a:lnSpc>
              <a:spcBef>
                <a:spcPts val="750"/>
              </a:spcBef>
              <a:spcAft>
                <a:spcPts val="0"/>
              </a:spcAft>
              <a:buSzPts val="1200"/>
              <a:buNone/>
              <a:defRPr b="1" sz="1200"/>
            </a:lvl4pPr>
            <a:lvl5pPr indent="-228600" lvl="4" marL="2286000" algn="l">
              <a:lnSpc>
                <a:spcPct val="100000"/>
              </a:lnSpc>
              <a:spcBef>
                <a:spcPts val="750"/>
              </a:spcBef>
              <a:spcAft>
                <a:spcPts val="0"/>
              </a:spcAft>
              <a:buSzPts val="1200"/>
              <a:buNone/>
              <a:defRPr b="1" sz="1200"/>
            </a:lvl5pPr>
            <a:lvl6pPr indent="-228600" lvl="5" marL="2743200" algn="l">
              <a:lnSpc>
                <a:spcPct val="100000"/>
              </a:lnSpc>
              <a:spcBef>
                <a:spcPts val="750"/>
              </a:spcBef>
              <a:spcAft>
                <a:spcPts val="0"/>
              </a:spcAft>
              <a:buSzPts val="1200"/>
              <a:buNone/>
              <a:defRPr b="1" sz="1200"/>
            </a:lvl6pPr>
            <a:lvl7pPr indent="-228600" lvl="6" marL="3200400" algn="l">
              <a:lnSpc>
                <a:spcPct val="100000"/>
              </a:lnSpc>
              <a:spcBef>
                <a:spcPts val="750"/>
              </a:spcBef>
              <a:spcAft>
                <a:spcPts val="0"/>
              </a:spcAft>
              <a:buSzPts val="1200"/>
              <a:buNone/>
              <a:defRPr b="1" sz="1200"/>
            </a:lvl7pPr>
            <a:lvl8pPr indent="-228600" lvl="7" marL="3657600" algn="l">
              <a:lnSpc>
                <a:spcPct val="100000"/>
              </a:lnSpc>
              <a:spcBef>
                <a:spcPts val="750"/>
              </a:spcBef>
              <a:spcAft>
                <a:spcPts val="0"/>
              </a:spcAft>
              <a:buSzPts val="1200"/>
              <a:buNone/>
              <a:defRPr b="1" sz="1200"/>
            </a:lvl8pPr>
            <a:lvl9pPr indent="-228600" lvl="8" marL="4114800" algn="l">
              <a:lnSpc>
                <a:spcPct val="100000"/>
              </a:lnSpc>
              <a:spcBef>
                <a:spcPts val="750"/>
              </a:spcBef>
              <a:spcAft>
                <a:spcPts val="0"/>
              </a:spcAft>
              <a:buSzPts val="1200"/>
              <a:buNone/>
              <a:defRPr b="1" sz="1200"/>
            </a:lvl9pPr>
          </a:lstStyle>
          <a:p/>
        </p:txBody>
      </p:sp>
      <p:sp>
        <p:nvSpPr>
          <p:cNvPr id="75" name="Google Shape;75;p35"/>
          <p:cNvSpPr txBox="1"/>
          <p:nvPr>
            <p:ph idx="2" type="body"/>
          </p:nvPr>
        </p:nvSpPr>
        <p:spPr>
          <a:xfrm>
            <a:off x="1187577" y="2357438"/>
            <a:ext cx="3202686" cy="1947582"/>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750"/>
              </a:spcBef>
              <a:spcAft>
                <a:spcPts val="0"/>
              </a:spcAft>
              <a:buSzPts val="1800"/>
              <a:buChar char="•"/>
              <a:defRPr/>
            </a:lvl1pPr>
            <a:lvl2pPr indent="-342900" lvl="1" marL="914400" algn="l">
              <a:lnSpc>
                <a:spcPct val="100000"/>
              </a:lnSpc>
              <a:spcBef>
                <a:spcPts val="750"/>
              </a:spcBef>
              <a:spcAft>
                <a:spcPts val="0"/>
              </a:spcAft>
              <a:buSzPts val="1800"/>
              <a:buChar char="•"/>
              <a:defRPr/>
            </a:lvl2pPr>
            <a:lvl3pPr indent="-342900" lvl="2" marL="1371600" algn="l">
              <a:lnSpc>
                <a:spcPct val="100000"/>
              </a:lnSpc>
              <a:spcBef>
                <a:spcPts val="750"/>
              </a:spcBef>
              <a:spcAft>
                <a:spcPts val="0"/>
              </a:spcAft>
              <a:buSzPts val="1800"/>
              <a:buChar char="•"/>
              <a:defRPr/>
            </a:lvl3pPr>
            <a:lvl4pPr indent="-342900" lvl="3" marL="1828800" algn="l">
              <a:lnSpc>
                <a:spcPct val="100000"/>
              </a:lnSpc>
              <a:spcBef>
                <a:spcPts val="750"/>
              </a:spcBef>
              <a:spcAft>
                <a:spcPts val="0"/>
              </a:spcAft>
              <a:buSzPts val="1800"/>
              <a:buChar char="•"/>
              <a:defRPr/>
            </a:lvl4pPr>
            <a:lvl5pPr indent="-342900" lvl="4" marL="2286000" algn="l">
              <a:lnSpc>
                <a:spcPct val="100000"/>
              </a:lnSpc>
              <a:spcBef>
                <a:spcPts val="750"/>
              </a:spcBef>
              <a:spcAft>
                <a:spcPts val="0"/>
              </a:spcAft>
              <a:buSzPts val="1800"/>
              <a:buChar char="•"/>
              <a:defRPr/>
            </a:lvl5pPr>
            <a:lvl6pPr indent="-342900" lvl="5" marL="2743200" algn="l">
              <a:lnSpc>
                <a:spcPct val="100000"/>
              </a:lnSpc>
              <a:spcBef>
                <a:spcPts val="750"/>
              </a:spcBef>
              <a:spcAft>
                <a:spcPts val="0"/>
              </a:spcAft>
              <a:buSzPts val="1800"/>
              <a:buChar char="•"/>
              <a:defRPr/>
            </a:lvl6pPr>
            <a:lvl7pPr indent="-342900" lvl="6" marL="3200400" algn="l">
              <a:lnSpc>
                <a:spcPct val="100000"/>
              </a:lnSpc>
              <a:spcBef>
                <a:spcPts val="750"/>
              </a:spcBef>
              <a:spcAft>
                <a:spcPts val="0"/>
              </a:spcAft>
              <a:buSzPts val="1800"/>
              <a:buChar char="•"/>
              <a:defRPr/>
            </a:lvl7pPr>
            <a:lvl8pPr indent="-342900" lvl="7" marL="3657600" algn="l">
              <a:lnSpc>
                <a:spcPct val="100000"/>
              </a:lnSpc>
              <a:spcBef>
                <a:spcPts val="750"/>
              </a:spcBef>
              <a:spcAft>
                <a:spcPts val="0"/>
              </a:spcAft>
              <a:buSzPts val="1800"/>
              <a:buChar char="•"/>
              <a:defRPr/>
            </a:lvl8pPr>
            <a:lvl9pPr indent="-342900" lvl="8" marL="4114800" algn="l">
              <a:lnSpc>
                <a:spcPct val="100000"/>
              </a:lnSpc>
              <a:spcBef>
                <a:spcPts val="750"/>
              </a:spcBef>
              <a:spcAft>
                <a:spcPts val="0"/>
              </a:spcAft>
              <a:buSzPts val="1800"/>
              <a:buChar char="•"/>
              <a:defRPr/>
            </a:lvl9pPr>
          </a:lstStyle>
          <a:p/>
        </p:txBody>
      </p:sp>
      <p:sp>
        <p:nvSpPr>
          <p:cNvPr id="76" name="Google Shape;76;p35"/>
          <p:cNvSpPr txBox="1"/>
          <p:nvPr>
            <p:ph idx="3" type="body"/>
          </p:nvPr>
        </p:nvSpPr>
        <p:spPr>
          <a:xfrm>
            <a:off x="4753737" y="2357438"/>
            <a:ext cx="3190113" cy="1947582"/>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750"/>
              </a:spcBef>
              <a:spcAft>
                <a:spcPts val="0"/>
              </a:spcAft>
              <a:buSzPts val="1800"/>
              <a:buChar char="•"/>
              <a:defRPr/>
            </a:lvl1pPr>
            <a:lvl2pPr indent="-342900" lvl="1" marL="914400" algn="l">
              <a:lnSpc>
                <a:spcPct val="100000"/>
              </a:lnSpc>
              <a:spcBef>
                <a:spcPts val="750"/>
              </a:spcBef>
              <a:spcAft>
                <a:spcPts val="0"/>
              </a:spcAft>
              <a:buSzPts val="1800"/>
              <a:buChar char="•"/>
              <a:defRPr/>
            </a:lvl2pPr>
            <a:lvl3pPr indent="-342900" lvl="2" marL="1371600" algn="l">
              <a:lnSpc>
                <a:spcPct val="100000"/>
              </a:lnSpc>
              <a:spcBef>
                <a:spcPts val="750"/>
              </a:spcBef>
              <a:spcAft>
                <a:spcPts val="0"/>
              </a:spcAft>
              <a:buSzPts val="1800"/>
              <a:buChar char="•"/>
              <a:defRPr/>
            </a:lvl3pPr>
            <a:lvl4pPr indent="-342900" lvl="3" marL="1828800" algn="l">
              <a:lnSpc>
                <a:spcPct val="100000"/>
              </a:lnSpc>
              <a:spcBef>
                <a:spcPts val="750"/>
              </a:spcBef>
              <a:spcAft>
                <a:spcPts val="0"/>
              </a:spcAft>
              <a:buSzPts val="1800"/>
              <a:buChar char="•"/>
              <a:defRPr/>
            </a:lvl4pPr>
            <a:lvl5pPr indent="-304800" lvl="4" marL="2286000" algn="l">
              <a:lnSpc>
                <a:spcPct val="100000"/>
              </a:lnSpc>
              <a:spcBef>
                <a:spcPts val="750"/>
              </a:spcBef>
              <a:spcAft>
                <a:spcPts val="0"/>
              </a:spcAft>
              <a:buSzPts val="1200"/>
              <a:buChar char="•"/>
              <a:defRPr/>
            </a:lvl5pPr>
            <a:lvl6pPr indent="-342900" lvl="5" marL="2743200" algn="l">
              <a:lnSpc>
                <a:spcPct val="100000"/>
              </a:lnSpc>
              <a:spcBef>
                <a:spcPts val="750"/>
              </a:spcBef>
              <a:spcAft>
                <a:spcPts val="0"/>
              </a:spcAft>
              <a:buSzPts val="1800"/>
              <a:buChar char="•"/>
              <a:defRPr/>
            </a:lvl6pPr>
            <a:lvl7pPr indent="-342900" lvl="6" marL="3200400" algn="l">
              <a:lnSpc>
                <a:spcPct val="100000"/>
              </a:lnSpc>
              <a:spcBef>
                <a:spcPts val="750"/>
              </a:spcBef>
              <a:spcAft>
                <a:spcPts val="0"/>
              </a:spcAft>
              <a:buSzPts val="1800"/>
              <a:buChar char="•"/>
              <a:defRPr/>
            </a:lvl7pPr>
            <a:lvl8pPr indent="-342900" lvl="7" marL="3657600" algn="l">
              <a:lnSpc>
                <a:spcPct val="100000"/>
              </a:lnSpc>
              <a:spcBef>
                <a:spcPts val="750"/>
              </a:spcBef>
              <a:spcAft>
                <a:spcPts val="0"/>
              </a:spcAft>
              <a:buSzPts val="1800"/>
              <a:buChar char="•"/>
              <a:defRPr/>
            </a:lvl8pPr>
            <a:lvl9pPr indent="-342900" lvl="8" marL="4114800" algn="l">
              <a:lnSpc>
                <a:spcPct val="100000"/>
              </a:lnSpc>
              <a:spcBef>
                <a:spcPts val="750"/>
              </a:spcBef>
              <a:spcAft>
                <a:spcPts val="0"/>
              </a:spcAft>
              <a:buSzPts val="1800"/>
              <a:buChar char="•"/>
              <a:defRPr/>
            </a:lvl9pPr>
          </a:lstStyle>
          <a:p/>
        </p:txBody>
      </p:sp>
      <p:sp>
        <p:nvSpPr>
          <p:cNvPr id="77" name="Google Shape;77;p35"/>
          <p:cNvSpPr txBox="1"/>
          <p:nvPr>
            <p:ph idx="4" type="body"/>
          </p:nvPr>
        </p:nvSpPr>
        <p:spPr>
          <a:xfrm>
            <a:off x="4753737" y="1735075"/>
            <a:ext cx="3202686" cy="528065"/>
          </a:xfrm>
          <a:prstGeom prst="rect">
            <a:avLst/>
          </a:prstGeom>
          <a:noFill/>
          <a:ln>
            <a:noFill/>
          </a:ln>
        </p:spPr>
        <p:txBody>
          <a:bodyPr anchorCtr="1" anchor="b" bIns="45700" lIns="91425" spcFirstLastPara="1" rIns="91425" wrap="square" tIns="45700">
            <a:normAutofit/>
          </a:bodyPr>
          <a:lstStyle>
            <a:lvl1pPr indent="-228600" lvl="0" marL="457200" algn="ctr">
              <a:lnSpc>
                <a:spcPct val="100000"/>
              </a:lnSpc>
              <a:spcBef>
                <a:spcPts val="750"/>
              </a:spcBef>
              <a:spcAft>
                <a:spcPts val="0"/>
              </a:spcAft>
              <a:buSzPts val="1425"/>
              <a:buNone/>
              <a:defRPr b="0" sz="1425" cap="none">
                <a:solidFill>
                  <a:srgbClr val="6B8890"/>
                </a:solidFill>
              </a:defRPr>
            </a:lvl1pPr>
            <a:lvl2pPr indent="-228600" lvl="1" marL="914400" algn="l">
              <a:lnSpc>
                <a:spcPct val="100000"/>
              </a:lnSpc>
              <a:spcBef>
                <a:spcPts val="750"/>
              </a:spcBef>
              <a:spcAft>
                <a:spcPts val="0"/>
              </a:spcAft>
              <a:buSzPts val="1425"/>
              <a:buNone/>
              <a:defRPr b="1" sz="1425"/>
            </a:lvl2pPr>
            <a:lvl3pPr indent="-228600" lvl="2" marL="1371600" algn="l">
              <a:lnSpc>
                <a:spcPct val="100000"/>
              </a:lnSpc>
              <a:spcBef>
                <a:spcPts val="750"/>
              </a:spcBef>
              <a:spcAft>
                <a:spcPts val="0"/>
              </a:spcAft>
              <a:buSzPts val="1350"/>
              <a:buNone/>
              <a:defRPr b="1" sz="1350"/>
            </a:lvl3pPr>
            <a:lvl4pPr indent="-228600" lvl="3" marL="1828800" algn="l">
              <a:lnSpc>
                <a:spcPct val="100000"/>
              </a:lnSpc>
              <a:spcBef>
                <a:spcPts val="750"/>
              </a:spcBef>
              <a:spcAft>
                <a:spcPts val="0"/>
              </a:spcAft>
              <a:buSzPts val="1200"/>
              <a:buNone/>
              <a:defRPr b="1" sz="1200"/>
            </a:lvl4pPr>
            <a:lvl5pPr indent="-228600" lvl="4" marL="2286000" algn="l">
              <a:lnSpc>
                <a:spcPct val="100000"/>
              </a:lnSpc>
              <a:spcBef>
                <a:spcPts val="750"/>
              </a:spcBef>
              <a:spcAft>
                <a:spcPts val="0"/>
              </a:spcAft>
              <a:buSzPts val="1200"/>
              <a:buNone/>
              <a:defRPr b="1" sz="1200"/>
            </a:lvl5pPr>
            <a:lvl6pPr indent="-228600" lvl="5" marL="2743200" algn="l">
              <a:lnSpc>
                <a:spcPct val="100000"/>
              </a:lnSpc>
              <a:spcBef>
                <a:spcPts val="750"/>
              </a:spcBef>
              <a:spcAft>
                <a:spcPts val="0"/>
              </a:spcAft>
              <a:buSzPts val="1200"/>
              <a:buNone/>
              <a:defRPr b="1" sz="1200"/>
            </a:lvl6pPr>
            <a:lvl7pPr indent="-228600" lvl="6" marL="3200400" algn="l">
              <a:lnSpc>
                <a:spcPct val="100000"/>
              </a:lnSpc>
              <a:spcBef>
                <a:spcPts val="750"/>
              </a:spcBef>
              <a:spcAft>
                <a:spcPts val="0"/>
              </a:spcAft>
              <a:buSzPts val="1200"/>
              <a:buNone/>
              <a:defRPr b="1" sz="1200"/>
            </a:lvl7pPr>
            <a:lvl8pPr indent="-228600" lvl="7" marL="3657600" algn="l">
              <a:lnSpc>
                <a:spcPct val="100000"/>
              </a:lnSpc>
              <a:spcBef>
                <a:spcPts val="750"/>
              </a:spcBef>
              <a:spcAft>
                <a:spcPts val="0"/>
              </a:spcAft>
              <a:buSzPts val="1200"/>
              <a:buNone/>
              <a:defRPr b="1" sz="1200"/>
            </a:lvl8pPr>
            <a:lvl9pPr indent="-228600" lvl="8" marL="4114800" algn="l">
              <a:lnSpc>
                <a:spcPct val="100000"/>
              </a:lnSpc>
              <a:spcBef>
                <a:spcPts val="750"/>
              </a:spcBef>
              <a:spcAft>
                <a:spcPts val="0"/>
              </a:spcAft>
              <a:buSzPts val="1200"/>
              <a:buNone/>
              <a:defRPr b="1" sz="1200"/>
            </a:lvl9pPr>
          </a:lstStyle>
          <a:p/>
        </p:txBody>
      </p:sp>
      <p:sp>
        <p:nvSpPr>
          <p:cNvPr id="78" name="Google Shape;78;p35"/>
          <p:cNvSpPr txBox="1"/>
          <p:nvPr>
            <p:ph idx="10" type="dt"/>
          </p:nvPr>
        </p:nvSpPr>
        <p:spPr>
          <a:xfrm>
            <a:off x="5866072" y="4679112"/>
            <a:ext cx="2065310" cy="24297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5"/>
          <p:cNvSpPr txBox="1"/>
          <p:nvPr>
            <p:ph idx="11" type="ftr"/>
          </p:nvPr>
        </p:nvSpPr>
        <p:spPr>
          <a:xfrm>
            <a:off x="1200150" y="4677156"/>
            <a:ext cx="4425892" cy="24003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35"/>
          <p:cNvSpPr/>
          <p:nvPr>
            <p:ph idx="12" type="sldNum"/>
          </p:nvPr>
        </p:nvSpPr>
        <p:spPr>
          <a:xfrm>
            <a:off x="8069192" y="4663440"/>
            <a:ext cx="274320" cy="27432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r">
              <a:spcBef>
                <a:spcPts val="0"/>
              </a:spcBef>
              <a:spcAft>
                <a:spcPts val="0"/>
              </a:spcAft>
              <a:buClr>
                <a:srgbClr val="FFFFFF"/>
              </a:buClr>
              <a:buSzPts val="800"/>
              <a:buFont typeface="Gill Sans"/>
              <a:buNone/>
              <a:defRPr/>
            </a:lvl1pPr>
            <a:lvl2pPr indent="0" lvl="1" marL="0" algn="r">
              <a:spcBef>
                <a:spcPts val="0"/>
              </a:spcBef>
              <a:spcAft>
                <a:spcPts val="0"/>
              </a:spcAft>
              <a:buClr>
                <a:srgbClr val="FFFFFF"/>
              </a:buClr>
              <a:buSzPts val="800"/>
              <a:buFont typeface="Gill Sans"/>
              <a:buNone/>
              <a:defRPr/>
            </a:lvl2pPr>
            <a:lvl3pPr indent="0" lvl="2" marL="0" algn="r">
              <a:spcBef>
                <a:spcPts val="0"/>
              </a:spcBef>
              <a:spcAft>
                <a:spcPts val="0"/>
              </a:spcAft>
              <a:buClr>
                <a:srgbClr val="FFFFFF"/>
              </a:buClr>
              <a:buSzPts val="800"/>
              <a:buFont typeface="Gill Sans"/>
              <a:buNone/>
              <a:defRPr/>
            </a:lvl3pPr>
            <a:lvl4pPr indent="0" lvl="3" marL="0" algn="r">
              <a:spcBef>
                <a:spcPts val="0"/>
              </a:spcBef>
              <a:spcAft>
                <a:spcPts val="0"/>
              </a:spcAft>
              <a:buClr>
                <a:srgbClr val="FFFFFF"/>
              </a:buClr>
              <a:buSzPts val="800"/>
              <a:buFont typeface="Gill Sans"/>
              <a:buNone/>
              <a:defRPr/>
            </a:lvl4pPr>
            <a:lvl5pPr indent="0" lvl="4" marL="0" algn="r">
              <a:spcBef>
                <a:spcPts val="0"/>
              </a:spcBef>
              <a:spcAft>
                <a:spcPts val="0"/>
              </a:spcAft>
              <a:buClr>
                <a:srgbClr val="FFFFFF"/>
              </a:buClr>
              <a:buSzPts val="800"/>
              <a:buFont typeface="Gill Sans"/>
              <a:buNone/>
              <a:defRPr/>
            </a:lvl5pPr>
            <a:lvl6pPr indent="0" lvl="5" marL="0" algn="r">
              <a:spcBef>
                <a:spcPts val="0"/>
              </a:spcBef>
              <a:spcAft>
                <a:spcPts val="0"/>
              </a:spcAft>
              <a:buClr>
                <a:srgbClr val="FFFFFF"/>
              </a:buClr>
              <a:buSzPts val="800"/>
              <a:buFont typeface="Gill Sans"/>
              <a:buNone/>
              <a:defRPr/>
            </a:lvl6pPr>
            <a:lvl7pPr indent="0" lvl="6" marL="0" algn="r">
              <a:spcBef>
                <a:spcPts val="0"/>
              </a:spcBef>
              <a:spcAft>
                <a:spcPts val="0"/>
              </a:spcAft>
              <a:buClr>
                <a:srgbClr val="FFFFFF"/>
              </a:buClr>
              <a:buSzPts val="800"/>
              <a:buFont typeface="Gill Sans"/>
              <a:buNone/>
              <a:defRPr/>
            </a:lvl7pPr>
            <a:lvl8pPr indent="0" lvl="7" marL="0" algn="r">
              <a:spcBef>
                <a:spcPts val="0"/>
              </a:spcBef>
              <a:spcAft>
                <a:spcPts val="0"/>
              </a:spcAft>
              <a:buClr>
                <a:srgbClr val="FFFFFF"/>
              </a:buClr>
              <a:buSzPts val="800"/>
              <a:buFont typeface="Gill Sans"/>
              <a:buNone/>
              <a:defRPr/>
            </a:lvl8pPr>
            <a:lvl9pPr indent="0" lvl="8" marL="0" algn="r">
              <a:spcBef>
                <a:spcPts val="0"/>
              </a:spcBef>
              <a:spcAft>
                <a:spcPts val="0"/>
              </a:spcAft>
              <a:buClr>
                <a:srgbClr val="FFFFFF"/>
              </a:buClr>
              <a:buSzPts val="800"/>
              <a:buFont typeface="Gill Sans"/>
              <a:buNone/>
              <a:defRPr/>
            </a:lvl9pPr>
          </a:lstStyle>
          <a:p>
            <a:pPr indent="0" lvl="0" marL="0" rtl="0" algn="r">
              <a:spcBef>
                <a:spcPts val="0"/>
              </a:spcBef>
              <a:spcAft>
                <a:spcPts val="0"/>
              </a:spcAft>
              <a:buNone/>
            </a:pPr>
            <a:fld id="{00000000-1234-1234-1234-123412341234}" type="slidenum">
              <a:rPr lang="en"/>
              <a:t>‹#›</a:t>
            </a:fld>
            <a:endParaRPr/>
          </a:p>
        </p:txBody>
      </p:sp>
      <p:sp>
        <p:nvSpPr>
          <p:cNvPr id="81" name="Google Shape;81;p35"/>
          <p:cNvSpPr txBox="1"/>
          <p:nvPr>
            <p:ph type="title"/>
          </p:nvPr>
        </p:nvSpPr>
        <p:spPr>
          <a:xfrm>
            <a:off x="1673352" y="723519"/>
            <a:ext cx="5797296" cy="89154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2" name="Shape 82"/>
        <p:cNvGrpSpPr/>
        <p:nvPr/>
      </p:nvGrpSpPr>
      <p:grpSpPr>
        <a:xfrm>
          <a:off x="0" y="0"/>
          <a:ext cx="0" cy="0"/>
          <a:chOff x="0" y="0"/>
          <a:chExt cx="0" cy="0"/>
        </a:xfrm>
      </p:grpSpPr>
      <p:sp>
        <p:nvSpPr>
          <p:cNvPr id="83" name="Google Shape;83;p36"/>
          <p:cNvSpPr txBox="1"/>
          <p:nvPr>
            <p:ph type="title"/>
          </p:nvPr>
        </p:nvSpPr>
        <p:spPr>
          <a:xfrm>
            <a:off x="1673352" y="723519"/>
            <a:ext cx="5797296" cy="89154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36"/>
          <p:cNvSpPr txBox="1"/>
          <p:nvPr>
            <p:ph idx="10" type="dt"/>
          </p:nvPr>
        </p:nvSpPr>
        <p:spPr>
          <a:xfrm>
            <a:off x="5866072" y="4679112"/>
            <a:ext cx="2065310" cy="24297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36"/>
          <p:cNvSpPr txBox="1"/>
          <p:nvPr>
            <p:ph idx="11" type="ftr"/>
          </p:nvPr>
        </p:nvSpPr>
        <p:spPr>
          <a:xfrm>
            <a:off x="1200150" y="4677156"/>
            <a:ext cx="4425892" cy="24003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36"/>
          <p:cNvSpPr/>
          <p:nvPr>
            <p:ph idx="12" type="sldNum"/>
          </p:nvPr>
        </p:nvSpPr>
        <p:spPr>
          <a:xfrm>
            <a:off x="8069192" y="4663440"/>
            <a:ext cx="274320" cy="27432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r">
              <a:spcBef>
                <a:spcPts val="0"/>
              </a:spcBef>
              <a:spcAft>
                <a:spcPts val="0"/>
              </a:spcAft>
              <a:buClr>
                <a:srgbClr val="FFFFFF"/>
              </a:buClr>
              <a:buSzPts val="800"/>
              <a:buFont typeface="Gill Sans"/>
              <a:buNone/>
              <a:defRPr/>
            </a:lvl1pPr>
            <a:lvl2pPr indent="0" lvl="1" marL="0" algn="r">
              <a:spcBef>
                <a:spcPts val="0"/>
              </a:spcBef>
              <a:spcAft>
                <a:spcPts val="0"/>
              </a:spcAft>
              <a:buClr>
                <a:srgbClr val="FFFFFF"/>
              </a:buClr>
              <a:buSzPts val="800"/>
              <a:buFont typeface="Gill Sans"/>
              <a:buNone/>
              <a:defRPr/>
            </a:lvl2pPr>
            <a:lvl3pPr indent="0" lvl="2" marL="0" algn="r">
              <a:spcBef>
                <a:spcPts val="0"/>
              </a:spcBef>
              <a:spcAft>
                <a:spcPts val="0"/>
              </a:spcAft>
              <a:buClr>
                <a:srgbClr val="FFFFFF"/>
              </a:buClr>
              <a:buSzPts val="800"/>
              <a:buFont typeface="Gill Sans"/>
              <a:buNone/>
              <a:defRPr/>
            </a:lvl3pPr>
            <a:lvl4pPr indent="0" lvl="3" marL="0" algn="r">
              <a:spcBef>
                <a:spcPts val="0"/>
              </a:spcBef>
              <a:spcAft>
                <a:spcPts val="0"/>
              </a:spcAft>
              <a:buClr>
                <a:srgbClr val="FFFFFF"/>
              </a:buClr>
              <a:buSzPts val="800"/>
              <a:buFont typeface="Gill Sans"/>
              <a:buNone/>
              <a:defRPr/>
            </a:lvl4pPr>
            <a:lvl5pPr indent="0" lvl="4" marL="0" algn="r">
              <a:spcBef>
                <a:spcPts val="0"/>
              </a:spcBef>
              <a:spcAft>
                <a:spcPts val="0"/>
              </a:spcAft>
              <a:buClr>
                <a:srgbClr val="FFFFFF"/>
              </a:buClr>
              <a:buSzPts val="800"/>
              <a:buFont typeface="Gill Sans"/>
              <a:buNone/>
              <a:defRPr/>
            </a:lvl5pPr>
            <a:lvl6pPr indent="0" lvl="5" marL="0" algn="r">
              <a:spcBef>
                <a:spcPts val="0"/>
              </a:spcBef>
              <a:spcAft>
                <a:spcPts val="0"/>
              </a:spcAft>
              <a:buClr>
                <a:srgbClr val="FFFFFF"/>
              </a:buClr>
              <a:buSzPts val="800"/>
              <a:buFont typeface="Gill Sans"/>
              <a:buNone/>
              <a:defRPr/>
            </a:lvl6pPr>
            <a:lvl7pPr indent="0" lvl="6" marL="0" algn="r">
              <a:spcBef>
                <a:spcPts val="0"/>
              </a:spcBef>
              <a:spcAft>
                <a:spcPts val="0"/>
              </a:spcAft>
              <a:buClr>
                <a:srgbClr val="FFFFFF"/>
              </a:buClr>
              <a:buSzPts val="800"/>
              <a:buFont typeface="Gill Sans"/>
              <a:buNone/>
              <a:defRPr/>
            </a:lvl7pPr>
            <a:lvl8pPr indent="0" lvl="7" marL="0" algn="r">
              <a:spcBef>
                <a:spcPts val="0"/>
              </a:spcBef>
              <a:spcAft>
                <a:spcPts val="0"/>
              </a:spcAft>
              <a:buClr>
                <a:srgbClr val="FFFFFF"/>
              </a:buClr>
              <a:buSzPts val="800"/>
              <a:buFont typeface="Gill Sans"/>
              <a:buNone/>
              <a:defRPr/>
            </a:lvl8pPr>
            <a:lvl9pPr indent="0" lvl="8" marL="0" algn="r">
              <a:spcBef>
                <a:spcPts val="0"/>
              </a:spcBef>
              <a:spcAft>
                <a:spcPts val="0"/>
              </a:spcAft>
              <a:buClr>
                <a:srgbClr val="FFFFFF"/>
              </a:buClr>
              <a:buSzPts val="800"/>
              <a:buFont typeface="Gill Sans"/>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7" name="Shape 87"/>
        <p:cNvGrpSpPr/>
        <p:nvPr/>
      </p:nvGrpSpPr>
      <p:grpSpPr>
        <a:xfrm>
          <a:off x="0" y="0"/>
          <a:ext cx="0" cy="0"/>
          <a:chOff x="0" y="0"/>
          <a:chExt cx="0" cy="0"/>
        </a:xfrm>
      </p:grpSpPr>
      <p:sp>
        <p:nvSpPr>
          <p:cNvPr id="88" name="Google Shape;88;p37"/>
          <p:cNvSpPr txBox="1"/>
          <p:nvPr>
            <p:ph idx="10" type="dt"/>
          </p:nvPr>
        </p:nvSpPr>
        <p:spPr>
          <a:xfrm>
            <a:off x="5866072" y="4679112"/>
            <a:ext cx="2065310" cy="24297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37"/>
          <p:cNvSpPr txBox="1"/>
          <p:nvPr>
            <p:ph idx="11" type="ftr"/>
          </p:nvPr>
        </p:nvSpPr>
        <p:spPr>
          <a:xfrm>
            <a:off x="1200150" y="4677156"/>
            <a:ext cx="4425892" cy="24003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37"/>
          <p:cNvSpPr/>
          <p:nvPr>
            <p:ph idx="12" type="sldNum"/>
          </p:nvPr>
        </p:nvSpPr>
        <p:spPr>
          <a:xfrm>
            <a:off x="8069192" y="4663440"/>
            <a:ext cx="274320" cy="27432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r">
              <a:spcBef>
                <a:spcPts val="0"/>
              </a:spcBef>
              <a:spcAft>
                <a:spcPts val="0"/>
              </a:spcAft>
              <a:buClr>
                <a:srgbClr val="FFFFFF"/>
              </a:buClr>
              <a:buSzPts val="800"/>
              <a:buFont typeface="Gill Sans"/>
              <a:buNone/>
              <a:defRPr/>
            </a:lvl1pPr>
            <a:lvl2pPr indent="0" lvl="1" marL="0" algn="r">
              <a:spcBef>
                <a:spcPts val="0"/>
              </a:spcBef>
              <a:spcAft>
                <a:spcPts val="0"/>
              </a:spcAft>
              <a:buClr>
                <a:srgbClr val="FFFFFF"/>
              </a:buClr>
              <a:buSzPts val="800"/>
              <a:buFont typeface="Gill Sans"/>
              <a:buNone/>
              <a:defRPr/>
            </a:lvl2pPr>
            <a:lvl3pPr indent="0" lvl="2" marL="0" algn="r">
              <a:spcBef>
                <a:spcPts val="0"/>
              </a:spcBef>
              <a:spcAft>
                <a:spcPts val="0"/>
              </a:spcAft>
              <a:buClr>
                <a:srgbClr val="FFFFFF"/>
              </a:buClr>
              <a:buSzPts val="800"/>
              <a:buFont typeface="Gill Sans"/>
              <a:buNone/>
              <a:defRPr/>
            </a:lvl3pPr>
            <a:lvl4pPr indent="0" lvl="3" marL="0" algn="r">
              <a:spcBef>
                <a:spcPts val="0"/>
              </a:spcBef>
              <a:spcAft>
                <a:spcPts val="0"/>
              </a:spcAft>
              <a:buClr>
                <a:srgbClr val="FFFFFF"/>
              </a:buClr>
              <a:buSzPts val="800"/>
              <a:buFont typeface="Gill Sans"/>
              <a:buNone/>
              <a:defRPr/>
            </a:lvl4pPr>
            <a:lvl5pPr indent="0" lvl="4" marL="0" algn="r">
              <a:spcBef>
                <a:spcPts val="0"/>
              </a:spcBef>
              <a:spcAft>
                <a:spcPts val="0"/>
              </a:spcAft>
              <a:buClr>
                <a:srgbClr val="FFFFFF"/>
              </a:buClr>
              <a:buSzPts val="800"/>
              <a:buFont typeface="Gill Sans"/>
              <a:buNone/>
              <a:defRPr/>
            </a:lvl5pPr>
            <a:lvl6pPr indent="0" lvl="5" marL="0" algn="r">
              <a:spcBef>
                <a:spcPts val="0"/>
              </a:spcBef>
              <a:spcAft>
                <a:spcPts val="0"/>
              </a:spcAft>
              <a:buClr>
                <a:srgbClr val="FFFFFF"/>
              </a:buClr>
              <a:buSzPts val="800"/>
              <a:buFont typeface="Gill Sans"/>
              <a:buNone/>
              <a:defRPr/>
            </a:lvl6pPr>
            <a:lvl7pPr indent="0" lvl="6" marL="0" algn="r">
              <a:spcBef>
                <a:spcPts val="0"/>
              </a:spcBef>
              <a:spcAft>
                <a:spcPts val="0"/>
              </a:spcAft>
              <a:buClr>
                <a:srgbClr val="FFFFFF"/>
              </a:buClr>
              <a:buSzPts val="800"/>
              <a:buFont typeface="Gill Sans"/>
              <a:buNone/>
              <a:defRPr/>
            </a:lvl7pPr>
            <a:lvl8pPr indent="0" lvl="7" marL="0" algn="r">
              <a:spcBef>
                <a:spcPts val="0"/>
              </a:spcBef>
              <a:spcAft>
                <a:spcPts val="0"/>
              </a:spcAft>
              <a:buClr>
                <a:srgbClr val="FFFFFF"/>
              </a:buClr>
              <a:buSzPts val="800"/>
              <a:buFont typeface="Gill Sans"/>
              <a:buNone/>
              <a:defRPr/>
            </a:lvl8pPr>
            <a:lvl9pPr indent="0" lvl="8" marL="0" algn="r">
              <a:spcBef>
                <a:spcPts val="0"/>
              </a:spcBef>
              <a:spcAft>
                <a:spcPts val="0"/>
              </a:spcAft>
              <a:buClr>
                <a:srgbClr val="FFFFFF"/>
              </a:buClr>
              <a:buSzPts val="800"/>
              <a:buFont typeface="Gill Sans"/>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1" name="Shape 91"/>
        <p:cNvGrpSpPr/>
        <p:nvPr/>
      </p:nvGrpSpPr>
      <p:grpSpPr>
        <a:xfrm>
          <a:off x="0" y="0"/>
          <a:ext cx="0" cy="0"/>
          <a:chOff x="0" y="0"/>
          <a:chExt cx="0" cy="0"/>
        </a:xfrm>
      </p:grpSpPr>
      <p:sp>
        <p:nvSpPr>
          <p:cNvPr id="92" name="Google Shape;92;p38"/>
          <p:cNvSpPr/>
          <p:nvPr/>
        </p:nvSpPr>
        <p:spPr>
          <a:xfrm>
            <a:off x="1" y="0"/>
            <a:ext cx="4571999" cy="5143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8"/>
          <p:cNvSpPr txBox="1"/>
          <p:nvPr>
            <p:ph type="title"/>
          </p:nvPr>
        </p:nvSpPr>
        <p:spPr>
          <a:xfrm>
            <a:off x="606392" y="1682871"/>
            <a:ext cx="3371249" cy="850980"/>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82875" lIns="182875" spcFirstLastPara="1" rIns="182875" wrap="square" tIns="182875">
            <a:noAutofit/>
          </a:bodyPr>
          <a:lstStyle>
            <a:lvl1pPr lvl="0" algn="ctr">
              <a:lnSpc>
                <a:spcPct val="90000"/>
              </a:lnSpc>
              <a:spcBef>
                <a:spcPts val="0"/>
              </a:spcBef>
              <a:spcAft>
                <a:spcPts val="0"/>
              </a:spcAft>
              <a:buClr>
                <a:srgbClr val="262626"/>
              </a:buClr>
              <a:buSzPts val="1650"/>
              <a:buFont typeface="Gill Sans"/>
              <a:buNone/>
              <a:defRPr sz="165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38"/>
          <p:cNvSpPr/>
          <p:nvPr>
            <p:ph idx="2" type="pic"/>
          </p:nvPr>
        </p:nvSpPr>
        <p:spPr>
          <a:xfrm>
            <a:off x="4572000" y="0"/>
            <a:ext cx="4576573" cy="5143500"/>
          </a:xfrm>
          <a:prstGeom prst="rect">
            <a:avLst/>
          </a:prstGeom>
          <a:solidFill>
            <a:srgbClr val="BFBFBF"/>
          </a:solidFill>
          <a:ln>
            <a:noFill/>
          </a:ln>
        </p:spPr>
      </p:sp>
      <p:sp>
        <p:nvSpPr>
          <p:cNvPr id="95" name="Google Shape;95;p38"/>
          <p:cNvSpPr txBox="1"/>
          <p:nvPr>
            <p:ph idx="1" type="body"/>
          </p:nvPr>
        </p:nvSpPr>
        <p:spPr>
          <a:xfrm>
            <a:off x="836676" y="2662439"/>
            <a:ext cx="2846070" cy="1645528"/>
          </a:xfrm>
          <a:prstGeom prst="rect">
            <a:avLst/>
          </a:prstGeom>
          <a:noFill/>
          <a:ln>
            <a:noFill/>
          </a:ln>
        </p:spPr>
        <p:txBody>
          <a:bodyPr anchorCtr="1" anchor="t" bIns="45700" lIns="91425" spcFirstLastPara="1" rIns="91425" wrap="square" tIns="45700">
            <a:normAutofit/>
          </a:bodyPr>
          <a:lstStyle>
            <a:lvl1pPr indent="-228600" lvl="0" marL="457200" algn="ctr">
              <a:lnSpc>
                <a:spcPct val="100000"/>
              </a:lnSpc>
              <a:spcBef>
                <a:spcPts val="750"/>
              </a:spcBef>
              <a:spcAft>
                <a:spcPts val="0"/>
              </a:spcAft>
              <a:buSzPts val="1125"/>
              <a:buNone/>
              <a:defRPr sz="1125">
                <a:solidFill>
                  <a:srgbClr val="FFFFFF"/>
                </a:solidFill>
              </a:defRPr>
            </a:lvl1pPr>
            <a:lvl2pPr indent="-228600" lvl="1" marL="914400" algn="l">
              <a:lnSpc>
                <a:spcPct val="100000"/>
              </a:lnSpc>
              <a:spcBef>
                <a:spcPts val="750"/>
              </a:spcBef>
              <a:spcAft>
                <a:spcPts val="0"/>
              </a:spcAft>
              <a:buSzPts val="1050"/>
              <a:buNone/>
              <a:defRPr sz="1050"/>
            </a:lvl2pPr>
            <a:lvl3pPr indent="-228600" lvl="2" marL="1371600" algn="l">
              <a:lnSpc>
                <a:spcPct val="100000"/>
              </a:lnSpc>
              <a:spcBef>
                <a:spcPts val="750"/>
              </a:spcBef>
              <a:spcAft>
                <a:spcPts val="0"/>
              </a:spcAft>
              <a:buSzPts val="900"/>
              <a:buNone/>
              <a:defRPr sz="900"/>
            </a:lvl3pPr>
            <a:lvl4pPr indent="-228600" lvl="3" marL="1828800" algn="l">
              <a:lnSpc>
                <a:spcPct val="100000"/>
              </a:lnSpc>
              <a:spcBef>
                <a:spcPts val="750"/>
              </a:spcBef>
              <a:spcAft>
                <a:spcPts val="0"/>
              </a:spcAft>
              <a:buSzPts val="750"/>
              <a:buNone/>
              <a:defRPr sz="750"/>
            </a:lvl4pPr>
            <a:lvl5pPr indent="-228600" lvl="4" marL="2286000" algn="l">
              <a:lnSpc>
                <a:spcPct val="100000"/>
              </a:lnSpc>
              <a:spcBef>
                <a:spcPts val="750"/>
              </a:spcBef>
              <a:spcAft>
                <a:spcPts val="0"/>
              </a:spcAft>
              <a:buSzPts val="750"/>
              <a:buNone/>
              <a:defRPr sz="750"/>
            </a:lvl5pPr>
            <a:lvl6pPr indent="-228600" lvl="5" marL="2743200" algn="l">
              <a:lnSpc>
                <a:spcPct val="100000"/>
              </a:lnSpc>
              <a:spcBef>
                <a:spcPts val="750"/>
              </a:spcBef>
              <a:spcAft>
                <a:spcPts val="0"/>
              </a:spcAft>
              <a:buSzPts val="750"/>
              <a:buNone/>
              <a:defRPr sz="750"/>
            </a:lvl6pPr>
            <a:lvl7pPr indent="-228600" lvl="6" marL="3200400" algn="l">
              <a:lnSpc>
                <a:spcPct val="100000"/>
              </a:lnSpc>
              <a:spcBef>
                <a:spcPts val="750"/>
              </a:spcBef>
              <a:spcAft>
                <a:spcPts val="0"/>
              </a:spcAft>
              <a:buSzPts val="750"/>
              <a:buNone/>
              <a:defRPr sz="750"/>
            </a:lvl7pPr>
            <a:lvl8pPr indent="-228600" lvl="7" marL="3657600" algn="l">
              <a:lnSpc>
                <a:spcPct val="100000"/>
              </a:lnSpc>
              <a:spcBef>
                <a:spcPts val="750"/>
              </a:spcBef>
              <a:spcAft>
                <a:spcPts val="0"/>
              </a:spcAft>
              <a:buSzPts val="750"/>
              <a:buNone/>
              <a:defRPr sz="750"/>
            </a:lvl8pPr>
            <a:lvl9pPr indent="-228600" lvl="8" marL="4114800" algn="l">
              <a:lnSpc>
                <a:spcPct val="100000"/>
              </a:lnSpc>
              <a:spcBef>
                <a:spcPts val="750"/>
              </a:spcBef>
              <a:spcAft>
                <a:spcPts val="0"/>
              </a:spcAft>
              <a:buSzPts val="750"/>
              <a:buNone/>
              <a:defRPr sz="750"/>
            </a:lvl9pPr>
          </a:lstStyle>
          <a:p/>
        </p:txBody>
      </p:sp>
      <p:sp>
        <p:nvSpPr>
          <p:cNvPr id="96" name="Google Shape;96;p38"/>
          <p:cNvSpPr txBox="1"/>
          <p:nvPr>
            <p:ph idx="10" type="dt"/>
          </p:nvPr>
        </p:nvSpPr>
        <p:spPr>
          <a:xfrm>
            <a:off x="5866072" y="4679112"/>
            <a:ext cx="2065310" cy="24297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38"/>
          <p:cNvSpPr txBox="1"/>
          <p:nvPr>
            <p:ph idx="11" type="ftr"/>
          </p:nvPr>
        </p:nvSpPr>
        <p:spPr>
          <a:xfrm>
            <a:off x="603504" y="4677156"/>
            <a:ext cx="3843598" cy="24003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38"/>
          <p:cNvSpPr/>
          <p:nvPr>
            <p:ph idx="12" type="sldNum"/>
          </p:nvPr>
        </p:nvSpPr>
        <p:spPr>
          <a:xfrm>
            <a:off x="8069192" y="4663440"/>
            <a:ext cx="274320" cy="27432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r">
              <a:spcBef>
                <a:spcPts val="0"/>
              </a:spcBef>
              <a:spcAft>
                <a:spcPts val="0"/>
              </a:spcAft>
              <a:buClr>
                <a:srgbClr val="FFFFFF"/>
              </a:buClr>
              <a:buSzPts val="800"/>
              <a:buFont typeface="Gill Sans"/>
              <a:buNone/>
              <a:defRPr/>
            </a:lvl1pPr>
            <a:lvl2pPr indent="0" lvl="1" marL="0" algn="r">
              <a:spcBef>
                <a:spcPts val="0"/>
              </a:spcBef>
              <a:spcAft>
                <a:spcPts val="0"/>
              </a:spcAft>
              <a:buClr>
                <a:srgbClr val="FFFFFF"/>
              </a:buClr>
              <a:buSzPts val="800"/>
              <a:buFont typeface="Gill Sans"/>
              <a:buNone/>
              <a:defRPr/>
            </a:lvl2pPr>
            <a:lvl3pPr indent="0" lvl="2" marL="0" algn="r">
              <a:spcBef>
                <a:spcPts val="0"/>
              </a:spcBef>
              <a:spcAft>
                <a:spcPts val="0"/>
              </a:spcAft>
              <a:buClr>
                <a:srgbClr val="FFFFFF"/>
              </a:buClr>
              <a:buSzPts val="800"/>
              <a:buFont typeface="Gill Sans"/>
              <a:buNone/>
              <a:defRPr/>
            </a:lvl3pPr>
            <a:lvl4pPr indent="0" lvl="3" marL="0" algn="r">
              <a:spcBef>
                <a:spcPts val="0"/>
              </a:spcBef>
              <a:spcAft>
                <a:spcPts val="0"/>
              </a:spcAft>
              <a:buClr>
                <a:srgbClr val="FFFFFF"/>
              </a:buClr>
              <a:buSzPts val="800"/>
              <a:buFont typeface="Gill Sans"/>
              <a:buNone/>
              <a:defRPr/>
            </a:lvl4pPr>
            <a:lvl5pPr indent="0" lvl="4" marL="0" algn="r">
              <a:spcBef>
                <a:spcPts val="0"/>
              </a:spcBef>
              <a:spcAft>
                <a:spcPts val="0"/>
              </a:spcAft>
              <a:buClr>
                <a:srgbClr val="FFFFFF"/>
              </a:buClr>
              <a:buSzPts val="800"/>
              <a:buFont typeface="Gill Sans"/>
              <a:buNone/>
              <a:defRPr/>
            </a:lvl5pPr>
            <a:lvl6pPr indent="0" lvl="5" marL="0" algn="r">
              <a:spcBef>
                <a:spcPts val="0"/>
              </a:spcBef>
              <a:spcAft>
                <a:spcPts val="0"/>
              </a:spcAft>
              <a:buClr>
                <a:srgbClr val="FFFFFF"/>
              </a:buClr>
              <a:buSzPts val="800"/>
              <a:buFont typeface="Gill Sans"/>
              <a:buNone/>
              <a:defRPr/>
            </a:lvl6pPr>
            <a:lvl7pPr indent="0" lvl="6" marL="0" algn="r">
              <a:spcBef>
                <a:spcPts val="0"/>
              </a:spcBef>
              <a:spcAft>
                <a:spcPts val="0"/>
              </a:spcAft>
              <a:buClr>
                <a:srgbClr val="FFFFFF"/>
              </a:buClr>
              <a:buSzPts val="800"/>
              <a:buFont typeface="Gill Sans"/>
              <a:buNone/>
              <a:defRPr/>
            </a:lvl7pPr>
            <a:lvl8pPr indent="0" lvl="7" marL="0" algn="r">
              <a:spcBef>
                <a:spcPts val="0"/>
              </a:spcBef>
              <a:spcAft>
                <a:spcPts val="0"/>
              </a:spcAft>
              <a:buClr>
                <a:srgbClr val="FFFFFF"/>
              </a:buClr>
              <a:buSzPts val="800"/>
              <a:buFont typeface="Gill Sans"/>
              <a:buNone/>
              <a:defRPr/>
            </a:lvl8pPr>
            <a:lvl9pPr indent="0" lvl="8" marL="0" algn="r">
              <a:spcBef>
                <a:spcPts val="0"/>
              </a:spcBef>
              <a:spcAft>
                <a:spcPts val="0"/>
              </a:spcAft>
              <a:buClr>
                <a:srgbClr val="FFFFFF"/>
              </a:buClr>
              <a:buSzPts val="800"/>
              <a:buFont typeface="Gill Sans"/>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9" name="Shape 99"/>
        <p:cNvGrpSpPr/>
        <p:nvPr/>
      </p:nvGrpSpPr>
      <p:grpSpPr>
        <a:xfrm>
          <a:off x="0" y="0"/>
          <a:ext cx="0" cy="0"/>
          <a:chOff x="0" y="0"/>
          <a:chExt cx="0" cy="0"/>
        </a:xfrm>
      </p:grpSpPr>
      <p:sp>
        <p:nvSpPr>
          <p:cNvPr id="100" name="Google Shape;100;p39"/>
          <p:cNvSpPr txBox="1"/>
          <p:nvPr>
            <p:ph type="title"/>
          </p:nvPr>
        </p:nvSpPr>
        <p:spPr>
          <a:xfrm>
            <a:off x="1673352" y="723519"/>
            <a:ext cx="5797296" cy="89154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1" name="Google Shape;101;p39"/>
          <p:cNvSpPr txBox="1"/>
          <p:nvPr>
            <p:ph idx="1" type="body"/>
          </p:nvPr>
        </p:nvSpPr>
        <p:spPr>
          <a:xfrm rot="5400000">
            <a:off x="3408757" y="243130"/>
            <a:ext cx="2326487" cy="5797296"/>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750"/>
              </a:spcBef>
              <a:spcAft>
                <a:spcPts val="0"/>
              </a:spcAft>
              <a:buSzPts val="1800"/>
              <a:buChar char="•"/>
              <a:defRPr/>
            </a:lvl1pPr>
            <a:lvl2pPr indent="-342900" lvl="1" marL="914400" algn="l">
              <a:lnSpc>
                <a:spcPct val="100000"/>
              </a:lnSpc>
              <a:spcBef>
                <a:spcPts val="750"/>
              </a:spcBef>
              <a:spcAft>
                <a:spcPts val="0"/>
              </a:spcAft>
              <a:buSzPts val="1800"/>
              <a:buChar char="•"/>
              <a:defRPr/>
            </a:lvl2pPr>
            <a:lvl3pPr indent="-342900" lvl="2" marL="1371600" algn="l">
              <a:lnSpc>
                <a:spcPct val="100000"/>
              </a:lnSpc>
              <a:spcBef>
                <a:spcPts val="750"/>
              </a:spcBef>
              <a:spcAft>
                <a:spcPts val="0"/>
              </a:spcAft>
              <a:buSzPts val="1800"/>
              <a:buChar char="•"/>
              <a:defRPr/>
            </a:lvl3pPr>
            <a:lvl4pPr indent="-342900" lvl="3" marL="1828800" algn="l">
              <a:lnSpc>
                <a:spcPct val="100000"/>
              </a:lnSpc>
              <a:spcBef>
                <a:spcPts val="750"/>
              </a:spcBef>
              <a:spcAft>
                <a:spcPts val="0"/>
              </a:spcAft>
              <a:buSzPts val="1800"/>
              <a:buChar char="•"/>
              <a:defRPr/>
            </a:lvl4pPr>
            <a:lvl5pPr indent="-342900" lvl="4" marL="2286000" algn="l">
              <a:lnSpc>
                <a:spcPct val="100000"/>
              </a:lnSpc>
              <a:spcBef>
                <a:spcPts val="750"/>
              </a:spcBef>
              <a:spcAft>
                <a:spcPts val="0"/>
              </a:spcAft>
              <a:buSzPts val="1800"/>
              <a:buChar char="•"/>
              <a:defRPr/>
            </a:lvl5pPr>
            <a:lvl6pPr indent="-342900" lvl="5" marL="2743200" algn="l">
              <a:lnSpc>
                <a:spcPct val="100000"/>
              </a:lnSpc>
              <a:spcBef>
                <a:spcPts val="750"/>
              </a:spcBef>
              <a:spcAft>
                <a:spcPts val="0"/>
              </a:spcAft>
              <a:buSzPts val="1800"/>
              <a:buChar char="•"/>
              <a:defRPr/>
            </a:lvl6pPr>
            <a:lvl7pPr indent="-342900" lvl="6" marL="3200400" algn="l">
              <a:lnSpc>
                <a:spcPct val="100000"/>
              </a:lnSpc>
              <a:spcBef>
                <a:spcPts val="750"/>
              </a:spcBef>
              <a:spcAft>
                <a:spcPts val="0"/>
              </a:spcAft>
              <a:buSzPts val="1800"/>
              <a:buChar char="•"/>
              <a:defRPr/>
            </a:lvl7pPr>
            <a:lvl8pPr indent="-342900" lvl="7" marL="3657600" algn="l">
              <a:lnSpc>
                <a:spcPct val="100000"/>
              </a:lnSpc>
              <a:spcBef>
                <a:spcPts val="750"/>
              </a:spcBef>
              <a:spcAft>
                <a:spcPts val="0"/>
              </a:spcAft>
              <a:buSzPts val="1800"/>
              <a:buChar char="•"/>
              <a:defRPr/>
            </a:lvl8pPr>
            <a:lvl9pPr indent="-342900" lvl="8" marL="4114800" algn="l">
              <a:lnSpc>
                <a:spcPct val="100000"/>
              </a:lnSpc>
              <a:spcBef>
                <a:spcPts val="750"/>
              </a:spcBef>
              <a:spcAft>
                <a:spcPts val="0"/>
              </a:spcAft>
              <a:buSzPts val="1800"/>
              <a:buChar char="•"/>
              <a:defRPr/>
            </a:lvl9pPr>
          </a:lstStyle>
          <a:p/>
        </p:txBody>
      </p:sp>
      <p:sp>
        <p:nvSpPr>
          <p:cNvPr id="102" name="Google Shape;102;p39"/>
          <p:cNvSpPr txBox="1"/>
          <p:nvPr>
            <p:ph idx="10" type="dt"/>
          </p:nvPr>
        </p:nvSpPr>
        <p:spPr>
          <a:xfrm>
            <a:off x="5866072" y="4679112"/>
            <a:ext cx="2065310" cy="24297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39"/>
          <p:cNvSpPr txBox="1"/>
          <p:nvPr>
            <p:ph idx="11" type="ftr"/>
          </p:nvPr>
        </p:nvSpPr>
        <p:spPr>
          <a:xfrm>
            <a:off x="1200150" y="4677156"/>
            <a:ext cx="4425892" cy="24003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39"/>
          <p:cNvSpPr/>
          <p:nvPr>
            <p:ph idx="12" type="sldNum"/>
          </p:nvPr>
        </p:nvSpPr>
        <p:spPr>
          <a:xfrm>
            <a:off x="8069192" y="4663440"/>
            <a:ext cx="274320" cy="27432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r">
              <a:spcBef>
                <a:spcPts val="0"/>
              </a:spcBef>
              <a:spcAft>
                <a:spcPts val="0"/>
              </a:spcAft>
              <a:buClr>
                <a:srgbClr val="FFFFFF"/>
              </a:buClr>
              <a:buSzPts val="800"/>
              <a:buFont typeface="Gill Sans"/>
              <a:buNone/>
              <a:defRPr/>
            </a:lvl1pPr>
            <a:lvl2pPr indent="0" lvl="1" marL="0" algn="r">
              <a:spcBef>
                <a:spcPts val="0"/>
              </a:spcBef>
              <a:spcAft>
                <a:spcPts val="0"/>
              </a:spcAft>
              <a:buClr>
                <a:srgbClr val="FFFFFF"/>
              </a:buClr>
              <a:buSzPts val="800"/>
              <a:buFont typeface="Gill Sans"/>
              <a:buNone/>
              <a:defRPr/>
            </a:lvl2pPr>
            <a:lvl3pPr indent="0" lvl="2" marL="0" algn="r">
              <a:spcBef>
                <a:spcPts val="0"/>
              </a:spcBef>
              <a:spcAft>
                <a:spcPts val="0"/>
              </a:spcAft>
              <a:buClr>
                <a:srgbClr val="FFFFFF"/>
              </a:buClr>
              <a:buSzPts val="800"/>
              <a:buFont typeface="Gill Sans"/>
              <a:buNone/>
              <a:defRPr/>
            </a:lvl3pPr>
            <a:lvl4pPr indent="0" lvl="3" marL="0" algn="r">
              <a:spcBef>
                <a:spcPts val="0"/>
              </a:spcBef>
              <a:spcAft>
                <a:spcPts val="0"/>
              </a:spcAft>
              <a:buClr>
                <a:srgbClr val="FFFFFF"/>
              </a:buClr>
              <a:buSzPts val="800"/>
              <a:buFont typeface="Gill Sans"/>
              <a:buNone/>
              <a:defRPr/>
            </a:lvl4pPr>
            <a:lvl5pPr indent="0" lvl="4" marL="0" algn="r">
              <a:spcBef>
                <a:spcPts val="0"/>
              </a:spcBef>
              <a:spcAft>
                <a:spcPts val="0"/>
              </a:spcAft>
              <a:buClr>
                <a:srgbClr val="FFFFFF"/>
              </a:buClr>
              <a:buSzPts val="800"/>
              <a:buFont typeface="Gill Sans"/>
              <a:buNone/>
              <a:defRPr/>
            </a:lvl5pPr>
            <a:lvl6pPr indent="0" lvl="5" marL="0" algn="r">
              <a:spcBef>
                <a:spcPts val="0"/>
              </a:spcBef>
              <a:spcAft>
                <a:spcPts val="0"/>
              </a:spcAft>
              <a:buClr>
                <a:srgbClr val="FFFFFF"/>
              </a:buClr>
              <a:buSzPts val="800"/>
              <a:buFont typeface="Gill Sans"/>
              <a:buNone/>
              <a:defRPr/>
            </a:lvl6pPr>
            <a:lvl7pPr indent="0" lvl="6" marL="0" algn="r">
              <a:spcBef>
                <a:spcPts val="0"/>
              </a:spcBef>
              <a:spcAft>
                <a:spcPts val="0"/>
              </a:spcAft>
              <a:buClr>
                <a:srgbClr val="FFFFFF"/>
              </a:buClr>
              <a:buSzPts val="800"/>
              <a:buFont typeface="Gill Sans"/>
              <a:buNone/>
              <a:defRPr/>
            </a:lvl7pPr>
            <a:lvl8pPr indent="0" lvl="7" marL="0" algn="r">
              <a:spcBef>
                <a:spcPts val="0"/>
              </a:spcBef>
              <a:spcAft>
                <a:spcPts val="0"/>
              </a:spcAft>
              <a:buClr>
                <a:srgbClr val="FFFFFF"/>
              </a:buClr>
              <a:buSzPts val="800"/>
              <a:buFont typeface="Gill Sans"/>
              <a:buNone/>
              <a:defRPr/>
            </a:lvl8pPr>
            <a:lvl9pPr indent="0" lvl="8" marL="0" algn="r">
              <a:spcBef>
                <a:spcPts val="0"/>
              </a:spcBef>
              <a:spcAft>
                <a:spcPts val="0"/>
              </a:spcAft>
              <a:buClr>
                <a:srgbClr val="FFFFFF"/>
              </a:buClr>
              <a:buSzPts val="800"/>
              <a:buFont typeface="Gill Sans"/>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5" name="Shape 105"/>
        <p:cNvGrpSpPr/>
        <p:nvPr/>
      </p:nvGrpSpPr>
      <p:grpSpPr>
        <a:xfrm>
          <a:off x="0" y="0"/>
          <a:ext cx="0" cy="0"/>
          <a:chOff x="0" y="0"/>
          <a:chExt cx="0" cy="0"/>
        </a:xfrm>
      </p:grpSpPr>
      <p:sp>
        <p:nvSpPr>
          <p:cNvPr id="106" name="Google Shape;106;p40"/>
          <p:cNvSpPr txBox="1"/>
          <p:nvPr>
            <p:ph type="title"/>
          </p:nvPr>
        </p:nvSpPr>
        <p:spPr>
          <a:xfrm rot="5400000">
            <a:off x="5108007" y="2084772"/>
            <a:ext cx="3737610" cy="973956"/>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7" name="Google Shape;107;p40"/>
          <p:cNvSpPr txBox="1"/>
          <p:nvPr>
            <p:ph idx="1" type="body"/>
          </p:nvPr>
        </p:nvSpPr>
        <p:spPr>
          <a:xfrm rot="5400000">
            <a:off x="2128981" y="247317"/>
            <a:ext cx="3737610" cy="4648867"/>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750"/>
              </a:spcBef>
              <a:spcAft>
                <a:spcPts val="0"/>
              </a:spcAft>
              <a:buSzPts val="1800"/>
              <a:buChar char="•"/>
              <a:defRPr/>
            </a:lvl1pPr>
            <a:lvl2pPr indent="-342900" lvl="1" marL="914400" algn="l">
              <a:lnSpc>
                <a:spcPct val="100000"/>
              </a:lnSpc>
              <a:spcBef>
                <a:spcPts val="750"/>
              </a:spcBef>
              <a:spcAft>
                <a:spcPts val="0"/>
              </a:spcAft>
              <a:buSzPts val="1800"/>
              <a:buChar char="•"/>
              <a:defRPr/>
            </a:lvl2pPr>
            <a:lvl3pPr indent="-342900" lvl="2" marL="1371600" algn="l">
              <a:lnSpc>
                <a:spcPct val="100000"/>
              </a:lnSpc>
              <a:spcBef>
                <a:spcPts val="750"/>
              </a:spcBef>
              <a:spcAft>
                <a:spcPts val="0"/>
              </a:spcAft>
              <a:buSzPts val="1800"/>
              <a:buChar char="•"/>
              <a:defRPr/>
            </a:lvl3pPr>
            <a:lvl4pPr indent="-342900" lvl="3" marL="1828800" algn="l">
              <a:lnSpc>
                <a:spcPct val="100000"/>
              </a:lnSpc>
              <a:spcBef>
                <a:spcPts val="750"/>
              </a:spcBef>
              <a:spcAft>
                <a:spcPts val="0"/>
              </a:spcAft>
              <a:buSzPts val="1800"/>
              <a:buChar char="•"/>
              <a:defRPr/>
            </a:lvl4pPr>
            <a:lvl5pPr indent="-342900" lvl="4" marL="2286000" algn="l">
              <a:lnSpc>
                <a:spcPct val="100000"/>
              </a:lnSpc>
              <a:spcBef>
                <a:spcPts val="750"/>
              </a:spcBef>
              <a:spcAft>
                <a:spcPts val="0"/>
              </a:spcAft>
              <a:buSzPts val="1800"/>
              <a:buChar char="•"/>
              <a:defRPr/>
            </a:lvl5pPr>
            <a:lvl6pPr indent="-342900" lvl="5" marL="2743200" algn="l">
              <a:lnSpc>
                <a:spcPct val="100000"/>
              </a:lnSpc>
              <a:spcBef>
                <a:spcPts val="750"/>
              </a:spcBef>
              <a:spcAft>
                <a:spcPts val="0"/>
              </a:spcAft>
              <a:buSzPts val="1800"/>
              <a:buChar char="•"/>
              <a:defRPr/>
            </a:lvl6pPr>
            <a:lvl7pPr indent="-342900" lvl="6" marL="3200400" algn="l">
              <a:lnSpc>
                <a:spcPct val="100000"/>
              </a:lnSpc>
              <a:spcBef>
                <a:spcPts val="750"/>
              </a:spcBef>
              <a:spcAft>
                <a:spcPts val="0"/>
              </a:spcAft>
              <a:buSzPts val="1800"/>
              <a:buChar char="•"/>
              <a:defRPr/>
            </a:lvl7pPr>
            <a:lvl8pPr indent="-342900" lvl="7" marL="3657600" algn="l">
              <a:lnSpc>
                <a:spcPct val="100000"/>
              </a:lnSpc>
              <a:spcBef>
                <a:spcPts val="750"/>
              </a:spcBef>
              <a:spcAft>
                <a:spcPts val="0"/>
              </a:spcAft>
              <a:buSzPts val="1800"/>
              <a:buChar char="•"/>
              <a:defRPr/>
            </a:lvl8pPr>
            <a:lvl9pPr indent="-342900" lvl="8" marL="4114800" algn="l">
              <a:lnSpc>
                <a:spcPct val="100000"/>
              </a:lnSpc>
              <a:spcBef>
                <a:spcPts val="750"/>
              </a:spcBef>
              <a:spcAft>
                <a:spcPts val="0"/>
              </a:spcAft>
              <a:buSzPts val="1800"/>
              <a:buChar char="•"/>
              <a:defRPr/>
            </a:lvl9pPr>
          </a:lstStyle>
          <a:p/>
        </p:txBody>
      </p:sp>
      <p:sp>
        <p:nvSpPr>
          <p:cNvPr id="108" name="Google Shape;108;p40"/>
          <p:cNvSpPr txBox="1"/>
          <p:nvPr>
            <p:ph idx="10" type="dt"/>
          </p:nvPr>
        </p:nvSpPr>
        <p:spPr>
          <a:xfrm>
            <a:off x="5866072" y="4679112"/>
            <a:ext cx="2065310" cy="24297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40"/>
          <p:cNvSpPr txBox="1"/>
          <p:nvPr>
            <p:ph idx="11" type="ftr"/>
          </p:nvPr>
        </p:nvSpPr>
        <p:spPr>
          <a:xfrm>
            <a:off x="1200150" y="4677156"/>
            <a:ext cx="4425892" cy="24003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40"/>
          <p:cNvSpPr/>
          <p:nvPr>
            <p:ph idx="12" type="sldNum"/>
          </p:nvPr>
        </p:nvSpPr>
        <p:spPr>
          <a:xfrm>
            <a:off x="8069192" y="4663440"/>
            <a:ext cx="274320" cy="27432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r">
              <a:spcBef>
                <a:spcPts val="0"/>
              </a:spcBef>
              <a:spcAft>
                <a:spcPts val="0"/>
              </a:spcAft>
              <a:buClr>
                <a:srgbClr val="FFFFFF"/>
              </a:buClr>
              <a:buSzPts val="800"/>
              <a:buFont typeface="Gill Sans"/>
              <a:buNone/>
              <a:defRPr/>
            </a:lvl1pPr>
            <a:lvl2pPr indent="0" lvl="1" marL="0" algn="r">
              <a:spcBef>
                <a:spcPts val="0"/>
              </a:spcBef>
              <a:spcAft>
                <a:spcPts val="0"/>
              </a:spcAft>
              <a:buClr>
                <a:srgbClr val="FFFFFF"/>
              </a:buClr>
              <a:buSzPts val="800"/>
              <a:buFont typeface="Gill Sans"/>
              <a:buNone/>
              <a:defRPr/>
            </a:lvl2pPr>
            <a:lvl3pPr indent="0" lvl="2" marL="0" algn="r">
              <a:spcBef>
                <a:spcPts val="0"/>
              </a:spcBef>
              <a:spcAft>
                <a:spcPts val="0"/>
              </a:spcAft>
              <a:buClr>
                <a:srgbClr val="FFFFFF"/>
              </a:buClr>
              <a:buSzPts val="800"/>
              <a:buFont typeface="Gill Sans"/>
              <a:buNone/>
              <a:defRPr/>
            </a:lvl3pPr>
            <a:lvl4pPr indent="0" lvl="3" marL="0" algn="r">
              <a:spcBef>
                <a:spcPts val="0"/>
              </a:spcBef>
              <a:spcAft>
                <a:spcPts val="0"/>
              </a:spcAft>
              <a:buClr>
                <a:srgbClr val="FFFFFF"/>
              </a:buClr>
              <a:buSzPts val="800"/>
              <a:buFont typeface="Gill Sans"/>
              <a:buNone/>
              <a:defRPr/>
            </a:lvl4pPr>
            <a:lvl5pPr indent="0" lvl="4" marL="0" algn="r">
              <a:spcBef>
                <a:spcPts val="0"/>
              </a:spcBef>
              <a:spcAft>
                <a:spcPts val="0"/>
              </a:spcAft>
              <a:buClr>
                <a:srgbClr val="FFFFFF"/>
              </a:buClr>
              <a:buSzPts val="800"/>
              <a:buFont typeface="Gill Sans"/>
              <a:buNone/>
              <a:defRPr/>
            </a:lvl5pPr>
            <a:lvl6pPr indent="0" lvl="5" marL="0" algn="r">
              <a:spcBef>
                <a:spcPts val="0"/>
              </a:spcBef>
              <a:spcAft>
                <a:spcPts val="0"/>
              </a:spcAft>
              <a:buClr>
                <a:srgbClr val="FFFFFF"/>
              </a:buClr>
              <a:buSzPts val="800"/>
              <a:buFont typeface="Gill Sans"/>
              <a:buNone/>
              <a:defRPr/>
            </a:lvl6pPr>
            <a:lvl7pPr indent="0" lvl="6" marL="0" algn="r">
              <a:spcBef>
                <a:spcPts val="0"/>
              </a:spcBef>
              <a:spcAft>
                <a:spcPts val="0"/>
              </a:spcAft>
              <a:buClr>
                <a:srgbClr val="FFFFFF"/>
              </a:buClr>
              <a:buSzPts val="800"/>
              <a:buFont typeface="Gill Sans"/>
              <a:buNone/>
              <a:defRPr/>
            </a:lvl7pPr>
            <a:lvl8pPr indent="0" lvl="7" marL="0" algn="r">
              <a:spcBef>
                <a:spcPts val="0"/>
              </a:spcBef>
              <a:spcAft>
                <a:spcPts val="0"/>
              </a:spcAft>
              <a:buClr>
                <a:srgbClr val="FFFFFF"/>
              </a:buClr>
              <a:buSzPts val="800"/>
              <a:buFont typeface="Gill Sans"/>
              <a:buNone/>
              <a:defRPr/>
            </a:lvl8pPr>
            <a:lvl9pPr indent="0" lvl="8" marL="0" algn="r">
              <a:spcBef>
                <a:spcPts val="0"/>
              </a:spcBef>
              <a:spcAft>
                <a:spcPts val="0"/>
              </a:spcAft>
              <a:buClr>
                <a:srgbClr val="FFFFFF"/>
              </a:buClr>
              <a:buSzPts val="800"/>
              <a:buFont typeface="Gill Sans"/>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27"/>
          <p:cNvSpPr txBox="1"/>
          <p:nvPr>
            <p:ph type="title"/>
          </p:nvPr>
        </p:nvSpPr>
        <p:spPr>
          <a:xfrm>
            <a:off x="311700" y="445025"/>
            <a:ext cx="8520600" cy="57270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t" bIns="91425" lIns="91425" spcFirstLastPara="1" rIns="91425" wrap="square" tIns="91425">
            <a:normAutofit/>
          </a:bodyPr>
          <a:lstStyle>
            <a:lvl1pPr lvl="0" algn="ctr">
              <a:lnSpc>
                <a:spcPct val="90000"/>
              </a:lnSpc>
              <a:spcBef>
                <a:spcPts val="0"/>
              </a:spcBef>
              <a:spcAft>
                <a:spcPts val="0"/>
              </a:spcAft>
              <a:buClr>
                <a:srgbClr val="262626"/>
              </a:buClr>
              <a:buSzPts val="2800"/>
              <a:buFont typeface="Gill Sans"/>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00000"/>
              </a:lnSpc>
              <a:spcBef>
                <a:spcPts val="0"/>
              </a:spcBef>
              <a:spcAft>
                <a:spcPts val="0"/>
              </a:spcAft>
              <a:buSzPts val="1800"/>
              <a:buChar char="●"/>
              <a:defRPr/>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26" name="Google Shape;26;p27"/>
          <p:cNvSpPr txBox="1"/>
          <p:nvPr>
            <p:ph idx="12" type="sldNum"/>
          </p:nvPr>
        </p:nvSpPr>
        <p:spPr>
          <a:xfrm>
            <a:off x="8472458" y="4663217"/>
            <a:ext cx="548700" cy="393600"/>
          </a:xfrm>
          <a:prstGeom prst="rect">
            <a:avLst/>
          </a:prstGeom>
          <a:solidFill>
            <a:srgbClr val="1D1D1D">
              <a:alpha val="69803"/>
            </a:srgbClr>
          </a:solidFill>
          <a:ln>
            <a:noFill/>
          </a:ln>
        </p:spPr>
        <p:txBody>
          <a:bodyPr anchorCtr="0" anchor="ctr" bIns="91425" lIns="91425" spcFirstLastPara="1" rIns="91425" wrap="square" tIns="91425">
            <a:normAutofit/>
          </a:bodyPr>
          <a:lstStyle>
            <a:lvl1pPr indent="0" lvl="0" marL="0" marR="0" algn="r">
              <a:spcBef>
                <a:spcPts val="0"/>
              </a:spcBef>
              <a:spcAft>
                <a:spcPts val="0"/>
              </a:spcAft>
              <a:buClr>
                <a:srgbClr val="FFFFFF"/>
              </a:buClr>
              <a:buSzPts val="825"/>
              <a:buFont typeface="Gill Sans"/>
              <a:buNone/>
              <a:defRPr b="0" i="0" sz="825" u="none" cap="none" strike="noStrike">
                <a:solidFill>
                  <a:srgbClr val="FFFFFF"/>
                </a:solidFill>
                <a:latin typeface="Gill Sans"/>
                <a:ea typeface="Gill Sans"/>
                <a:cs typeface="Gill Sans"/>
                <a:sym typeface="Gill Sans"/>
              </a:defRPr>
            </a:lvl1pPr>
            <a:lvl2pPr indent="0" lvl="1" marL="0" marR="0" algn="r">
              <a:spcBef>
                <a:spcPts val="0"/>
              </a:spcBef>
              <a:spcAft>
                <a:spcPts val="0"/>
              </a:spcAft>
              <a:buClr>
                <a:srgbClr val="FFFFFF"/>
              </a:buClr>
              <a:buSzPts val="825"/>
              <a:buFont typeface="Gill Sans"/>
              <a:buNone/>
              <a:defRPr b="0" i="0" sz="825" u="none" cap="none" strike="noStrike">
                <a:solidFill>
                  <a:srgbClr val="FFFFFF"/>
                </a:solidFill>
                <a:latin typeface="Gill Sans"/>
                <a:ea typeface="Gill Sans"/>
                <a:cs typeface="Gill Sans"/>
                <a:sym typeface="Gill Sans"/>
              </a:defRPr>
            </a:lvl2pPr>
            <a:lvl3pPr indent="0" lvl="2" marL="0" marR="0" algn="r">
              <a:spcBef>
                <a:spcPts val="0"/>
              </a:spcBef>
              <a:spcAft>
                <a:spcPts val="0"/>
              </a:spcAft>
              <a:buClr>
                <a:srgbClr val="FFFFFF"/>
              </a:buClr>
              <a:buSzPts val="825"/>
              <a:buFont typeface="Gill Sans"/>
              <a:buNone/>
              <a:defRPr b="0" i="0" sz="825" u="none" cap="none" strike="noStrike">
                <a:solidFill>
                  <a:srgbClr val="FFFFFF"/>
                </a:solidFill>
                <a:latin typeface="Gill Sans"/>
                <a:ea typeface="Gill Sans"/>
                <a:cs typeface="Gill Sans"/>
                <a:sym typeface="Gill Sans"/>
              </a:defRPr>
            </a:lvl3pPr>
            <a:lvl4pPr indent="0" lvl="3" marL="0" marR="0" algn="r">
              <a:spcBef>
                <a:spcPts val="0"/>
              </a:spcBef>
              <a:spcAft>
                <a:spcPts val="0"/>
              </a:spcAft>
              <a:buClr>
                <a:srgbClr val="FFFFFF"/>
              </a:buClr>
              <a:buSzPts val="825"/>
              <a:buFont typeface="Gill Sans"/>
              <a:buNone/>
              <a:defRPr b="0" i="0" sz="825" u="none" cap="none" strike="noStrike">
                <a:solidFill>
                  <a:srgbClr val="FFFFFF"/>
                </a:solidFill>
                <a:latin typeface="Gill Sans"/>
                <a:ea typeface="Gill Sans"/>
                <a:cs typeface="Gill Sans"/>
                <a:sym typeface="Gill Sans"/>
              </a:defRPr>
            </a:lvl4pPr>
            <a:lvl5pPr indent="0" lvl="4" marL="0" marR="0" algn="r">
              <a:spcBef>
                <a:spcPts val="0"/>
              </a:spcBef>
              <a:spcAft>
                <a:spcPts val="0"/>
              </a:spcAft>
              <a:buClr>
                <a:srgbClr val="FFFFFF"/>
              </a:buClr>
              <a:buSzPts val="825"/>
              <a:buFont typeface="Gill Sans"/>
              <a:buNone/>
              <a:defRPr b="0" i="0" sz="825" u="none" cap="none" strike="noStrike">
                <a:solidFill>
                  <a:srgbClr val="FFFFFF"/>
                </a:solidFill>
                <a:latin typeface="Gill Sans"/>
                <a:ea typeface="Gill Sans"/>
                <a:cs typeface="Gill Sans"/>
                <a:sym typeface="Gill Sans"/>
              </a:defRPr>
            </a:lvl5pPr>
            <a:lvl6pPr indent="0" lvl="5" marL="0" marR="0" algn="r">
              <a:spcBef>
                <a:spcPts val="0"/>
              </a:spcBef>
              <a:spcAft>
                <a:spcPts val="0"/>
              </a:spcAft>
              <a:buClr>
                <a:srgbClr val="FFFFFF"/>
              </a:buClr>
              <a:buSzPts val="825"/>
              <a:buFont typeface="Gill Sans"/>
              <a:buNone/>
              <a:defRPr b="0" i="0" sz="825" u="none" cap="none" strike="noStrike">
                <a:solidFill>
                  <a:srgbClr val="FFFFFF"/>
                </a:solidFill>
                <a:latin typeface="Gill Sans"/>
                <a:ea typeface="Gill Sans"/>
                <a:cs typeface="Gill Sans"/>
                <a:sym typeface="Gill Sans"/>
              </a:defRPr>
            </a:lvl6pPr>
            <a:lvl7pPr indent="0" lvl="6" marL="0" marR="0" algn="r">
              <a:spcBef>
                <a:spcPts val="0"/>
              </a:spcBef>
              <a:spcAft>
                <a:spcPts val="0"/>
              </a:spcAft>
              <a:buClr>
                <a:srgbClr val="FFFFFF"/>
              </a:buClr>
              <a:buSzPts val="825"/>
              <a:buFont typeface="Gill Sans"/>
              <a:buNone/>
              <a:defRPr b="0" i="0" sz="825" u="none" cap="none" strike="noStrike">
                <a:solidFill>
                  <a:srgbClr val="FFFFFF"/>
                </a:solidFill>
                <a:latin typeface="Gill Sans"/>
                <a:ea typeface="Gill Sans"/>
                <a:cs typeface="Gill Sans"/>
                <a:sym typeface="Gill Sans"/>
              </a:defRPr>
            </a:lvl7pPr>
            <a:lvl8pPr indent="0" lvl="7" marL="0" marR="0" algn="r">
              <a:spcBef>
                <a:spcPts val="0"/>
              </a:spcBef>
              <a:spcAft>
                <a:spcPts val="0"/>
              </a:spcAft>
              <a:buClr>
                <a:srgbClr val="FFFFFF"/>
              </a:buClr>
              <a:buSzPts val="825"/>
              <a:buFont typeface="Gill Sans"/>
              <a:buNone/>
              <a:defRPr b="0" i="0" sz="825" u="none" cap="none" strike="noStrike">
                <a:solidFill>
                  <a:srgbClr val="FFFFFF"/>
                </a:solidFill>
                <a:latin typeface="Gill Sans"/>
                <a:ea typeface="Gill Sans"/>
                <a:cs typeface="Gill Sans"/>
                <a:sym typeface="Gill Sans"/>
              </a:defRPr>
            </a:lvl8pPr>
            <a:lvl9pPr indent="0" lvl="8" marL="0" marR="0" algn="r">
              <a:spcBef>
                <a:spcPts val="0"/>
              </a:spcBef>
              <a:spcAft>
                <a:spcPts val="0"/>
              </a:spcAft>
              <a:buClr>
                <a:srgbClr val="FFFFFF"/>
              </a:buClr>
              <a:buSzPts val="825"/>
              <a:buFont typeface="Gill Sans"/>
              <a:buNone/>
              <a:defRPr b="0" i="0" sz="825" u="none" cap="none" strike="noStrike">
                <a:solidFill>
                  <a:srgbClr val="FFFFFF"/>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27" name="Shape 27"/>
        <p:cNvGrpSpPr/>
        <p:nvPr/>
      </p:nvGrpSpPr>
      <p:grpSpPr>
        <a:xfrm>
          <a:off x="0" y="0"/>
          <a:ext cx="0" cy="0"/>
          <a:chOff x="0" y="0"/>
          <a:chExt cx="0" cy="0"/>
        </a:xfrm>
      </p:grpSpPr>
      <p:sp>
        <p:nvSpPr>
          <p:cNvPr id="28" name="Google Shape;28;p28"/>
          <p:cNvSpPr txBox="1"/>
          <p:nvPr>
            <p:ph type="title"/>
          </p:nvPr>
        </p:nvSpPr>
        <p:spPr>
          <a:xfrm>
            <a:off x="265500" y="1233175"/>
            <a:ext cx="4045200" cy="148230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b" bIns="91425" lIns="91425" spcFirstLastPara="1" rIns="91425" wrap="square" tIns="91425">
            <a:normAutofit/>
          </a:bodyPr>
          <a:lstStyle>
            <a:lvl1pPr lvl="0" algn="ctr">
              <a:lnSpc>
                <a:spcPct val="90000"/>
              </a:lnSpc>
              <a:spcBef>
                <a:spcPts val="0"/>
              </a:spcBef>
              <a:spcAft>
                <a:spcPts val="0"/>
              </a:spcAft>
              <a:buClr>
                <a:srgbClr val="262626"/>
              </a:buClr>
              <a:buSzPts val="4200"/>
              <a:buFont typeface="Gill Sans"/>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29" name="Google Shape;29;p28"/>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0" name="Google Shape;30;p28"/>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00000"/>
              </a:lnSpc>
              <a:spcBef>
                <a:spcPts val="0"/>
              </a:spcBef>
              <a:spcAft>
                <a:spcPts val="0"/>
              </a:spcAft>
              <a:buSzPts val="1800"/>
              <a:buChar char="●"/>
              <a:defRPr/>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31" name="Google Shape;31;p28"/>
          <p:cNvSpPr txBox="1"/>
          <p:nvPr>
            <p:ph idx="12" type="sldNum"/>
          </p:nvPr>
        </p:nvSpPr>
        <p:spPr>
          <a:xfrm>
            <a:off x="8472458" y="4663217"/>
            <a:ext cx="548700" cy="393600"/>
          </a:xfrm>
          <a:prstGeom prst="rect">
            <a:avLst/>
          </a:prstGeom>
          <a:solidFill>
            <a:srgbClr val="1D1D1D">
              <a:alpha val="69803"/>
            </a:srgbClr>
          </a:solidFill>
          <a:ln>
            <a:noFill/>
          </a:ln>
        </p:spPr>
        <p:txBody>
          <a:bodyPr anchorCtr="0" anchor="ctr" bIns="91425" lIns="91425" spcFirstLastPara="1" rIns="91425" wrap="square" tIns="91425">
            <a:normAutofit/>
          </a:bodyPr>
          <a:lstStyle>
            <a:lvl1pPr indent="0" lvl="0" marL="0" marR="0" algn="r">
              <a:spcBef>
                <a:spcPts val="0"/>
              </a:spcBef>
              <a:spcAft>
                <a:spcPts val="0"/>
              </a:spcAft>
              <a:buClr>
                <a:srgbClr val="FFFFFF"/>
              </a:buClr>
              <a:buSzPts val="825"/>
              <a:buFont typeface="Gill Sans"/>
              <a:buNone/>
              <a:defRPr b="0" i="0" sz="825" u="none" cap="none" strike="noStrike">
                <a:solidFill>
                  <a:srgbClr val="FFFFFF"/>
                </a:solidFill>
                <a:latin typeface="Gill Sans"/>
                <a:ea typeface="Gill Sans"/>
                <a:cs typeface="Gill Sans"/>
                <a:sym typeface="Gill Sans"/>
              </a:defRPr>
            </a:lvl1pPr>
            <a:lvl2pPr indent="0" lvl="1" marL="0" marR="0" algn="r">
              <a:spcBef>
                <a:spcPts val="0"/>
              </a:spcBef>
              <a:spcAft>
                <a:spcPts val="0"/>
              </a:spcAft>
              <a:buClr>
                <a:srgbClr val="FFFFFF"/>
              </a:buClr>
              <a:buSzPts val="825"/>
              <a:buFont typeface="Gill Sans"/>
              <a:buNone/>
              <a:defRPr b="0" i="0" sz="825" u="none" cap="none" strike="noStrike">
                <a:solidFill>
                  <a:srgbClr val="FFFFFF"/>
                </a:solidFill>
                <a:latin typeface="Gill Sans"/>
                <a:ea typeface="Gill Sans"/>
                <a:cs typeface="Gill Sans"/>
                <a:sym typeface="Gill Sans"/>
              </a:defRPr>
            </a:lvl2pPr>
            <a:lvl3pPr indent="0" lvl="2" marL="0" marR="0" algn="r">
              <a:spcBef>
                <a:spcPts val="0"/>
              </a:spcBef>
              <a:spcAft>
                <a:spcPts val="0"/>
              </a:spcAft>
              <a:buClr>
                <a:srgbClr val="FFFFFF"/>
              </a:buClr>
              <a:buSzPts val="825"/>
              <a:buFont typeface="Gill Sans"/>
              <a:buNone/>
              <a:defRPr b="0" i="0" sz="825" u="none" cap="none" strike="noStrike">
                <a:solidFill>
                  <a:srgbClr val="FFFFFF"/>
                </a:solidFill>
                <a:latin typeface="Gill Sans"/>
                <a:ea typeface="Gill Sans"/>
                <a:cs typeface="Gill Sans"/>
                <a:sym typeface="Gill Sans"/>
              </a:defRPr>
            </a:lvl3pPr>
            <a:lvl4pPr indent="0" lvl="3" marL="0" marR="0" algn="r">
              <a:spcBef>
                <a:spcPts val="0"/>
              </a:spcBef>
              <a:spcAft>
                <a:spcPts val="0"/>
              </a:spcAft>
              <a:buClr>
                <a:srgbClr val="FFFFFF"/>
              </a:buClr>
              <a:buSzPts val="825"/>
              <a:buFont typeface="Gill Sans"/>
              <a:buNone/>
              <a:defRPr b="0" i="0" sz="825" u="none" cap="none" strike="noStrike">
                <a:solidFill>
                  <a:srgbClr val="FFFFFF"/>
                </a:solidFill>
                <a:latin typeface="Gill Sans"/>
                <a:ea typeface="Gill Sans"/>
                <a:cs typeface="Gill Sans"/>
                <a:sym typeface="Gill Sans"/>
              </a:defRPr>
            </a:lvl4pPr>
            <a:lvl5pPr indent="0" lvl="4" marL="0" marR="0" algn="r">
              <a:spcBef>
                <a:spcPts val="0"/>
              </a:spcBef>
              <a:spcAft>
                <a:spcPts val="0"/>
              </a:spcAft>
              <a:buClr>
                <a:srgbClr val="FFFFFF"/>
              </a:buClr>
              <a:buSzPts val="825"/>
              <a:buFont typeface="Gill Sans"/>
              <a:buNone/>
              <a:defRPr b="0" i="0" sz="825" u="none" cap="none" strike="noStrike">
                <a:solidFill>
                  <a:srgbClr val="FFFFFF"/>
                </a:solidFill>
                <a:latin typeface="Gill Sans"/>
                <a:ea typeface="Gill Sans"/>
                <a:cs typeface="Gill Sans"/>
                <a:sym typeface="Gill Sans"/>
              </a:defRPr>
            </a:lvl5pPr>
            <a:lvl6pPr indent="0" lvl="5" marL="0" marR="0" algn="r">
              <a:spcBef>
                <a:spcPts val="0"/>
              </a:spcBef>
              <a:spcAft>
                <a:spcPts val="0"/>
              </a:spcAft>
              <a:buClr>
                <a:srgbClr val="FFFFFF"/>
              </a:buClr>
              <a:buSzPts val="825"/>
              <a:buFont typeface="Gill Sans"/>
              <a:buNone/>
              <a:defRPr b="0" i="0" sz="825" u="none" cap="none" strike="noStrike">
                <a:solidFill>
                  <a:srgbClr val="FFFFFF"/>
                </a:solidFill>
                <a:latin typeface="Gill Sans"/>
                <a:ea typeface="Gill Sans"/>
                <a:cs typeface="Gill Sans"/>
                <a:sym typeface="Gill Sans"/>
              </a:defRPr>
            </a:lvl6pPr>
            <a:lvl7pPr indent="0" lvl="6" marL="0" marR="0" algn="r">
              <a:spcBef>
                <a:spcPts val="0"/>
              </a:spcBef>
              <a:spcAft>
                <a:spcPts val="0"/>
              </a:spcAft>
              <a:buClr>
                <a:srgbClr val="FFFFFF"/>
              </a:buClr>
              <a:buSzPts val="825"/>
              <a:buFont typeface="Gill Sans"/>
              <a:buNone/>
              <a:defRPr b="0" i="0" sz="825" u="none" cap="none" strike="noStrike">
                <a:solidFill>
                  <a:srgbClr val="FFFFFF"/>
                </a:solidFill>
                <a:latin typeface="Gill Sans"/>
                <a:ea typeface="Gill Sans"/>
                <a:cs typeface="Gill Sans"/>
                <a:sym typeface="Gill Sans"/>
              </a:defRPr>
            </a:lvl7pPr>
            <a:lvl8pPr indent="0" lvl="7" marL="0" marR="0" algn="r">
              <a:spcBef>
                <a:spcPts val="0"/>
              </a:spcBef>
              <a:spcAft>
                <a:spcPts val="0"/>
              </a:spcAft>
              <a:buClr>
                <a:srgbClr val="FFFFFF"/>
              </a:buClr>
              <a:buSzPts val="825"/>
              <a:buFont typeface="Gill Sans"/>
              <a:buNone/>
              <a:defRPr b="0" i="0" sz="825" u="none" cap="none" strike="noStrike">
                <a:solidFill>
                  <a:srgbClr val="FFFFFF"/>
                </a:solidFill>
                <a:latin typeface="Gill Sans"/>
                <a:ea typeface="Gill Sans"/>
                <a:cs typeface="Gill Sans"/>
                <a:sym typeface="Gill Sans"/>
              </a:defRPr>
            </a:lvl8pPr>
            <a:lvl9pPr indent="0" lvl="8" marL="0" marR="0" algn="r">
              <a:spcBef>
                <a:spcPts val="0"/>
              </a:spcBef>
              <a:spcAft>
                <a:spcPts val="0"/>
              </a:spcAft>
              <a:buClr>
                <a:srgbClr val="FFFFFF"/>
              </a:buClr>
              <a:buSzPts val="825"/>
              <a:buFont typeface="Gill Sans"/>
              <a:buNone/>
              <a:defRPr b="0" i="0" sz="825" u="none" cap="none" strike="noStrike">
                <a:solidFill>
                  <a:srgbClr val="FFFFFF"/>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2" name="Shape 32"/>
        <p:cNvGrpSpPr/>
        <p:nvPr/>
      </p:nvGrpSpPr>
      <p:grpSpPr>
        <a:xfrm>
          <a:off x="0" y="0"/>
          <a:ext cx="0" cy="0"/>
          <a:chOff x="0" y="0"/>
          <a:chExt cx="0" cy="0"/>
        </a:xfrm>
      </p:grpSpPr>
      <p:sp>
        <p:nvSpPr>
          <p:cNvPr id="33" name="Google Shape;33;p29"/>
          <p:cNvSpPr txBox="1"/>
          <p:nvPr>
            <p:ph type="title"/>
          </p:nvPr>
        </p:nvSpPr>
        <p:spPr>
          <a:xfrm>
            <a:off x="311700" y="445025"/>
            <a:ext cx="8520600" cy="57270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t" bIns="91425" lIns="91425" spcFirstLastPara="1" rIns="91425" wrap="square" tIns="91425">
            <a:normAutofit/>
          </a:bodyPr>
          <a:lstStyle>
            <a:lvl1pPr lvl="0" algn="ctr">
              <a:lnSpc>
                <a:spcPct val="90000"/>
              </a:lnSpc>
              <a:spcBef>
                <a:spcPts val="0"/>
              </a:spcBef>
              <a:spcAft>
                <a:spcPts val="0"/>
              </a:spcAft>
              <a:buClr>
                <a:srgbClr val="262626"/>
              </a:buClr>
              <a:buSzPts val="2800"/>
              <a:buFont typeface="Gill Sans"/>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4" name="Google Shape;34;p2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00000"/>
              </a:lnSpc>
              <a:spcBef>
                <a:spcPts val="0"/>
              </a:spcBef>
              <a:spcAft>
                <a:spcPts val="0"/>
              </a:spcAft>
              <a:buSzPts val="1400"/>
              <a:buChar char="●"/>
              <a:defRPr sz="1400"/>
            </a:lvl1pPr>
            <a:lvl2pPr indent="-304800" lvl="1" marL="914400" algn="l">
              <a:lnSpc>
                <a:spcPct val="100000"/>
              </a:lnSpc>
              <a:spcBef>
                <a:spcPts val="0"/>
              </a:spcBef>
              <a:spcAft>
                <a:spcPts val="0"/>
              </a:spcAft>
              <a:buSzPts val="1200"/>
              <a:buChar char="○"/>
              <a:defRPr sz="1200"/>
            </a:lvl2pPr>
            <a:lvl3pPr indent="-304800" lvl="2" marL="1371600" algn="l">
              <a:lnSpc>
                <a:spcPct val="100000"/>
              </a:lnSpc>
              <a:spcBef>
                <a:spcPts val="0"/>
              </a:spcBef>
              <a:spcAft>
                <a:spcPts val="0"/>
              </a:spcAft>
              <a:buSzPts val="1200"/>
              <a:buChar char="■"/>
              <a:defRPr sz="1200"/>
            </a:lvl3pPr>
            <a:lvl4pPr indent="-304800" lvl="3" marL="1828800" algn="l">
              <a:lnSpc>
                <a:spcPct val="100000"/>
              </a:lnSpc>
              <a:spcBef>
                <a:spcPts val="0"/>
              </a:spcBef>
              <a:spcAft>
                <a:spcPts val="0"/>
              </a:spcAft>
              <a:buSzPts val="1200"/>
              <a:buChar char="●"/>
              <a:defRPr sz="1200"/>
            </a:lvl4pPr>
            <a:lvl5pPr indent="-304800" lvl="4" marL="2286000" algn="l">
              <a:lnSpc>
                <a:spcPct val="100000"/>
              </a:lnSpc>
              <a:spcBef>
                <a:spcPts val="0"/>
              </a:spcBef>
              <a:spcAft>
                <a:spcPts val="0"/>
              </a:spcAft>
              <a:buSzPts val="1200"/>
              <a:buChar char="○"/>
              <a:defRPr sz="1200"/>
            </a:lvl5pPr>
            <a:lvl6pPr indent="-304800" lvl="5" marL="2743200" algn="l">
              <a:lnSpc>
                <a:spcPct val="100000"/>
              </a:lnSpc>
              <a:spcBef>
                <a:spcPts val="0"/>
              </a:spcBef>
              <a:spcAft>
                <a:spcPts val="0"/>
              </a:spcAft>
              <a:buSzPts val="1200"/>
              <a:buChar char="■"/>
              <a:defRPr sz="1200"/>
            </a:lvl6pPr>
            <a:lvl7pPr indent="-304800" lvl="6" marL="3200400" algn="l">
              <a:lnSpc>
                <a:spcPct val="100000"/>
              </a:lnSpc>
              <a:spcBef>
                <a:spcPts val="0"/>
              </a:spcBef>
              <a:spcAft>
                <a:spcPts val="0"/>
              </a:spcAft>
              <a:buSzPts val="1200"/>
              <a:buChar char="●"/>
              <a:defRPr sz="1200"/>
            </a:lvl7pPr>
            <a:lvl8pPr indent="-304800" lvl="7" marL="3657600" algn="l">
              <a:lnSpc>
                <a:spcPct val="100000"/>
              </a:lnSpc>
              <a:spcBef>
                <a:spcPts val="0"/>
              </a:spcBef>
              <a:spcAft>
                <a:spcPts val="0"/>
              </a:spcAft>
              <a:buSzPts val="1200"/>
              <a:buChar char="○"/>
              <a:defRPr sz="1200"/>
            </a:lvl8pPr>
            <a:lvl9pPr indent="-304800" lvl="8" marL="4114800" algn="l">
              <a:lnSpc>
                <a:spcPct val="100000"/>
              </a:lnSpc>
              <a:spcBef>
                <a:spcPts val="0"/>
              </a:spcBef>
              <a:spcAft>
                <a:spcPts val="0"/>
              </a:spcAft>
              <a:buSzPts val="1200"/>
              <a:buChar char="■"/>
              <a:defRPr sz="1200"/>
            </a:lvl9pPr>
          </a:lstStyle>
          <a:p/>
        </p:txBody>
      </p:sp>
      <p:sp>
        <p:nvSpPr>
          <p:cNvPr id="35" name="Google Shape;35;p2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00000"/>
              </a:lnSpc>
              <a:spcBef>
                <a:spcPts val="0"/>
              </a:spcBef>
              <a:spcAft>
                <a:spcPts val="0"/>
              </a:spcAft>
              <a:buSzPts val="1400"/>
              <a:buChar char="●"/>
              <a:defRPr sz="1400"/>
            </a:lvl1pPr>
            <a:lvl2pPr indent="-304800" lvl="1" marL="914400" algn="l">
              <a:lnSpc>
                <a:spcPct val="100000"/>
              </a:lnSpc>
              <a:spcBef>
                <a:spcPts val="0"/>
              </a:spcBef>
              <a:spcAft>
                <a:spcPts val="0"/>
              </a:spcAft>
              <a:buSzPts val="1200"/>
              <a:buChar char="○"/>
              <a:defRPr sz="1200"/>
            </a:lvl2pPr>
            <a:lvl3pPr indent="-304800" lvl="2" marL="1371600" algn="l">
              <a:lnSpc>
                <a:spcPct val="100000"/>
              </a:lnSpc>
              <a:spcBef>
                <a:spcPts val="0"/>
              </a:spcBef>
              <a:spcAft>
                <a:spcPts val="0"/>
              </a:spcAft>
              <a:buSzPts val="1200"/>
              <a:buChar char="■"/>
              <a:defRPr sz="1200"/>
            </a:lvl3pPr>
            <a:lvl4pPr indent="-304800" lvl="3" marL="1828800" algn="l">
              <a:lnSpc>
                <a:spcPct val="100000"/>
              </a:lnSpc>
              <a:spcBef>
                <a:spcPts val="0"/>
              </a:spcBef>
              <a:spcAft>
                <a:spcPts val="0"/>
              </a:spcAft>
              <a:buSzPts val="1200"/>
              <a:buChar char="●"/>
              <a:defRPr sz="1200"/>
            </a:lvl4pPr>
            <a:lvl5pPr indent="-304800" lvl="4" marL="2286000" algn="l">
              <a:lnSpc>
                <a:spcPct val="100000"/>
              </a:lnSpc>
              <a:spcBef>
                <a:spcPts val="0"/>
              </a:spcBef>
              <a:spcAft>
                <a:spcPts val="0"/>
              </a:spcAft>
              <a:buSzPts val="1200"/>
              <a:buChar char="○"/>
              <a:defRPr sz="1200"/>
            </a:lvl5pPr>
            <a:lvl6pPr indent="-304800" lvl="5" marL="2743200" algn="l">
              <a:lnSpc>
                <a:spcPct val="100000"/>
              </a:lnSpc>
              <a:spcBef>
                <a:spcPts val="0"/>
              </a:spcBef>
              <a:spcAft>
                <a:spcPts val="0"/>
              </a:spcAft>
              <a:buSzPts val="1200"/>
              <a:buChar char="■"/>
              <a:defRPr sz="1200"/>
            </a:lvl6pPr>
            <a:lvl7pPr indent="-304800" lvl="6" marL="3200400" algn="l">
              <a:lnSpc>
                <a:spcPct val="100000"/>
              </a:lnSpc>
              <a:spcBef>
                <a:spcPts val="0"/>
              </a:spcBef>
              <a:spcAft>
                <a:spcPts val="0"/>
              </a:spcAft>
              <a:buSzPts val="1200"/>
              <a:buChar char="●"/>
              <a:defRPr sz="1200"/>
            </a:lvl7pPr>
            <a:lvl8pPr indent="-304800" lvl="7" marL="3657600" algn="l">
              <a:lnSpc>
                <a:spcPct val="100000"/>
              </a:lnSpc>
              <a:spcBef>
                <a:spcPts val="0"/>
              </a:spcBef>
              <a:spcAft>
                <a:spcPts val="0"/>
              </a:spcAft>
              <a:buSzPts val="1200"/>
              <a:buChar char="○"/>
              <a:defRPr sz="1200"/>
            </a:lvl8pPr>
            <a:lvl9pPr indent="-304800" lvl="8" marL="4114800" algn="l">
              <a:lnSpc>
                <a:spcPct val="100000"/>
              </a:lnSpc>
              <a:spcBef>
                <a:spcPts val="0"/>
              </a:spcBef>
              <a:spcAft>
                <a:spcPts val="0"/>
              </a:spcAft>
              <a:buSzPts val="1200"/>
              <a:buChar char="■"/>
              <a:defRPr sz="1200"/>
            </a:lvl9pPr>
          </a:lstStyle>
          <a:p/>
        </p:txBody>
      </p:sp>
      <p:sp>
        <p:nvSpPr>
          <p:cNvPr id="36" name="Google Shape;36;p29"/>
          <p:cNvSpPr txBox="1"/>
          <p:nvPr>
            <p:ph idx="12" type="sldNum"/>
          </p:nvPr>
        </p:nvSpPr>
        <p:spPr>
          <a:xfrm>
            <a:off x="8472458" y="4663217"/>
            <a:ext cx="548700" cy="393600"/>
          </a:xfrm>
          <a:prstGeom prst="rect">
            <a:avLst/>
          </a:prstGeom>
          <a:solidFill>
            <a:srgbClr val="1D1D1D">
              <a:alpha val="69803"/>
            </a:srgbClr>
          </a:solidFill>
          <a:ln>
            <a:noFill/>
          </a:ln>
        </p:spPr>
        <p:txBody>
          <a:bodyPr anchorCtr="0" anchor="ctr" bIns="91425" lIns="91425" spcFirstLastPara="1" rIns="91425" wrap="square" tIns="91425">
            <a:normAutofit/>
          </a:bodyPr>
          <a:lstStyle>
            <a:lvl1pPr indent="0" lvl="0" marL="0" marR="0" algn="r">
              <a:spcBef>
                <a:spcPts val="0"/>
              </a:spcBef>
              <a:spcAft>
                <a:spcPts val="0"/>
              </a:spcAft>
              <a:buClr>
                <a:srgbClr val="FFFFFF"/>
              </a:buClr>
              <a:buSzPts val="825"/>
              <a:buFont typeface="Gill Sans"/>
              <a:buNone/>
              <a:defRPr b="0" i="0" sz="825" u="none" cap="none" strike="noStrike">
                <a:solidFill>
                  <a:srgbClr val="FFFFFF"/>
                </a:solidFill>
                <a:latin typeface="Gill Sans"/>
                <a:ea typeface="Gill Sans"/>
                <a:cs typeface="Gill Sans"/>
                <a:sym typeface="Gill Sans"/>
              </a:defRPr>
            </a:lvl1pPr>
            <a:lvl2pPr indent="0" lvl="1" marL="0" marR="0" algn="r">
              <a:spcBef>
                <a:spcPts val="0"/>
              </a:spcBef>
              <a:spcAft>
                <a:spcPts val="0"/>
              </a:spcAft>
              <a:buClr>
                <a:srgbClr val="FFFFFF"/>
              </a:buClr>
              <a:buSzPts val="825"/>
              <a:buFont typeface="Gill Sans"/>
              <a:buNone/>
              <a:defRPr b="0" i="0" sz="825" u="none" cap="none" strike="noStrike">
                <a:solidFill>
                  <a:srgbClr val="FFFFFF"/>
                </a:solidFill>
                <a:latin typeface="Gill Sans"/>
                <a:ea typeface="Gill Sans"/>
                <a:cs typeface="Gill Sans"/>
                <a:sym typeface="Gill Sans"/>
              </a:defRPr>
            </a:lvl2pPr>
            <a:lvl3pPr indent="0" lvl="2" marL="0" marR="0" algn="r">
              <a:spcBef>
                <a:spcPts val="0"/>
              </a:spcBef>
              <a:spcAft>
                <a:spcPts val="0"/>
              </a:spcAft>
              <a:buClr>
                <a:srgbClr val="FFFFFF"/>
              </a:buClr>
              <a:buSzPts val="825"/>
              <a:buFont typeface="Gill Sans"/>
              <a:buNone/>
              <a:defRPr b="0" i="0" sz="825" u="none" cap="none" strike="noStrike">
                <a:solidFill>
                  <a:srgbClr val="FFFFFF"/>
                </a:solidFill>
                <a:latin typeface="Gill Sans"/>
                <a:ea typeface="Gill Sans"/>
                <a:cs typeface="Gill Sans"/>
                <a:sym typeface="Gill Sans"/>
              </a:defRPr>
            </a:lvl3pPr>
            <a:lvl4pPr indent="0" lvl="3" marL="0" marR="0" algn="r">
              <a:spcBef>
                <a:spcPts val="0"/>
              </a:spcBef>
              <a:spcAft>
                <a:spcPts val="0"/>
              </a:spcAft>
              <a:buClr>
                <a:srgbClr val="FFFFFF"/>
              </a:buClr>
              <a:buSzPts val="825"/>
              <a:buFont typeface="Gill Sans"/>
              <a:buNone/>
              <a:defRPr b="0" i="0" sz="825" u="none" cap="none" strike="noStrike">
                <a:solidFill>
                  <a:srgbClr val="FFFFFF"/>
                </a:solidFill>
                <a:latin typeface="Gill Sans"/>
                <a:ea typeface="Gill Sans"/>
                <a:cs typeface="Gill Sans"/>
                <a:sym typeface="Gill Sans"/>
              </a:defRPr>
            </a:lvl4pPr>
            <a:lvl5pPr indent="0" lvl="4" marL="0" marR="0" algn="r">
              <a:spcBef>
                <a:spcPts val="0"/>
              </a:spcBef>
              <a:spcAft>
                <a:spcPts val="0"/>
              </a:spcAft>
              <a:buClr>
                <a:srgbClr val="FFFFFF"/>
              </a:buClr>
              <a:buSzPts val="825"/>
              <a:buFont typeface="Gill Sans"/>
              <a:buNone/>
              <a:defRPr b="0" i="0" sz="825" u="none" cap="none" strike="noStrike">
                <a:solidFill>
                  <a:srgbClr val="FFFFFF"/>
                </a:solidFill>
                <a:latin typeface="Gill Sans"/>
                <a:ea typeface="Gill Sans"/>
                <a:cs typeface="Gill Sans"/>
                <a:sym typeface="Gill Sans"/>
              </a:defRPr>
            </a:lvl5pPr>
            <a:lvl6pPr indent="0" lvl="5" marL="0" marR="0" algn="r">
              <a:spcBef>
                <a:spcPts val="0"/>
              </a:spcBef>
              <a:spcAft>
                <a:spcPts val="0"/>
              </a:spcAft>
              <a:buClr>
                <a:srgbClr val="FFFFFF"/>
              </a:buClr>
              <a:buSzPts val="825"/>
              <a:buFont typeface="Gill Sans"/>
              <a:buNone/>
              <a:defRPr b="0" i="0" sz="825" u="none" cap="none" strike="noStrike">
                <a:solidFill>
                  <a:srgbClr val="FFFFFF"/>
                </a:solidFill>
                <a:latin typeface="Gill Sans"/>
                <a:ea typeface="Gill Sans"/>
                <a:cs typeface="Gill Sans"/>
                <a:sym typeface="Gill Sans"/>
              </a:defRPr>
            </a:lvl6pPr>
            <a:lvl7pPr indent="0" lvl="6" marL="0" marR="0" algn="r">
              <a:spcBef>
                <a:spcPts val="0"/>
              </a:spcBef>
              <a:spcAft>
                <a:spcPts val="0"/>
              </a:spcAft>
              <a:buClr>
                <a:srgbClr val="FFFFFF"/>
              </a:buClr>
              <a:buSzPts val="825"/>
              <a:buFont typeface="Gill Sans"/>
              <a:buNone/>
              <a:defRPr b="0" i="0" sz="825" u="none" cap="none" strike="noStrike">
                <a:solidFill>
                  <a:srgbClr val="FFFFFF"/>
                </a:solidFill>
                <a:latin typeface="Gill Sans"/>
                <a:ea typeface="Gill Sans"/>
                <a:cs typeface="Gill Sans"/>
                <a:sym typeface="Gill Sans"/>
              </a:defRPr>
            </a:lvl7pPr>
            <a:lvl8pPr indent="0" lvl="7" marL="0" marR="0" algn="r">
              <a:spcBef>
                <a:spcPts val="0"/>
              </a:spcBef>
              <a:spcAft>
                <a:spcPts val="0"/>
              </a:spcAft>
              <a:buClr>
                <a:srgbClr val="FFFFFF"/>
              </a:buClr>
              <a:buSzPts val="825"/>
              <a:buFont typeface="Gill Sans"/>
              <a:buNone/>
              <a:defRPr b="0" i="0" sz="825" u="none" cap="none" strike="noStrike">
                <a:solidFill>
                  <a:srgbClr val="FFFFFF"/>
                </a:solidFill>
                <a:latin typeface="Gill Sans"/>
                <a:ea typeface="Gill Sans"/>
                <a:cs typeface="Gill Sans"/>
                <a:sym typeface="Gill Sans"/>
              </a:defRPr>
            </a:lvl8pPr>
            <a:lvl9pPr indent="0" lvl="8" marL="0" marR="0" algn="r">
              <a:spcBef>
                <a:spcPts val="0"/>
              </a:spcBef>
              <a:spcAft>
                <a:spcPts val="0"/>
              </a:spcAft>
              <a:buClr>
                <a:srgbClr val="FFFFFF"/>
              </a:buClr>
              <a:buSzPts val="825"/>
              <a:buFont typeface="Gill Sans"/>
              <a:buNone/>
              <a:defRPr b="0" i="0" sz="825" u="none" cap="none" strike="noStrike">
                <a:solidFill>
                  <a:srgbClr val="FFFFFF"/>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30"/>
          <p:cNvSpPr txBox="1"/>
          <p:nvPr>
            <p:ph type="title"/>
          </p:nvPr>
        </p:nvSpPr>
        <p:spPr>
          <a:xfrm>
            <a:off x="1673352" y="723519"/>
            <a:ext cx="5797296" cy="89154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30"/>
          <p:cNvSpPr txBox="1"/>
          <p:nvPr>
            <p:ph idx="1" type="body"/>
          </p:nvPr>
        </p:nvSpPr>
        <p:spPr>
          <a:xfrm>
            <a:off x="1186434" y="1978533"/>
            <a:ext cx="3203828" cy="2326487"/>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750"/>
              </a:spcBef>
              <a:spcAft>
                <a:spcPts val="0"/>
              </a:spcAft>
              <a:buSzPts val="1800"/>
              <a:buChar char="•"/>
              <a:defRPr/>
            </a:lvl1pPr>
            <a:lvl2pPr indent="-342900" lvl="1" marL="914400" algn="l">
              <a:lnSpc>
                <a:spcPct val="100000"/>
              </a:lnSpc>
              <a:spcBef>
                <a:spcPts val="750"/>
              </a:spcBef>
              <a:spcAft>
                <a:spcPts val="0"/>
              </a:spcAft>
              <a:buSzPts val="1800"/>
              <a:buChar char="•"/>
              <a:defRPr/>
            </a:lvl2pPr>
            <a:lvl3pPr indent="-342900" lvl="2" marL="1371600" algn="l">
              <a:lnSpc>
                <a:spcPct val="100000"/>
              </a:lnSpc>
              <a:spcBef>
                <a:spcPts val="750"/>
              </a:spcBef>
              <a:spcAft>
                <a:spcPts val="0"/>
              </a:spcAft>
              <a:buSzPts val="1800"/>
              <a:buChar char="•"/>
              <a:defRPr/>
            </a:lvl3pPr>
            <a:lvl4pPr indent="-342900" lvl="3" marL="1828800" algn="l">
              <a:lnSpc>
                <a:spcPct val="100000"/>
              </a:lnSpc>
              <a:spcBef>
                <a:spcPts val="750"/>
              </a:spcBef>
              <a:spcAft>
                <a:spcPts val="0"/>
              </a:spcAft>
              <a:buSzPts val="1800"/>
              <a:buChar char="•"/>
              <a:defRPr/>
            </a:lvl4pPr>
            <a:lvl5pPr indent="-342900" lvl="4" marL="2286000" algn="l">
              <a:lnSpc>
                <a:spcPct val="100000"/>
              </a:lnSpc>
              <a:spcBef>
                <a:spcPts val="750"/>
              </a:spcBef>
              <a:spcAft>
                <a:spcPts val="0"/>
              </a:spcAft>
              <a:buSzPts val="1800"/>
              <a:buChar char="•"/>
              <a:defRPr/>
            </a:lvl5pPr>
            <a:lvl6pPr indent="-342900" lvl="5" marL="2743200" algn="l">
              <a:lnSpc>
                <a:spcPct val="100000"/>
              </a:lnSpc>
              <a:spcBef>
                <a:spcPts val="750"/>
              </a:spcBef>
              <a:spcAft>
                <a:spcPts val="0"/>
              </a:spcAft>
              <a:buSzPts val="1800"/>
              <a:buChar char="•"/>
              <a:defRPr/>
            </a:lvl6pPr>
            <a:lvl7pPr indent="-342900" lvl="6" marL="3200400" algn="l">
              <a:lnSpc>
                <a:spcPct val="100000"/>
              </a:lnSpc>
              <a:spcBef>
                <a:spcPts val="750"/>
              </a:spcBef>
              <a:spcAft>
                <a:spcPts val="0"/>
              </a:spcAft>
              <a:buSzPts val="1800"/>
              <a:buChar char="•"/>
              <a:defRPr/>
            </a:lvl7pPr>
            <a:lvl8pPr indent="-342900" lvl="7" marL="3657600" algn="l">
              <a:lnSpc>
                <a:spcPct val="100000"/>
              </a:lnSpc>
              <a:spcBef>
                <a:spcPts val="750"/>
              </a:spcBef>
              <a:spcAft>
                <a:spcPts val="0"/>
              </a:spcAft>
              <a:buSzPts val="1800"/>
              <a:buChar char="•"/>
              <a:defRPr/>
            </a:lvl8pPr>
            <a:lvl9pPr indent="-342900" lvl="8" marL="4114800" algn="l">
              <a:lnSpc>
                <a:spcPct val="100000"/>
              </a:lnSpc>
              <a:spcBef>
                <a:spcPts val="750"/>
              </a:spcBef>
              <a:spcAft>
                <a:spcPts val="0"/>
              </a:spcAft>
              <a:buSzPts val="1800"/>
              <a:buChar char="•"/>
              <a:defRPr/>
            </a:lvl9pPr>
          </a:lstStyle>
          <a:p/>
        </p:txBody>
      </p:sp>
      <p:sp>
        <p:nvSpPr>
          <p:cNvPr id="40" name="Google Shape;40;p30"/>
          <p:cNvSpPr txBox="1"/>
          <p:nvPr>
            <p:ph idx="2" type="body"/>
          </p:nvPr>
        </p:nvSpPr>
        <p:spPr>
          <a:xfrm>
            <a:off x="4753737" y="1978533"/>
            <a:ext cx="3202685" cy="2326487"/>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750"/>
              </a:spcBef>
              <a:spcAft>
                <a:spcPts val="0"/>
              </a:spcAft>
              <a:buSzPts val="1800"/>
              <a:buChar char="•"/>
              <a:defRPr/>
            </a:lvl1pPr>
            <a:lvl2pPr indent="-342900" lvl="1" marL="914400" algn="l">
              <a:lnSpc>
                <a:spcPct val="100000"/>
              </a:lnSpc>
              <a:spcBef>
                <a:spcPts val="750"/>
              </a:spcBef>
              <a:spcAft>
                <a:spcPts val="0"/>
              </a:spcAft>
              <a:buSzPts val="1800"/>
              <a:buChar char="•"/>
              <a:defRPr/>
            </a:lvl2pPr>
            <a:lvl3pPr indent="-342900" lvl="2" marL="1371600" algn="l">
              <a:lnSpc>
                <a:spcPct val="100000"/>
              </a:lnSpc>
              <a:spcBef>
                <a:spcPts val="750"/>
              </a:spcBef>
              <a:spcAft>
                <a:spcPts val="0"/>
              </a:spcAft>
              <a:buSzPts val="1800"/>
              <a:buChar char="•"/>
              <a:defRPr/>
            </a:lvl3pPr>
            <a:lvl4pPr indent="-342900" lvl="3" marL="1828800" algn="l">
              <a:lnSpc>
                <a:spcPct val="100000"/>
              </a:lnSpc>
              <a:spcBef>
                <a:spcPts val="750"/>
              </a:spcBef>
              <a:spcAft>
                <a:spcPts val="0"/>
              </a:spcAft>
              <a:buSzPts val="1800"/>
              <a:buChar char="•"/>
              <a:defRPr/>
            </a:lvl4pPr>
            <a:lvl5pPr indent="-342900" lvl="4" marL="2286000" algn="l">
              <a:lnSpc>
                <a:spcPct val="100000"/>
              </a:lnSpc>
              <a:spcBef>
                <a:spcPts val="750"/>
              </a:spcBef>
              <a:spcAft>
                <a:spcPts val="0"/>
              </a:spcAft>
              <a:buSzPts val="1800"/>
              <a:buChar char="•"/>
              <a:defRPr/>
            </a:lvl5pPr>
            <a:lvl6pPr indent="-342900" lvl="5" marL="2743200" algn="l">
              <a:lnSpc>
                <a:spcPct val="100000"/>
              </a:lnSpc>
              <a:spcBef>
                <a:spcPts val="750"/>
              </a:spcBef>
              <a:spcAft>
                <a:spcPts val="0"/>
              </a:spcAft>
              <a:buSzPts val="1800"/>
              <a:buChar char="•"/>
              <a:defRPr/>
            </a:lvl6pPr>
            <a:lvl7pPr indent="-342900" lvl="6" marL="3200400" algn="l">
              <a:lnSpc>
                <a:spcPct val="100000"/>
              </a:lnSpc>
              <a:spcBef>
                <a:spcPts val="750"/>
              </a:spcBef>
              <a:spcAft>
                <a:spcPts val="0"/>
              </a:spcAft>
              <a:buSzPts val="1800"/>
              <a:buChar char="•"/>
              <a:defRPr/>
            </a:lvl7pPr>
            <a:lvl8pPr indent="-342900" lvl="7" marL="3657600" algn="l">
              <a:lnSpc>
                <a:spcPct val="100000"/>
              </a:lnSpc>
              <a:spcBef>
                <a:spcPts val="750"/>
              </a:spcBef>
              <a:spcAft>
                <a:spcPts val="0"/>
              </a:spcAft>
              <a:buSzPts val="1800"/>
              <a:buChar char="•"/>
              <a:defRPr/>
            </a:lvl8pPr>
            <a:lvl9pPr indent="-342900" lvl="8" marL="4114800" algn="l">
              <a:lnSpc>
                <a:spcPct val="100000"/>
              </a:lnSpc>
              <a:spcBef>
                <a:spcPts val="750"/>
              </a:spcBef>
              <a:spcAft>
                <a:spcPts val="0"/>
              </a:spcAft>
              <a:buSzPts val="1800"/>
              <a:buChar char="•"/>
              <a:defRPr/>
            </a:lvl9pPr>
          </a:lstStyle>
          <a:p/>
        </p:txBody>
      </p:sp>
      <p:sp>
        <p:nvSpPr>
          <p:cNvPr id="41" name="Google Shape;41;p30"/>
          <p:cNvSpPr txBox="1"/>
          <p:nvPr>
            <p:ph idx="10" type="dt"/>
          </p:nvPr>
        </p:nvSpPr>
        <p:spPr>
          <a:xfrm>
            <a:off x="5866072" y="4679112"/>
            <a:ext cx="2065310" cy="24297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30"/>
          <p:cNvSpPr txBox="1"/>
          <p:nvPr>
            <p:ph idx="11" type="ftr"/>
          </p:nvPr>
        </p:nvSpPr>
        <p:spPr>
          <a:xfrm>
            <a:off x="1200150" y="4677156"/>
            <a:ext cx="4425892" cy="24003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0"/>
          <p:cNvSpPr/>
          <p:nvPr>
            <p:ph idx="12" type="sldNum"/>
          </p:nvPr>
        </p:nvSpPr>
        <p:spPr>
          <a:xfrm>
            <a:off x="8069192" y="4663440"/>
            <a:ext cx="274320" cy="27432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r">
              <a:spcBef>
                <a:spcPts val="0"/>
              </a:spcBef>
              <a:spcAft>
                <a:spcPts val="0"/>
              </a:spcAft>
              <a:buClr>
                <a:srgbClr val="FFFFFF"/>
              </a:buClr>
              <a:buSzPts val="800"/>
              <a:buFont typeface="Gill Sans"/>
              <a:buNone/>
              <a:defRPr/>
            </a:lvl1pPr>
            <a:lvl2pPr indent="0" lvl="1" marL="0" algn="r">
              <a:spcBef>
                <a:spcPts val="0"/>
              </a:spcBef>
              <a:spcAft>
                <a:spcPts val="0"/>
              </a:spcAft>
              <a:buClr>
                <a:srgbClr val="FFFFFF"/>
              </a:buClr>
              <a:buSzPts val="800"/>
              <a:buFont typeface="Gill Sans"/>
              <a:buNone/>
              <a:defRPr/>
            </a:lvl2pPr>
            <a:lvl3pPr indent="0" lvl="2" marL="0" algn="r">
              <a:spcBef>
                <a:spcPts val="0"/>
              </a:spcBef>
              <a:spcAft>
                <a:spcPts val="0"/>
              </a:spcAft>
              <a:buClr>
                <a:srgbClr val="FFFFFF"/>
              </a:buClr>
              <a:buSzPts val="800"/>
              <a:buFont typeface="Gill Sans"/>
              <a:buNone/>
              <a:defRPr/>
            </a:lvl3pPr>
            <a:lvl4pPr indent="0" lvl="3" marL="0" algn="r">
              <a:spcBef>
                <a:spcPts val="0"/>
              </a:spcBef>
              <a:spcAft>
                <a:spcPts val="0"/>
              </a:spcAft>
              <a:buClr>
                <a:srgbClr val="FFFFFF"/>
              </a:buClr>
              <a:buSzPts val="800"/>
              <a:buFont typeface="Gill Sans"/>
              <a:buNone/>
              <a:defRPr/>
            </a:lvl4pPr>
            <a:lvl5pPr indent="0" lvl="4" marL="0" algn="r">
              <a:spcBef>
                <a:spcPts val="0"/>
              </a:spcBef>
              <a:spcAft>
                <a:spcPts val="0"/>
              </a:spcAft>
              <a:buClr>
                <a:srgbClr val="FFFFFF"/>
              </a:buClr>
              <a:buSzPts val="800"/>
              <a:buFont typeface="Gill Sans"/>
              <a:buNone/>
              <a:defRPr/>
            </a:lvl5pPr>
            <a:lvl6pPr indent="0" lvl="5" marL="0" algn="r">
              <a:spcBef>
                <a:spcPts val="0"/>
              </a:spcBef>
              <a:spcAft>
                <a:spcPts val="0"/>
              </a:spcAft>
              <a:buClr>
                <a:srgbClr val="FFFFFF"/>
              </a:buClr>
              <a:buSzPts val="800"/>
              <a:buFont typeface="Gill Sans"/>
              <a:buNone/>
              <a:defRPr/>
            </a:lvl6pPr>
            <a:lvl7pPr indent="0" lvl="6" marL="0" algn="r">
              <a:spcBef>
                <a:spcPts val="0"/>
              </a:spcBef>
              <a:spcAft>
                <a:spcPts val="0"/>
              </a:spcAft>
              <a:buClr>
                <a:srgbClr val="FFFFFF"/>
              </a:buClr>
              <a:buSzPts val="800"/>
              <a:buFont typeface="Gill Sans"/>
              <a:buNone/>
              <a:defRPr/>
            </a:lvl7pPr>
            <a:lvl8pPr indent="0" lvl="7" marL="0" algn="r">
              <a:spcBef>
                <a:spcPts val="0"/>
              </a:spcBef>
              <a:spcAft>
                <a:spcPts val="0"/>
              </a:spcAft>
              <a:buClr>
                <a:srgbClr val="FFFFFF"/>
              </a:buClr>
              <a:buSzPts val="800"/>
              <a:buFont typeface="Gill Sans"/>
              <a:buNone/>
              <a:defRPr/>
            </a:lvl8pPr>
            <a:lvl9pPr indent="0" lvl="8" marL="0" algn="r">
              <a:spcBef>
                <a:spcPts val="0"/>
              </a:spcBef>
              <a:spcAft>
                <a:spcPts val="0"/>
              </a:spcAft>
              <a:buClr>
                <a:srgbClr val="FFFFFF"/>
              </a:buClr>
              <a:buSzPts val="800"/>
              <a:buFont typeface="Gill Sans"/>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4" name="Shape 44"/>
        <p:cNvGrpSpPr/>
        <p:nvPr/>
      </p:nvGrpSpPr>
      <p:grpSpPr>
        <a:xfrm>
          <a:off x="0" y="0"/>
          <a:ext cx="0" cy="0"/>
          <a:chOff x="0" y="0"/>
          <a:chExt cx="0" cy="0"/>
        </a:xfrm>
      </p:grpSpPr>
      <p:sp>
        <p:nvSpPr>
          <p:cNvPr id="45" name="Google Shape;45;p31"/>
          <p:cNvSpPr/>
          <p:nvPr/>
        </p:nvSpPr>
        <p:spPr>
          <a:xfrm>
            <a:off x="0" y="0"/>
            <a:ext cx="4572000" cy="5143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1"/>
          <p:cNvSpPr txBox="1"/>
          <p:nvPr>
            <p:ph type="title"/>
          </p:nvPr>
        </p:nvSpPr>
        <p:spPr>
          <a:xfrm>
            <a:off x="603504" y="1682871"/>
            <a:ext cx="3364992" cy="856123"/>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82875" lIns="182875" spcFirstLastPara="1" rIns="182875" wrap="square" tIns="182875">
            <a:normAutofit/>
          </a:bodyPr>
          <a:lstStyle>
            <a:lvl1pPr lvl="0" algn="ctr">
              <a:lnSpc>
                <a:spcPct val="90000"/>
              </a:lnSpc>
              <a:spcBef>
                <a:spcPts val="0"/>
              </a:spcBef>
              <a:spcAft>
                <a:spcPts val="0"/>
              </a:spcAft>
              <a:buClr>
                <a:srgbClr val="262626"/>
              </a:buClr>
              <a:buSzPts val="1650"/>
              <a:buFont typeface="Gill Sans"/>
              <a:buNone/>
              <a:defRPr sz="165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31"/>
          <p:cNvSpPr txBox="1"/>
          <p:nvPr>
            <p:ph idx="1" type="body"/>
          </p:nvPr>
        </p:nvSpPr>
        <p:spPr>
          <a:xfrm>
            <a:off x="5052060" y="603504"/>
            <a:ext cx="3611880" cy="3936492"/>
          </a:xfrm>
          <a:prstGeom prst="rect">
            <a:avLst/>
          </a:prstGeom>
          <a:noFill/>
          <a:ln>
            <a:noFill/>
          </a:ln>
        </p:spPr>
        <p:txBody>
          <a:bodyPr anchorCtr="0" anchor="t" bIns="45700" lIns="91425" spcFirstLastPara="1" rIns="91425" wrap="square" tIns="45700">
            <a:normAutofit/>
          </a:bodyPr>
          <a:lstStyle>
            <a:lvl1pPr indent="-319087" lvl="0" marL="457200" algn="l">
              <a:lnSpc>
                <a:spcPct val="100000"/>
              </a:lnSpc>
              <a:spcBef>
                <a:spcPts val="750"/>
              </a:spcBef>
              <a:spcAft>
                <a:spcPts val="0"/>
              </a:spcAft>
              <a:buSzPts val="1425"/>
              <a:buChar char="•"/>
              <a:defRPr sz="1425">
                <a:solidFill>
                  <a:schemeClr val="dk1"/>
                </a:solidFill>
              </a:defRPr>
            </a:lvl1pPr>
            <a:lvl2pPr indent="-304800" lvl="1" marL="914400" algn="l">
              <a:lnSpc>
                <a:spcPct val="100000"/>
              </a:lnSpc>
              <a:spcBef>
                <a:spcPts val="750"/>
              </a:spcBef>
              <a:spcAft>
                <a:spcPts val="0"/>
              </a:spcAft>
              <a:buSzPts val="1200"/>
              <a:buChar char="•"/>
              <a:defRPr sz="1200">
                <a:solidFill>
                  <a:schemeClr val="dk1"/>
                </a:solidFill>
              </a:defRPr>
            </a:lvl2pPr>
            <a:lvl3pPr indent="-304800" lvl="2" marL="1371600" algn="l">
              <a:lnSpc>
                <a:spcPct val="100000"/>
              </a:lnSpc>
              <a:spcBef>
                <a:spcPts val="750"/>
              </a:spcBef>
              <a:spcAft>
                <a:spcPts val="0"/>
              </a:spcAft>
              <a:buSzPts val="1200"/>
              <a:buChar char="•"/>
              <a:defRPr sz="1200">
                <a:solidFill>
                  <a:schemeClr val="dk1"/>
                </a:solidFill>
              </a:defRPr>
            </a:lvl3pPr>
            <a:lvl4pPr indent="-304800" lvl="3" marL="1828800" algn="l">
              <a:lnSpc>
                <a:spcPct val="100000"/>
              </a:lnSpc>
              <a:spcBef>
                <a:spcPts val="750"/>
              </a:spcBef>
              <a:spcAft>
                <a:spcPts val="0"/>
              </a:spcAft>
              <a:buSzPts val="1200"/>
              <a:buChar char="•"/>
              <a:defRPr sz="1200">
                <a:solidFill>
                  <a:schemeClr val="dk1"/>
                </a:solidFill>
              </a:defRPr>
            </a:lvl4pPr>
            <a:lvl5pPr indent="-304800" lvl="4" marL="2286000" algn="l">
              <a:lnSpc>
                <a:spcPct val="100000"/>
              </a:lnSpc>
              <a:spcBef>
                <a:spcPts val="750"/>
              </a:spcBef>
              <a:spcAft>
                <a:spcPts val="0"/>
              </a:spcAft>
              <a:buSzPts val="1200"/>
              <a:buChar char="•"/>
              <a:defRPr sz="1200">
                <a:solidFill>
                  <a:schemeClr val="dk1"/>
                </a:solidFill>
              </a:defRPr>
            </a:lvl5pPr>
            <a:lvl6pPr indent="-304800" lvl="5" marL="2743200" algn="l">
              <a:lnSpc>
                <a:spcPct val="100000"/>
              </a:lnSpc>
              <a:spcBef>
                <a:spcPts val="750"/>
              </a:spcBef>
              <a:spcAft>
                <a:spcPts val="0"/>
              </a:spcAft>
              <a:buSzPts val="1200"/>
              <a:buChar char="•"/>
              <a:defRPr sz="1200"/>
            </a:lvl6pPr>
            <a:lvl7pPr indent="-304800" lvl="6" marL="3200400" algn="l">
              <a:lnSpc>
                <a:spcPct val="100000"/>
              </a:lnSpc>
              <a:spcBef>
                <a:spcPts val="750"/>
              </a:spcBef>
              <a:spcAft>
                <a:spcPts val="0"/>
              </a:spcAft>
              <a:buSzPts val="1200"/>
              <a:buChar char="•"/>
              <a:defRPr sz="1200"/>
            </a:lvl7pPr>
            <a:lvl8pPr indent="-304800" lvl="7" marL="3657600" algn="l">
              <a:lnSpc>
                <a:spcPct val="100000"/>
              </a:lnSpc>
              <a:spcBef>
                <a:spcPts val="750"/>
              </a:spcBef>
              <a:spcAft>
                <a:spcPts val="0"/>
              </a:spcAft>
              <a:buSzPts val="1200"/>
              <a:buChar char="•"/>
              <a:defRPr sz="1200"/>
            </a:lvl8pPr>
            <a:lvl9pPr indent="-304800" lvl="8" marL="4114800" algn="l">
              <a:lnSpc>
                <a:spcPct val="100000"/>
              </a:lnSpc>
              <a:spcBef>
                <a:spcPts val="750"/>
              </a:spcBef>
              <a:spcAft>
                <a:spcPts val="0"/>
              </a:spcAft>
              <a:buSzPts val="1200"/>
              <a:buChar char="•"/>
              <a:defRPr sz="1200"/>
            </a:lvl9pPr>
          </a:lstStyle>
          <a:p/>
        </p:txBody>
      </p:sp>
      <p:sp>
        <p:nvSpPr>
          <p:cNvPr id="48" name="Google Shape;48;p31"/>
          <p:cNvSpPr txBox="1"/>
          <p:nvPr>
            <p:ph idx="2" type="body"/>
          </p:nvPr>
        </p:nvSpPr>
        <p:spPr>
          <a:xfrm>
            <a:off x="836676" y="2662439"/>
            <a:ext cx="2846070" cy="1645527"/>
          </a:xfrm>
          <a:prstGeom prst="rect">
            <a:avLst/>
          </a:prstGeom>
          <a:noFill/>
          <a:ln>
            <a:noFill/>
          </a:ln>
        </p:spPr>
        <p:txBody>
          <a:bodyPr anchorCtr="1" anchor="t" bIns="45700" lIns="91425" spcFirstLastPara="1" rIns="91425" wrap="square" tIns="45700">
            <a:normAutofit/>
          </a:bodyPr>
          <a:lstStyle>
            <a:lvl1pPr indent="-228600" lvl="0" marL="457200" algn="ctr">
              <a:lnSpc>
                <a:spcPct val="100000"/>
              </a:lnSpc>
              <a:spcBef>
                <a:spcPts val="750"/>
              </a:spcBef>
              <a:spcAft>
                <a:spcPts val="0"/>
              </a:spcAft>
              <a:buSzPts val="1125"/>
              <a:buNone/>
              <a:defRPr sz="1125">
                <a:solidFill>
                  <a:srgbClr val="FFFFFF"/>
                </a:solidFill>
              </a:defRPr>
            </a:lvl1pPr>
            <a:lvl2pPr indent="-228600" lvl="1" marL="914400" algn="l">
              <a:lnSpc>
                <a:spcPct val="100000"/>
              </a:lnSpc>
              <a:spcBef>
                <a:spcPts val="750"/>
              </a:spcBef>
              <a:spcAft>
                <a:spcPts val="0"/>
              </a:spcAft>
              <a:buSzPts val="1050"/>
              <a:buNone/>
              <a:defRPr sz="1050"/>
            </a:lvl2pPr>
            <a:lvl3pPr indent="-228600" lvl="2" marL="1371600" algn="l">
              <a:lnSpc>
                <a:spcPct val="100000"/>
              </a:lnSpc>
              <a:spcBef>
                <a:spcPts val="750"/>
              </a:spcBef>
              <a:spcAft>
                <a:spcPts val="0"/>
              </a:spcAft>
              <a:buSzPts val="900"/>
              <a:buNone/>
              <a:defRPr sz="900"/>
            </a:lvl3pPr>
            <a:lvl4pPr indent="-228600" lvl="3" marL="1828800" algn="l">
              <a:lnSpc>
                <a:spcPct val="100000"/>
              </a:lnSpc>
              <a:spcBef>
                <a:spcPts val="750"/>
              </a:spcBef>
              <a:spcAft>
                <a:spcPts val="0"/>
              </a:spcAft>
              <a:buSzPts val="750"/>
              <a:buNone/>
              <a:defRPr sz="750"/>
            </a:lvl4pPr>
            <a:lvl5pPr indent="-228600" lvl="4" marL="2286000" algn="l">
              <a:lnSpc>
                <a:spcPct val="100000"/>
              </a:lnSpc>
              <a:spcBef>
                <a:spcPts val="750"/>
              </a:spcBef>
              <a:spcAft>
                <a:spcPts val="0"/>
              </a:spcAft>
              <a:buSzPts val="750"/>
              <a:buNone/>
              <a:defRPr sz="750"/>
            </a:lvl5pPr>
            <a:lvl6pPr indent="-228600" lvl="5" marL="2743200" algn="l">
              <a:lnSpc>
                <a:spcPct val="100000"/>
              </a:lnSpc>
              <a:spcBef>
                <a:spcPts val="750"/>
              </a:spcBef>
              <a:spcAft>
                <a:spcPts val="0"/>
              </a:spcAft>
              <a:buSzPts val="750"/>
              <a:buNone/>
              <a:defRPr sz="750"/>
            </a:lvl6pPr>
            <a:lvl7pPr indent="-228600" lvl="6" marL="3200400" algn="l">
              <a:lnSpc>
                <a:spcPct val="100000"/>
              </a:lnSpc>
              <a:spcBef>
                <a:spcPts val="750"/>
              </a:spcBef>
              <a:spcAft>
                <a:spcPts val="0"/>
              </a:spcAft>
              <a:buSzPts val="750"/>
              <a:buNone/>
              <a:defRPr sz="750"/>
            </a:lvl7pPr>
            <a:lvl8pPr indent="-228600" lvl="7" marL="3657600" algn="l">
              <a:lnSpc>
                <a:spcPct val="100000"/>
              </a:lnSpc>
              <a:spcBef>
                <a:spcPts val="750"/>
              </a:spcBef>
              <a:spcAft>
                <a:spcPts val="0"/>
              </a:spcAft>
              <a:buSzPts val="750"/>
              <a:buNone/>
              <a:defRPr sz="750"/>
            </a:lvl8pPr>
            <a:lvl9pPr indent="-228600" lvl="8" marL="4114800" algn="l">
              <a:lnSpc>
                <a:spcPct val="100000"/>
              </a:lnSpc>
              <a:spcBef>
                <a:spcPts val="750"/>
              </a:spcBef>
              <a:spcAft>
                <a:spcPts val="0"/>
              </a:spcAft>
              <a:buSzPts val="750"/>
              <a:buNone/>
              <a:defRPr sz="750"/>
            </a:lvl9pPr>
          </a:lstStyle>
          <a:p/>
        </p:txBody>
      </p:sp>
      <p:sp>
        <p:nvSpPr>
          <p:cNvPr id="49" name="Google Shape;49;p31"/>
          <p:cNvSpPr txBox="1"/>
          <p:nvPr>
            <p:ph idx="10" type="dt"/>
          </p:nvPr>
        </p:nvSpPr>
        <p:spPr>
          <a:xfrm>
            <a:off x="5866072" y="4679112"/>
            <a:ext cx="2065310" cy="24297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31"/>
          <p:cNvSpPr txBox="1"/>
          <p:nvPr>
            <p:ph idx="11" type="ftr"/>
          </p:nvPr>
        </p:nvSpPr>
        <p:spPr>
          <a:xfrm>
            <a:off x="603504" y="4677156"/>
            <a:ext cx="3843598" cy="24003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31"/>
          <p:cNvSpPr/>
          <p:nvPr>
            <p:ph idx="12" type="sldNum"/>
          </p:nvPr>
        </p:nvSpPr>
        <p:spPr>
          <a:xfrm>
            <a:off x="8069192" y="4663440"/>
            <a:ext cx="274320" cy="27432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r">
              <a:spcBef>
                <a:spcPts val="0"/>
              </a:spcBef>
              <a:spcAft>
                <a:spcPts val="0"/>
              </a:spcAft>
              <a:buClr>
                <a:srgbClr val="FFFFFF"/>
              </a:buClr>
              <a:buSzPts val="800"/>
              <a:buFont typeface="Gill Sans"/>
              <a:buNone/>
              <a:defRPr/>
            </a:lvl1pPr>
            <a:lvl2pPr indent="0" lvl="1" marL="0" algn="r">
              <a:spcBef>
                <a:spcPts val="0"/>
              </a:spcBef>
              <a:spcAft>
                <a:spcPts val="0"/>
              </a:spcAft>
              <a:buClr>
                <a:srgbClr val="FFFFFF"/>
              </a:buClr>
              <a:buSzPts val="800"/>
              <a:buFont typeface="Gill Sans"/>
              <a:buNone/>
              <a:defRPr/>
            </a:lvl2pPr>
            <a:lvl3pPr indent="0" lvl="2" marL="0" algn="r">
              <a:spcBef>
                <a:spcPts val="0"/>
              </a:spcBef>
              <a:spcAft>
                <a:spcPts val="0"/>
              </a:spcAft>
              <a:buClr>
                <a:srgbClr val="FFFFFF"/>
              </a:buClr>
              <a:buSzPts val="800"/>
              <a:buFont typeface="Gill Sans"/>
              <a:buNone/>
              <a:defRPr/>
            </a:lvl3pPr>
            <a:lvl4pPr indent="0" lvl="3" marL="0" algn="r">
              <a:spcBef>
                <a:spcPts val="0"/>
              </a:spcBef>
              <a:spcAft>
                <a:spcPts val="0"/>
              </a:spcAft>
              <a:buClr>
                <a:srgbClr val="FFFFFF"/>
              </a:buClr>
              <a:buSzPts val="800"/>
              <a:buFont typeface="Gill Sans"/>
              <a:buNone/>
              <a:defRPr/>
            </a:lvl4pPr>
            <a:lvl5pPr indent="0" lvl="4" marL="0" algn="r">
              <a:spcBef>
                <a:spcPts val="0"/>
              </a:spcBef>
              <a:spcAft>
                <a:spcPts val="0"/>
              </a:spcAft>
              <a:buClr>
                <a:srgbClr val="FFFFFF"/>
              </a:buClr>
              <a:buSzPts val="800"/>
              <a:buFont typeface="Gill Sans"/>
              <a:buNone/>
              <a:defRPr/>
            </a:lvl5pPr>
            <a:lvl6pPr indent="0" lvl="5" marL="0" algn="r">
              <a:spcBef>
                <a:spcPts val="0"/>
              </a:spcBef>
              <a:spcAft>
                <a:spcPts val="0"/>
              </a:spcAft>
              <a:buClr>
                <a:srgbClr val="FFFFFF"/>
              </a:buClr>
              <a:buSzPts val="800"/>
              <a:buFont typeface="Gill Sans"/>
              <a:buNone/>
              <a:defRPr/>
            </a:lvl6pPr>
            <a:lvl7pPr indent="0" lvl="6" marL="0" algn="r">
              <a:spcBef>
                <a:spcPts val="0"/>
              </a:spcBef>
              <a:spcAft>
                <a:spcPts val="0"/>
              </a:spcAft>
              <a:buClr>
                <a:srgbClr val="FFFFFF"/>
              </a:buClr>
              <a:buSzPts val="800"/>
              <a:buFont typeface="Gill Sans"/>
              <a:buNone/>
              <a:defRPr/>
            </a:lvl7pPr>
            <a:lvl8pPr indent="0" lvl="7" marL="0" algn="r">
              <a:spcBef>
                <a:spcPts val="0"/>
              </a:spcBef>
              <a:spcAft>
                <a:spcPts val="0"/>
              </a:spcAft>
              <a:buClr>
                <a:srgbClr val="FFFFFF"/>
              </a:buClr>
              <a:buSzPts val="800"/>
              <a:buFont typeface="Gill Sans"/>
              <a:buNone/>
              <a:defRPr/>
            </a:lvl8pPr>
            <a:lvl9pPr indent="0" lvl="8" marL="0" algn="r">
              <a:spcBef>
                <a:spcPts val="0"/>
              </a:spcBef>
              <a:spcAft>
                <a:spcPts val="0"/>
              </a:spcAft>
              <a:buClr>
                <a:srgbClr val="FFFFFF"/>
              </a:buClr>
              <a:buSzPts val="800"/>
              <a:buFont typeface="Gill Sans"/>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2" name="Shape 52"/>
        <p:cNvGrpSpPr/>
        <p:nvPr/>
      </p:nvGrpSpPr>
      <p:grpSpPr>
        <a:xfrm>
          <a:off x="0" y="0"/>
          <a:ext cx="0" cy="0"/>
          <a:chOff x="0" y="0"/>
          <a:chExt cx="0" cy="0"/>
        </a:xfrm>
      </p:grpSpPr>
      <p:sp>
        <p:nvSpPr>
          <p:cNvPr id="53" name="Google Shape;53;p32"/>
          <p:cNvSpPr txBox="1"/>
          <p:nvPr>
            <p:ph type="title"/>
          </p:nvPr>
        </p:nvSpPr>
        <p:spPr>
          <a:xfrm>
            <a:off x="1673352" y="723519"/>
            <a:ext cx="5797296" cy="89154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32"/>
          <p:cNvSpPr txBox="1"/>
          <p:nvPr>
            <p:ph idx="1" type="body"/>
          </p:nvPr>
        </p:nvSpPr>
        <p:spPr>
          <a:xfrm>
            <a:off x="1673352" y="1978534"/>
            <a:ext cx="5797296" cy="2326487"/>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750"/>
              </a:spcBef>
              <a:spcAft>
                <a:spcPts val="0"/>
              </a:spcAft>
              <a:buSzPts val="1800"/>
              <a:buChar char="•"/>
              <a:defRPr/>
            </a:lvl1pPr>
            <a:lvl2pPr indent="-342900" lvl="1" marL="914400" algn="l">
              <a:lnSpc>
                <a:spcPct val="100000"/>
              </a:lnSpc>
              <a:spcBef>
                <a:spcPts val="750"/>
              </a:spcBef>
              <a:spcAft>
                <a:spcPts val="0"/>
              </a:spcAft>
              <a:buSzPts val="1800"/>
              <a:buChar char="•"/>
              <a:defRPr/>
            </a:lvl2pPr>
            <a:lvl3pPr indent="-342900" lvl="2" marL="1371600" algn="l">
              <a:lnSpc>
                <a:spcPct val="100000"/>
              </a:lnSpc>
              <a:spcBef>
                <a:spcPts val="750"/>
              </a:spcBef>
              <a:spcAft>
                <a:spcPts val="0"/>
              </a:spcAft>
              <a:buSzPts val="1800"/>
              <a:buChar char="•"/>
              <a:defRPr/>
            </a:lvl3pPr>
            <a:lvl4pPr indent="-342900" lvl="3" marL="1828800" algn="l">
              <a:lnSpc>
                <a:spcPct val="100000"/>
              </a:lnSpc>
              <a:spcBef>
                <a:spcPts val="750"/>
              </a:spcBef>
              <a:spcAft>
                <a:spcPts val="0"/>
              </a:spcAft>
              <a:buSzPts val="1800"/>
              <a:buChar char="•"/>
              <a:defRPr/>
            </a:lvl4pPr>
            <a:lvl5pPr indent="-342900" lvl="4" marL="2286000" algn="l">
              <a:lnSpc>
                <a:spcPct val="100000"/>
              </a:lnSpc>
              <a:spcBef>
                <a:spcPts val="750"/>
              </a:spcBef>
              <a:spcAft>
                <a:spcPts val="0"/>
              </a:spcAft>
              <a:buSzPts val="1800"/>
              <a:buChar char="•"/>
              <a:defRPr/>
            </a:lvl5pPr>
            <a:lvl6pPr indent="-342900" lvl="5" marL="2743200" algn="l">
              <a:lnSpc>
                <a:spcPct val="100000"/>
              </a:lnSpc>
              <a:spcBef>
                <a:spcPts val="750"/>
              </a:spcBef>
              <a:spcAft>
                <a:spcPts val="0"/>
              </a:spcAft>
              <a:buSzPts val="1800"/>
              <a:buChar char="•"/>
              <a:defRPr/>
            </a:lvl6pPr>
            <a:lvl7pPr indent="-342900" lvl="6" marL="3200400" algn="l">
              <a:lnSpc>
                <a:spcPct val="100000"/>
              </a:lnSpc>
              <a:spcBef>
                <a:spcPts val="750"/>
              </a:spcBef>
              <a:spcAft>
                <a:spcPts val="0"/>
              </a:spcAft>
              <a:buSzPts val="1800"/>
              <a:buChar char="•"/>
              <a:defRPr/>
            </a:lvl7pPr>
            <a:lvl8pPr indent="-342900" lvl="7" marL="3657600" algn="l">
              <a:lnSpc>
                <a:spcPct val="100000"/>
              </a:lnSpc>
              <a:spcBef>
                <a:spcPts val="750"/>
              </a:spcBef>
              <a:spcAft>
                <a:spcPts val="0"/>
              </a:spcAft>
              <a:buSzPts val="1800"/>
              <a:buChar char="•"/>
              <a:defRPr/>
            </a:lvl8pPr>
            <a:lvl9pPr indent="-342900" lvl="8" marL="4114800" algn="l">
              <a:lnSpc>
                <a:spcPct val="100000"/>
              </a:lnSpc>
              <a:spcBef>
                <a:spcPts val="750"/>
              </a:spcBef>
              <a:spcAft>
                <a:spcPts val="0"/>
              </a:spcAft>
              <a:buSzPts val="1800"/>
              <a:buChar char="•"/>
              <a:defRPr/>
            </a:lvl9pPr>
          </a:lstStyle>
          <a:p/>
        </p:txBody>
      </p:sp>
      <p:sp>
        <p:nvSpPr>
          <p:cNvPr id="55" name="Google Shape;55;p32"/>
          <p:cNvSpPr txBox="1"/>
          <p:nvPr>
            <p:ph idx="10" type="dt"/>
          </p:nvPr>
        </p:nvSpPr>
        <p:spPr>
          <a:xfrm>
            <a:off x="5866072" y="4679112"/>
            <a:ext cx="2065310" cy="24297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2"/>
          <p:cNvSpPr txBox="1"/>
          <p:nvPr>
            <p:ph idx="11" type="ftr"/>
          </p:nvPr>
        </p:nvSpPr>
        <p:spPr>
          <a:xfrm>
            <a:off x="1200150" y="4677156"/>
            <a:ext cx="4425892" cy="24003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2"/>
          <p:cNvSpPr/>
          <p:nvPr>
            <p:ph idx="12" type="sldNum"/>
          </p:nvPr>
        </p:nvSpPr>
        <p:spPr>
          <a:xfrm>
            <a:off x="8069192" y="4663440"/>
            <a:ext cx="274320" cy="27432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r">
              <a:spcBef>
                <a:spcPts val="0"/>
              </a:spcBef>
              <a:spcAft>
                <a:spcPts val="0"/>
              </a:spcAft>
              <a:buClr>
                <a:srgbClr val="FFFFFF"/>
              </a:buClr>
              <a:buSzPts val="800"/>
              <a:buFont typeface="Gill Sans"/>
              <a:buNone/>
              <a:defRPr/>
            </a:lvl1pPr>
            <a:lvl2pPr indent="0" lvl="1" marL="0" algn="r">
              <a:spcBef>
                <a:spcPts val="0"/>
              </a:spcBef>
              <a:spcAft>
                <a:spcPts val="0"/>
              </a:spcAft>
              <a:buClr>
                <a:srgbClr val="FFFFFF"/>
              </a:buClr>
              <a:buSzPts val="800"/>
              <a:buFont typeface="Gill Sans"/>
              <a:buNone/>
              <a:defRPr/>
            </a:lvl2pPr>
            <a:lvl3pPr indent="0" lvl="2" marL="0" algn="r">
              <a:spcBef>
                <a:spcPts val="0"/>
              </a:spcBef>
              <a:spcAft>
                <a:spcPts val="0"/>
              </a:spcAft>
              <a:buClr>
                <a:srgbClr val="FFFFFF"/>
              </a:buClr>
              <a:buSzPts val="800"/>
              <a:buFont typeface="Gill Sans"/>
              <a:buNone/>
              <a:defRPr/>
            </a:lvl3pPr>
            <a:lvl4pPr indent="0" lvl="3" marL="0" algn="r">
              <a:spcBef>
                <a:spcPts val="0"/>
              </a:spcBef>
              <a:spcAft>
                <a:spcPts val="0"/>
              </a:spcAft>
              <a:buClr>
                <a:srgbClr val="FFFFFF"/>
              </a:buClr>
              <a:buSzPts val="800"/>
              <a:buFont typeface="Gill Sans"/>
              <a:buNone/>
              <a:defRPr/>
            </a:lvl4pPr>
            <a:lvl5pPr indent="0" lvl="4" marL="0" algn="r">
              <a:spcBef>
                <a:spcPts val="0"/>
              </a:spcBef>
              <a:spcAft>
                <a:spcPts val="0"/>
              </a:spcAft>
              <a:buClr>
                <a:srgbClr val="FFFFFF"/>
              </a:buClr>
              <a:buSzPts val="800"/>
              <a:buFont typeface="Gill Sans"/>
              <a:buNone/>
              <a:defRPr/>
            </a:lvl5pPr>
            <a:lvl6pPr indent="0" lvl="5" marL="0" algn="r">
              <a:spcBef>
                <a:spcPts val="0"/>
              </a:spcBef>
              <a:spcAft>
                <a:spcPts val="0"/>
              </a:spcAft>
              <a:buClr>
                <a:srgbClr val="FFFFFF"/>
              </a:buClr>
              <a:buSzPts val="800"/>
              <a:buFont typeface="Gill Sans"/>
              <a:buNone/>
              <a:defRPr/>
            </a:lvl6pPr>
            <a:lvl7pPr indent="0" lvl="6" marL="0" algn="r">
              <a:spcBef>
                <a:spcPts val="0"/>
              </a:spcBef>
              <a:spcAft>
                <a:spcPts val="0"/>
              </a:spcAft>
              <a:buClr>
                <a:srgbClr val="FFFFFF"/>
              </a:buClr>
              <a:buSzPts val="800"/>
              <a:buFont typeface="Gill Sans"/>
              <a:buNone/>
              <a:defRPr/>
            </a:lvl7pPr>
            <a:lvl8pPr indent="0" lvl="7" marL="0" algn="r">
              <a:spcBef>
                <a:spcPts val="0"/>
              </a:spcBef>
              <a:spcAft>
                <a:spcPts val="0"/>
              </a:spcAft>
              <a:buClr>
                <a:srgbClr val="FFFFFF"/>
              </a:buClr>
              <a:buSzPts val="800"/>
              <a:buFont typeface="Gill Sans"/>
              <a:buNone/>
              <a:defRPr/>
            </a:lvl8pPr>
            <a:lvl9pPr indent="0" lvl="8" marL="0" algn="r">
              <a:spcBef>
                <a:spcPts val="0"/>
              </a:spcBef>
              <a:spcAft>
                <a:spcPts val="0"/>
              </a:spcAft>
              <a:buClr>
                <a:srgbClr val="FFFFFF"/>
              </a:buClr>
              <a:buSzPts val="800"/>
              <a:buFont typeface="Gill Sans"/>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33"/>
          <p:cNvSpPr txBox="1"/>
          <p:nvPr>
            <p:ph type="title"/>
          </p:nvPr>
        </p:nvSpPr>
        <p:spPr>
          <a:xfrm>
            <a:off x="311700" y="2150850"/>
            <a:ext cx="8520600" cy="84180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91425" lIns="91425" spcFirstLastPara="1" rIns="91425" wrap="square" tIns="91425">
            <a:normAutofit/>
          </a:bodyPr>
          <a:lstStyle>
            <a:lvl1pPr lvl="0" algn="ctr">
              <a:lnSpc>
                <a:spcPct val="90000"/>
              </a:lnSpc>
              <a:spcBef>
                <a:spcPts val="0"/>
              </a:spcBef>
              <a:spcAft>
                <a:spcPts val="0"/>
              </a:spcAft>
              <a:buClr>
                <a:srgbClr val="262626"/>
              </a:buClr>
              <a:buSzPts val="3600"/>
              <a:buFont typeface="Gill Sans"/>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60" name="Google Shape;60;p33"/>
          <p:cNvSpPr txBox="1"/>
          <p:nvPr>
            <p:ph idx="12" type="sldNum"/>
          </p:nvPr>
        </p:nvSpPr>
        <p:spPr>
          <a:xfrm>
            <a:off x="8472458" y="4663217"/>
            <a:ext cx="548700" cy="393600"/>
          </a:xfrm>
          <a:prstGeom prst="rect">
            <a:avLst/>
          </a:prstGeom>
          <a:solidFill>
            <a:srgbClr val="1D1D1D">
              <a:alpha val="69803"/>
            </a:srgbClr>
          </a:solidFill>
          <a:ln>
            <a:noFill/>
          </a:ln>
        </p:spPr>
        <p:txBody>
          <a:bodyPr anchorCtr="0" anchor="ctr" bIns="91425" lIns="91425" spcFirstLastPara="1" rIns="91425" wrap="square" tIns="91425">
            <a:normAutofit/>
          </a:bodyPr>
          <a:lstStyle>
            <a:lvl1pPr indent="0" lvl="0" marL="0" marR="0" algn="r">
              <a:spcBef>
                <a:spcPts val="0"/>
              </a:spcBef>
              <a:spcAft>
                <a:spcPts val="0"/>
              </a:spcAft>
              <a:buClr>
                <a:srgbClr val="FFFFFF"/>
              </a:buClr>
              <a:buSzPts val="825"/>
              <a:buFont typeface="Gill Sans"/>
              <a:buNone/>
              <a:defRPr b="0" i="0" sz="825" u="none" cap="none" strike="noStrike">
                <a:solidFill>
                  <a:srgbClr val="FFFFFF"/>
                </a:solidFill>
                <a:latin typeface="Gill Sans"/>
                <a:ea typeface="Gill Sans"/>
                <a:cs typeface="Gill Sans"/>
                <a:sym typeface="Gill Sans"/>
              </a:defRPr>
            </a:lvl1pPr>
            <a:lvl2pPr indent="0" lvl="1" marL="0" marR="0" algn="r">
              <a:spcBef>
                <a:spcPts val="0"/>
              </a:spcBef>
              <a:spcAft>
                <a:spcPts val="0"/>
              </a:spcAft>
              <a:buClr>
                <a:srgbClr val="FFFFFF"/>
              </a:buClr>
              <a:buSzPts val="825"/>
              <a:buFont typeface="Gill Sans"/>
              <a:buNone/>
              <a:defRPr b="0" i="0" sz="825" u="none" cap="none" strike="noStrike">
                <a:solidFill>
                  <a:srgbClr val="FFFFFF"/>
                </a:solidFill>
                <a:latin typeface="Gill Sans"/>
                <a:ea typeface="Gill Sans"/>
                <a:cs typeface="Gill Sans"/>
                <a:sym typeface="Gill Sans"/>
              </a:defRPr>
            </a:lvl2pPr>
            <a:lvl3pPr indent="0" lvl="2" marL="0" marR="0" algn="r">
              <a:spcBef>
                <a:spcPts val="0"/>
              </a:spcBef>
              <a:spcAft>
                <a:spcPts val="0"/>
              </a:spcAft>
              <a:buClr>
                <a:srgbClr val="FFFFFF"/>
              </a:buClr>
              <a:buSzPts val="825"/>
              <a:buFont typeface="Gill Sans"/>
              <a:buNone/>
              <a:defRPr b="0" i="0" sz="825" u="none" cap="none" strike="noStrike">
                <a:solidFill>
                  <a:srgbClr val="FFFFFF"/>
                </a:solidFill>
                <a:latin typeface="Gill Sans"/>
                <a:ea typeface="Gill Sans"/>
                <a:cs typeface="Gill Sans"/>
                <a:sym typeface="Gill Sans"/>
              </a:defRPr>
            </a:lvl3pPr>
            <a:lvl4pPr indent="0" lvl="3" marL="0" marR="0" algn="r">
              <a:spcBef>
                <a:spcPts val="0"/>
              </a:spcBef>
              <a:spcAft>
                <a:spcPts val="0"/>
              </a:spcAft>
              <a:buClr>
                <a:srgbClr val="FFFFFF"/>
              </a:buClr>
              <a:buSzPts val="825"/>
              <a:buFont typeface="Gill Sans"/>
              <a:buNone/>
              <a:defRPr b="0" i="0" sz="825" u="none" cap="none" strike="noStrike">
                <a:solidFill>
                  <a:srgbClr val="FFFFFF"/>
                </a:solidFill>
                <a:latin typeface="Gill Sans"/>
                <a:ea typeface="Gill Sans"/>
                <a:cs typeface="Gill Sans"/>
                <a:sym typeface="Gill Sans"/>
              </a:defRPr>
            </a:lvl4pPr>
            <a:lvl5pPr indent="0" lvl="4" marL="0" marR="0" algn="r">
              <a:spcBef>
                <a:spcPts val="0"/>
              </a:spcBef>
              <a:spcAft>
                <a:spcPts val="0"/>
              </a:spcAft>
              <a:buClr>
                <a:srgbClr val="FFFFFF"/>
              </a:buClr>
              <a:buSzPts val="825"/>
              <a:buFont typeface="Gill Sans"/>
              <a:buNone/>
              <a:defRPr b="0" i="0" sz="825" u="none" cap="none" strike="noStrike">
                <a:solidFill>
                  <a:srgbClr val="FFFFFF"/>
                </a:solidFill>
                <a:latin typeface="Gill Sans"/>
                <a:ea typeface="Gill Sans"/>
                <a:cs typeface="Gill Sans"/>
                <a:sym typeface="Gill Sans"/>
              </a:defRPr>
            </a:lvl5pPr>
            <a:lvl6pPr indent="0" lvl="5" marL="0" marR="0" algn="r">
              <a:spcBef>
                <a:spcPts val="0"/>
              </a:spcBef>
              <a:spcAft>
                <a:spcPts val="0"/>
              </a:spcAft>
              <a:buClr>
                <a:srgbClr val="FFFFFF"/>
              </a:buClr>
              <a:buSzPts val="825"/>
              <a:buFont typeface="Gill Sans"/>
              <a:buNone/>
              <a:defRPr b="0" i="0" sz="825" u="none" cap="none" strike="noStrike">
                <a:solidFill>
                  <a:srgbClr val="FFFFFF"/>
                </a:solidFill>
                <a:latin typeface="Gill Sans"/>
                <a:ea typeface="Gill Sans"/>
                <a:cs typeface="Gill Sans"/>
                <a:sym typeface="Gill Sans"/>
              </a:defRPr>
            </a:lvl6pPr>
            <a:lvl7pPr indent="0" lvl="6" marL="0" marR="0" algn="r">
              <a:spcBef>
                <a:spcPts val="0"/>
              </a:spcBef>
              <a:spcAft>
                <a:spcPts val="0"/>
              </a:spcAft>
              <a:buClr>
                <a:srgbClr val="FFFFFF"/>
              </a:buClr>
              <a:buSzPts val="825"/>
              <a:buFont typeface="Gill Sans"/>
              <a:buNone/>
              <a:defRPr b="0" i="0" sz="825" u="none" cap="none" strike="noStrike">
                <a:solidFill>
                  <a:srgbClr val="FFFFFF"/>
                </a:solidFill>
                <a:latin typeface="Gill Sans"/>
                <a:ea typeface="Gill Sans"/>
                <a:cs typeface="Gill Sans"/>
                <a:sym typeface="Gill Sans"/>
              </a:defRPr>
            </a:lvl7pPr>
            <a:lvl8pPr indent="0" lvl="7" marL="0" marR="0" algn="r">
              <a:spcBef>
                <a:spcPts val="0"/>
              </a:spcBef>
              <a:spcAft>
                <a:spcPts val="0"/>
              </a:spcAft>
              <a:buClr>
                <a:srgbClr val="FFFFFF"/>
              </a:buClr>
              <a:buSzPts val="825"/>
              <a:buFont typeface="Gill Sans"/>
              <a:buNone/>
              <a:defRPr b="0" i="0" sz="825" u="none" cap="none" strike="noStrike">
                <a:solidFill>
                  <a:srgbClr val="FFFFFF"/>
                </a:solidFill>
                <a:latin typeface="Gill Sans"/>
                <a:ea typeface="Gill Sans"/>
                <a:cs typeface="Gill Sans"/>
                <a:sym typeface="Gill Sans"/>
              </a:defRPr>
            </a:lvl8pPr>
            <a:lvl9pPr indent="0" lvl="8" marL="0" marR="0" algn="r">
              <a:spcBef>
                <a:spcPts val="0"/>
              </a:spcBef>
              <a:spcAft>
                <a:spcPts val="0"/>
              </a:spcAft>
              <a:buClr>
                <a:srgbClr val="FFFFFF"/>
              </a:buClr>
              <a:buSzPts val="825"/>
              <a:buFont typeface="Gill Sans"/>
              <a:buNone/>
              <a:defRPr b="0" i="0" sz="825" u="none" cap="none" strike="noStrike">
                <a:solidFill>
                  <a:srgbClr val="FFFFFF"/>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2"/>
        </a:solidFill>
      </p:bgPr>
    </p:bg>
    <p:spTree>
      <p:nvGrpSpPr>
        <p:cNvPr id="61" name="Shape 61"/>
        <p:cNvGrpSpPr/>
        <p:nvPr/>
      </p:nvGrpSpPr>
      <p:grpSpPr>
        <a:xfrm>
          <a:off x="0" y="0"/>
          <a:ext cx="0" cy="0"/>
          <a:chOff x="0" y="0"/>
          <a:chExt cx="0" cy="0"/>
        </a:xfrm>
      </p:grpSpPr>
      <p:sp>
        <p:nvSpPr>
          <p:cNvPr id="62" name="Google Shape;62;p25"/>
          <p:cNvSpPr txBox="1"/>
          <p:nvPr>
            <p:ph type="ctrTitle"/>
          </p:nvPr>
        </p:nvSpPr>
        <p:spPr>
          <a:xfrm>
            <a:off x="1200150" y="1790058"/>
            <a:ext cx="6743700" cy="123444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rmAutofit/>
          </a:bodyPr>
          <a:lstStyle>
            <a:lvl1pPr lvl="0" algn="ctr">
              <a:lnSpc>
                <a:spcPct val="90000"/>
              </a:lnSpc>
              <a:spcBef>
                <a:spcPts val="0"/>
              </a:spcBef>
              <a:spcAft>
                <a:spcPts val="0"/>
              </a:spcAft>
              <a:buClr>
                <a:srgbClr val="262626"/>
              </a:buClr>
              <a:buSzPts val="2850"/>
              <a:buFont typeface="Gill Sans"/>
              <a:buNone/>
              <a:defRPr sz="285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5"/>
          <p:cNvSpPr txBox="1"/>
          <p:nvPr>
            <p:ph idx="1" type="subTitle"/>
          </p:nvPr>
        </p:nvSpPr>
        <p:spPr>
          <a:xfrm>
            <a:off x="2021396" y="3264408"/>
            <a:ext cx="5101209" cy="929921"/>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750"/>
              </a:spcBef>
              <a:spcAft>
                <a:spcPts val="0"/>
              </a:spcAft>
              <a:buSzPts val="1500"/>
              <a:buNone/>
              <a:defRPr sz="1500">
                <a:solidFill>
                  <a:srgbClr val="FEFEFE"/>
                </a:solidFill>
              </a:defRPr>
            </a:lvl1pPr>
            <a:lvl2pPr lvl="1" algn="ctr">
              <a:lnSpc>
                <a:spcPct val="100000"/>
              </a:lnSpc>
              <a:spcBef>
                <a:spcPts val="750"/>
              </a:spcBef>
              <a:spcAft>
                <a:spcPts val="0"/>
              </a:spcAft>
              <a:buSzPts val="1500"/>
              <a:buNone/>
              <a:defRPr sz="1500"/>
            </a:lvl2pPr>
            <a:lvl3pPr lvl="2" algn="ctr">
              <a:lnSpc>
                <a:spcPct val="100000"/>
              </a:lnSpc>
              <a:spcBef>
                <a:spcPts val="750"/>
              </a:spcBef>
              <a:spcAft>
                <a:spcPts val="0"/>
              </a:spcAft>
              <a:buSzPts val="1350"/>
              <a:buNone/>
              <a:defRPr sz="1350"/>
            </a:lvl3pPr>
            <a:lvl4pPr lvl="3" algn="ctr">
              <a:lnSpc>
                <a:spcPct val="100000"/>
              </a:lnSpc>
              <a:spcBef>
                <a:spcPts val="750"/>
              </a:spcBef>
              <a:spcAft>
                <a:spcPts val="0"/>
              </a:spcAft>
              <a:buSzPts val="1200"/>
              <a:buNone/>
              <a:defRPr sz="1200"/>
            </a:lvl4pPr>
            <a:lvl5pPr lvl="4" algn="ctr">
              <a:lnSpc>
                <a:spcPct val="100000"/>
              </a:lnSpc>
              <a:spcBef>
                <a:spcPts val="750"/>
              </a:spcBef>
              <a:spcAft>
                <a:spcPts val="0"/>
              </a:spcAft>
              <a:buSzPts val="1200"/>
              <a:buNone/>
              <a:defRPr sz="1200"/>
            </a:lvl5pPr>
            <a:lvl6pPr lvl="5" algn="ctr">
              <a:lnSpc>
                <a:spcPct val="100000"/>
              </a:lnSpc>
              <a:spcBef>
                <a:spcPts val="750"/>
              </a:spcBef>
              <a:spcAft>
                <a:spcPts val="0"/>
              </a:spcAft>
              <a:buSzPts val="1200"/>
              <a:buNone/>
              <a:defRPr sz="1200"/>
            </a:lvl6pPr>
            <a:lvl7pPr lvl="6" algn="ctr">
              <a:lnSpc>
                <a:spcPct val="100000"/>
              </a:lnSpc>
              <a:spcBef>
                <a:spcPts val="750"/>
              </a:spcBef>
              <a:spcAft>
                <a:spcPts val="0"/>
              </a:spcAft>
              <a:buSzPts val="1200"/>
              <a:buNone/>
              <a:defRPr sz="1200"/>
            </a:lvl7pPr>
            <a:lvl8pPr lvl="7" algn="ctr">
              <a:lnSpc>
                <a:spcPct val="100000"/>
              </a:lnSpc>
              <a:spcBef>
                <a:spcPts val="750"/>
              </a:spcBef>
              <a:spcAft>
                <a:spcPts val="0"/>
              </a:spcAft>
              <a:buSzPts val="1200"/>
              <a:buNone/>
              <a:defRPr sz="1200"/>
            </a:lvl8pPr>
            <a:lvl9pPr lvl="8" algn="ctr">
              <a:lnSpc>
                <a:spcPct val="100000"/>
              </a:lnSpc>
              <a:spcBef>
                <a:spcPts val="750"/>
              </a:spcBef>
              <a:spcAft>
                <a:spcPts val="0"/>
              </a:spcAft>
              <a:buSzPts val="1200"/>
              <a:buNone/>
              <a:defRPr sz="1200"/>
            </a:lvl9pPr>
          </a:lstStyle>
          <a:p/>
        </p:txBody>
      </p:sp>
      <p:sp>
        <p:nvSpPr>
          <p:cNvPr id="64" name="Google Shape;64;p25"/>
          <p:cNvSpPr txBox="1"/>
          <p:nvPr>
            <p:ph idx="10" type="dt"/>
          </p:nvPr>
        </p:nvSpPr>
        <p:spPr>
          <a:xfrm>
            <a:off x="5866072" y="4679112"/>
            <a:ext cx="2065310" cy="24297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5"/>
          <p:cNvSpPr txBox="1"/>
          <p:nvPr>
            <p:ph idx="11" type="ftr"/>
          </p:nvPr>
        </p:nvSpPr>
        <p:spPr>
          <a:xfrm>
            <a:off x="1200150" y="4677156"/>
            <a:ext cx="4425892" cy="24003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5"/>
          <p:cNvSpPr/>
          <p:nvPr>
            <p:ph idx="12" type="sldNum"/>
          </p:nvPr>
        </p:nvSpPr>
        <p:spPr>
          <a:xfrm>
            <a:off x="8069192" y="4663440"/>
            <a:ext cx="274320" cy="27432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r">
              <a:spcBef>
                <a:spcPts val="0"/>
              </a:spcBef>
              <a:spcAft>
                <a:spcPts val="0"/>
              </a:spcAft>
              <a:buClr>
                <a:srgbClr val="FFFFFF"/>
              </a:buClr>
              <a:buSzPts val="800"/>
              <a:buFont typeface="Gill Sans"/>
              <a:buNone/>
              <a:defRPr/>
            </a:lvl1pPr>
            <a:lvl2pPr indent="0" lvl="1" marL="0" algn="r">
              <a:spcBef>
                <a:spcPts val="0"/>
              </a:spcBef>
              <a:spcAft>
                <a:spcPts val="0"/>
              </a:spcAft>
              <a:buClr>
                <a:srgbClr val="FFFFFF"/>
              </a:buClr>
              <a:buSzPts val="800"/>
              <a:buFont typeface="Gill Sans"/>
              <a:buNone/>
              <a:defRPr/>
            </a:lvl2pPr>
            <a:lvl3pPr indent="0" lvl="2" marL="0" algn="r">
              <a:spcBef>
                <a:spcPts val="0"/>
              </a:spcBef>
              <a:spcAft>
                <a:spcPts val="0"/>
              </a:spcAft>
              <a:buClr>
                <a:srgbClr val="FFFFFF"/>
              </a:buClr>
              <a:buSzPts val="800"/>
              <a:buFont typeface="Gill Sans"/>
              <a:buNone/>
              <a:defRPr/>
            </a:lvl3pPr>
            <a:lvl4pPr indent="0" lvl="3" marL="0" algn="r">
              <a:spcBef>
                <a:spcPts val="0"/>
              </a:spcBef>
              <a:spcAft>
                <a:spcPts val="0"/>
              </a:spcAft>
              <a:buClr>
                <a:srgbClr val="FFFFFF"/>
              </a:buClr>
              <a:buSzPts val="800"/>
              <a:buFont typeface="Gill Sans"/>
              <a:buNone/>
              <a:defRPr/>
            </a:lvl4pPr>
            <a:lvl5pPr indent="0" lvl="4" marL="0" algn="r">
              <a:spcBef>
                <a:spcPts val="0"/>
              </a:spcBef>
              <a:spcAft>
                <a:spcPts val="0"/>
              </a:spcAft>
              <a:buClr>
                <a:srgbClr val="FFFFFF"/>
              </a:buClr>
              <a:buSzPts val="800"/>
              <a:buFont typeface="Gill Sans"/>
              <a:buNone/>
              <a:defRPr/>
            </a:lvl5pPr>
            <a:lvl6pPr indent="0" lvl="5" marL="0" algn="r">
              <a:spcBef>
                <a:spcPts val="0"/>
              </a:spcBef>
              <a:spcAft>
                <a:spcPts val="0"/>
              </a:spcAft>
              <a:buClr>
                <a:srgbClr val="FFFFFF"/>
              </a:buClr>
              <a:buSzPts val="800"/>
              <a:buFont typeface="Gill Sans"/>
              <a:buNone/>
              <a:defRPr/>
            </a:lvl6pPr>
            <a:lvl7pPr indent="0" lvl="6" marL="0" algn="r">
              <a:spcBef>
                <a:spcPts val="0"/>
              </a:spcBef>
              <a:spcAft>
                <a:spcPts val="0"/>
              </a:spcAft>
              <a:buClr>
                <a:srgbClr val="FFFFFF"/>
              </a:buClr>
              <a:buSzPts val="800"/>
              <a:buFont typeface="Gill Sans"/>
              <a:buNone/>
              <a:defRPr/>
            </a:lvl7pPr>
            <a:lvl8pPr indent="0" lvl="7" marL="0" algn="r">
              <a:spcBef>
                <a:spcPts val="0"/>
              </a:spcBef>
              <a:spcAft>
                <a:spcPts val="0"/>
              </a:spcAft>
              <a:buClr>
                <a:srgbClr val="FFFFFF"/>
              </a:buClr>
              <a:buSzPts val="800"/>
              <a:buFont typeface="Gill Sans"/>
              <a:buNone/>
              <a:defRPr/>
            </a:lvl8pPr>
            <a:lvl9pPr indent="0" lvl="8" marL="0" algn="r">
              <a:spcBef>
                <a:spcPts val="0"/>
              </a:spcBef>
              <a:spcAft>
                <a:spcPts val="0"/>
              </a:spcAft>
              <a:buClr>
                <a:srgbClr val="FFFFFF"/>
              </a:buClr>
              <a:buSzPts val="800"/>
              <a:buFont typeface="Gill Sans"/>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2.xml"/><Relationship Id="rId10" Type="http://schemas.openxmlformats.org/officeDocument/2006/relationships/slideLayout" Target="../slideLayouts/slideLayout11.xml"/><Relationship Id="rId13" Type="http://schemas.openxmlformats.org/officeDocument/2006/relationships/slideLayout" Target="../slideLayouts/slideLayout14.xml"/><Relationship Id="rId12" Type="http://schemas.openxmlformats.org/officeDocument/2006/relationships/slideLayout" Target="../slideLayouts/slideLayout13.xml"/><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9" Type="http://schemas.openxmlformats.org/officeDocument/2006/relationships/slideLayout" Target="../slideLayouts/slideLayout10.xml"/><Relationship Id="rId15" Type="http://schemas.openxmlformats.org/officeDocument/2006/relationships/slideLayout" Target="../slideLayouts/slideLayout16.xml"/><Relationship Id="rId14" Type="http://schemas.openxmlformats.org/officeDocument/2006/relationships/slideLayout" Target="../slideLayouts/slideLayout15.xml"/><Relationship Id="rId16" Type="http://schemas.openxmlformats.org/officeDocument/2006/relationships/theme" Target="../theme/theme1.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24"/>
          <p:cNvSpPr txBox="1"/>
          <p:nvPr>
            <p:ph type="title"/>
          </p:nvPr>
        </p:nvSpPr>
        <p:spPr>
          <a:xfrm>
            <a:off x="1673352" y="723519"/>
            <a:ext cx="5797296" cy="89154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marR="0" rtl="0" algn="ctr">
              <a:lnSpc>
                <a:spcPct val="90000"/>
              </a:lnSpc>
              <a:spcBef>
                <a:spcPts val="0"/>
              </a:spcBef>
              <a:spcAft>
                <a:spcPts val="0"/>
              </a:spcAft>
              <a:buClr>
                <a:srgbClr val="262626"/>
              </a:buClr>
              <a:buSzPts val="2100"/>
              <a:buFont typeface="Gill Sans"/>
              <a:buNone/>
              <a:defRPr b="0" i="0" sz="2100" u="none" cap="none" strike="noStrike">
                <a:solidFill>
                  <a:srgbClr val="262626"/>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4"/>
          <p:cNvSpPr txBox="1"/>
          <p:nvPr>
            <p:ph idx="1" type="body"/>
          </p:nvPr>
        </p:nvSpPr>
        <p:spPr>
          <a:xfrm>
            <a:off x="1673352" y="1978534"/>
            <a:ext cx="5797296" cy="2326487"/>
          </a:xfrm>
          <a:prstGeom prst="rect">
            <a:avLst/>
          </a:prstGeom>
          <a:noFill/>
          <a:ln>
            <a:noFill/>
          </a:ln>
        </p:spPr>
        <p:txBody>
          <a:bodyPr anchorCtr="0" anchor="t" bIns="45700" lIns="91425" spcFirstLastPara="1" rIns="91425" wrap="square" tIns="45700">
            <a:normAutofit/>
          </a:bodyPr>
          <a:lstStyle>
            <a:lvl1pPr indent="-314325" lvl="0" marL="457200" marR="0" rtl="0" algn="l">
              <a:lnSpc>
                <a:spcPct val="100000"/>
              </a:lnSpc>
              <a:spcBef>
                <a:spcPts val="750"/>
              </a:spcBef>
              <a:spcAft>
                <a:spcPts val="0"/>
              </a:spcAft>
              <a:buClr>
                <a:schemeClr val="accent2"/>
              </a:buClr>
              <a:buSzPts val="1350"/>
              <a:buFont typeface="Arial"/>
              <a:buChar char="•"/>
              <a:defRPr b="0" i="0" sz="1350" u="none" cap="none" strike="noStrike">
                <a:solidFill>
                  <a:srgbClr val="FEFEFE"/>
                </a:solidFill>
                <a:latin typeface="Gill Sans"/>
                <a:ea typeface="Gill Sans"/>
                <a:cs typeface="Gill Sans"/>
                <a:sym typeface="Gill Sans"/>
              </a:defRPr>
            </a:lvl1pPr>
            <a:lvl2pPr indent="-304800" lvl="1" marL="914400" marR="0" rtl="0" algn="l">
              <a:lnSpc>
                <a:spcPct val="100000"/>
              </a:lnSpc>
              <a:spcBef>
                <a:spcPts val="750"/>
              </a:spcBef>
              <a:spcAft>
                <a:spcPts val="0"/>
              </a:spcAft>
              <a:buClr>
                <a:schemeClr val="accent2"/>
              </a:buClr>
              <a:buSzPts val="1200"/>
              <a:buFont typeface="Arial"/>
              <a:buChar char="•"/>
              <a:defRPr b="0" i="0" sz="1200" u="none" cap="none" strike="noStrike">
                <a:solidFill>
                  <a:srgbClr val="FEFEFE"/>
                </a:solidFill>
                <a:latin typeface="Gill Sans"/>
                <a:ea typeface="Gill Sans"/>
                <a:cs typeface="Gill Sans"/>
                <a:sym typeface="Gill Sans"/>
              </a:defRPr>
            </a:lvl2pPr>
            <a:lvl3pPr indent="-304800" lvl="2" marL="1371600" marR="0" rtl="0" algn="l">
              <a:lnSpc>
                <a:spcPct val="100000"/>
              </a:lnSpc>
              <a:spcBef>
                <a:spcPts val="750"/>
              </a:spcBef>
              <a:spcAft>
                <a:spcPts val="0"/>
              </a:spcAft>
              <a:buClr>
                <a:schemeClr val="accent2"/>
              </a:buClr>
              <a:buSzPts val="1200"/>
              <a:buFont typeface="Arial"/>
              <a:buChar char="•"/>
              <a:defRPr b="0" i="0" sz="1200" u="none" cap="none" strike="noStrike">
                <a:solidFill>
                  <a:srgbClr val="FEFEFE"/>
                </a:solidFill>
                <a:latin typeface="Gill Sans"/>
                <a:ea typeface="Gill Sans"/>
                <a:cs typeface="Gill Sans"/>
                <a:sym typeface="Gill Sans"/>
              </a:defRPr>
            </a:lvl3pPr>
            <a:lvl4pPr indent="-304800" lvl="3" marL="1828800" marR="0" rtl="0" algn="l">
              <a:lnSpc>
                <a:spcPct val="100000"/>
              </a:lnSpc>
              <a:spcBef>
                <a:spcPts val="750"/>
              </a:spcBef>
              <a:spcAft>
                <a:spcPts val="0"/>
              </a:spcAft>
              <a:buClr>
                <a:schemeClr val="accent2"/>
              </a:buClr>
              <a:buSzPts val="1200"/>
              <a:buFont typeface="Arial"/>
              <a:buChar char="•"/>
              <a:defRPr b="0" i="0" sz="1200" u="none" cap="none" strike="noStrike">
                <a:solidFill>
                  <a:srgbClr val="FEFEFE"/>
                </a:solidFill>
                <a:latin typeface="Gill Sans"/>
                <a:ea typeface="Gill Sans"/>
                <a:cs typeface="Gill Sans"/>
                <a:sym typeface="Gill Sans"/>
              </a:defRPr>
            </a:lvl4pPr>
            <a:lvl5pPr indent="-304800" lvl="4" marL="2286000" marR="0" rtl="0" algn="l">
              <a:lnSpc>
                <a:spcPct val="100000"/>
              </a:lnSpc>
              <a:spcBef>
                <a:spcPts val="750"/>
              </a:spcBef>
              <a:spcAft>
                <a:spcPts val="0"/>
              </a:spcAft>
              <a:buClr>
                <a:schemeClr val="accent2"/>
              </a:buClr>
              <a:buSzPts val="1200"/>
              <a:buFont typeface="Arial"/>
              <a:buChar char="•"/>
              <a:defRPr b="0" i="0" sz="1200" u="none" cap="none" strike="noStrike">
                <a:solidFill>
                  <a:srgbClr val="FEFEFE"/>
                </a:solidFill>
                <a:latin typeface="Gill Sans"/>
                <a:ea typeface="Gill Sans"/>
                <a:cs typeface="Gill Sans"/>
                <a:sym typeface="Gill Sans"/>
              </a:defRPr>
            </a:lvl5pPr>
            <a:lvl6pPr indent="-304800" lvl="5" marL="2743200" marR="0" rtl="0" algn="l">
              <a:lnSpc>
                <a:spcPct val="100000"/>
              </a:lnSpc>
              <a:spcBef>
                <a:spcPts val="750"/>
              </a:spcBef>
              <a:spcAft>
                <a:spcPts val="0"/>
              </a:spcAft>
              <a:buClr>
                <a:schemeClr val="accent2"/>
              </a:buClr>
              <a:buSzPts val="1200"/>
              <a:buFont typeface="Arial"/>
              <a:buChar char="•"/>
              <a:defRPr b="0" i="0" sz="1200" u="none" cap="none" strike="noStrike">
                <a:solidFill>
                  <a:schemeClr val="lt1"/>
                </a:solidFill>
                <a:latin typeface="Gill Sans"/>
                <a:ea typeface="Gill Sans"/>
                <a:cs typeface="Gill Sans"/>
                <a:sym typeface="Gill Sans"/>
              </a:defRPr>
            </a:lvl6pPr>
            <a:lvl7pPr indent="-304800" lvl="6" marL="3200400" marR="0" rtl="0" algn="l">
              <a:lnSpc>
                <a:spcPct val="100000"/>
              </a:lnSpc>
              <a:spcBef>
                <a:spcPts val="750"/>
              </a:spcBef>
              <a:spcAft>
                <a:spcPts val="0"/>
              </a:spcAft>
              <a:buClr>
                <a:schemeClr val="accent2"/>
              </a:buClr>
              <a:buSzPts val="1200"/>
              <a:buFont typeface="Arial"/>
              <a:buChar char="•"/>
              <a:defRPr b="0" i="0" sz="1200" u="none" cap="none" strike="noStrike">
                <a:solidFill>
                  <a:schemeClr val="lt1"/>
                </a:solidFill>
                <a:latin typeface="Gill Sans"/>
                <a:ea typeface="Gill Sans"/>
                <a:cs typeface="Gill Sans"/>
                <a:sym typeface="Gill Sans"/>
              </a:defRPr>
            </a:lvl7pPr>
            <a:lvl8pPr indent="-304800" lvl="7" marL="3657600" marR="0" rtl="0" algn="l">
              <a:lnSpc>
                <a:spcPct val="100000"/>
              </a:lnSpc>
              <a:spcBef>
                <a:spcPts val="750"/>
              </a:spcBef>
              <a:spcAft>
                <a:spcPts val="0"/>
              </a:spcAft>
              <a:buClr>
                <a:schemeClr val="accent2"/>
              </a:buClr>
              <a:buSzPts val="1200"/>
              <a:buFont typeface="Arial"/>
              <a:buChar char="•"/>
              <a:defRPr b="0" i="0" sz="1200" u="none" cap="none" strike="noStrike">
                <a:solidFill>
                  <a:schemeClr val="lt1"/>
                </a:solidFill>
                <a:latin typeface="Gill Sans"/>
                <a:ea typeface="Gill Sans"/>
                <a:cs typeface="Gill Sans"/>
                <a:sym typeface="Gill Sans"/>
              </a:defRPr>
            </a:lvl8pPr>
            <a:lvl9pPr indent="-304800" lvl="8" marL="4114800" marR="0" rtl="0" algn="l">
              <a:lnSpc>
                <a:spcPct val="100000"/>
              </a:lnSpc>
              <a:spcBef>
                <a:spcPts val="750"/>
              </a:spcBef>
              <a:spcAft>
                <a:spcPts val="0"/>
              </a:spcAft>
              <a:buClr>
                <a:schemeClr val="accent2"/>
              </a:buClr>
              <a:buSzPts val="1200"/>
              <a:buFont typeface="Arial"/>
              <a:buChar char="•"/>
              <a:defRPr b="0" i="0" sz="1200" u="none" cap="none" strike="noStrike">
                <a:solidFill>
                  <a:schemeClr val="lt1"/>
                </a:solidFill>
                <a:latin typeface="Gill Sans"/>
                <a:ea typeface="Gill Sans"/>
                <a:cs typeface="Gill Sans"/>
                <a:sym typeface="Gill Sans"/>
              </a:defRPr>
            </a:lvl9pPr>
          </a:lstStyle>
          <a:p/>
        </p:txBody>
      </p:sp>
      <p:sp>
        <p:nvSpPr>
          <p:cNvPr id="8" name="Google Shape;8;p24"/>
          <p:cNvSpPr txBox="1"/>
          <p:nvPr>
            <p:ph idx="10" type="dt"/>
          </p:nvPr>
        </p:nvSpPr>
        <p:spPr>
          <a:xfrm>
            <a:off x="5866072" y="4679112"/>
            <a:ext cx="2065310" cy="242976"/>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788" u="none" cap="none" strike="noStrike">
                <a:solidFill>
                  <a:schemeClr val="lt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9pPr>
          </a:lstStyle>
          <a:p/>
        </p:txBody>
      </p:sp>
      <p:sp>
        <p:nvSpPr>
          <p:cNvPr id="9" name="Google Shape;9;p24"/>
          <p:cNvSpPr txBox="1"/>
          <p:nvPr>
            <p:ph idx="11" type="ftr"/>
          </p:nvPr>
        </p:nvSpPr>
        <p:spPr>
          <a:xfrm>
            <a:off x="1200150" y="4677156"/>
            <a:ext cx="4425892" cy="24003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788" u="none" cap="none" strike="noStrike">
                <a:solidFill>
                  <a:schemeClr val="lt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9pPr>
          </a:lstStyle>
          <a:p/>
        </p:txBody>
      </p:sp>
      <p:sp>
        <p:nvSpPr>
          <p:cNvPr id="10" name="Google Shape;10;p24"/>
          <p:cNvSpPr/>
          <p:nvPr>
            <p:ph idx="12" type="sldNum"/>
          </p:nvPr>
        </p:nvSpPr>
        <p:spPr>
          <a:xfrm>
            <a:off x="8069192" y="4663440"/>
            <a:ext cx="274320" cy="27432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marR="0" rtl="0" algn="r">
              <a:spcBef>
                <a:spcPts val="0"/>
              </a:spcBef>
              <a:spcAft>
                <a:spcPts val="0"/>
              </a:spcAft>
              <a:buClr>
                <a:srgbClr val="FFFFFF"/>
              </a:buClr>
              <a:buSzPts val="825"/>
              <a:buFont typeface="Gill Sans"/>
              <a:buNone/>
              <a:defRPr b="0" i="0" sz="825" u="none" cap="none" strike="noStrike">
                <a:solidFill>
                  <a:srgbClr val="FFFFFF"/>
                </a:solidFill>
                <a:latin typeface="Gill Sans"/>
                <a:ea typeface="Gill Sans"/>
                <a:cs typeface="Gill Sans"/>
                <a:sym typeface="Gill Sans"/>
              </a:defRPr>
            </a:lvl1pPr>
            <a:lvl2pPr indent="0" lvl="1" marL="0" marR="0" rtl="0" algn="r">
              <a:spcBef>
                <a:spcPts val="0"/>
              </a:spcBef>
              <a:spcAft>
                <a:spcPts val="0"/>
              </a:spcAft>
              <a:buClr>
                <a:srgbClr val="FFFFFF"/>
              </a:buClr>
              <a:buSzPts val="825"/>
              <a:buFont typeface="Gill Sans"/>
              <a:buNone/>
              <a:defRPr b="0" i="0" sz="825" u="none" cap="none" strike="noStrike">
                <a:solidFill>
                  <a:srgbClr val="FFFFFF"/>
                </a:solidFill>
                <a:latin typeface="Gill Sans"/>
                <a:ea typeface="Gill Sans"/>
                <a:cs typeface="Gill Sans"/>
                <a:sym typeface="Gill Sans"/>
              </a:defRPr>
            </a:lvl2pPr>
            <a:lvl3pPr indent="0" lvl="2" marL="0" marR="0" rtl="0" algn="r">
              <a:spcBef>
                <a:spcPts val="0"/>
              </a:spcBef>
              <a:spcAft>
                <a:spcPts val="0"/>
              </a:spcAft>
              <a:buClr>
                <a:srgbClr val="FFFFFF"/>
              </a:buClr>
              <a:buSzPts val="825"/>
              <a:buFont typeface="Gill Sans"/>
              <a:buNone/>
              <a:defRPr b="0" i="0" sz="825" u="none" cap="none" strike="noStrike">
                <a:solidFill>
                  <a:srgbClr val="FFFFFF"/>
                </a:solidFill>
                <a:latin typeface="Gill Sans"/>
                <a:ea typeface="Gill Sans"/>
                <a:cs typeface="Gill Sans"/>
                <a:sym typeface="Gill Sans"/>
              </a:defRPr>
            </a:lvl3pPr>
            <a:lvl4pPr indent="0" lvl="3" marL="0" marR="0" rtl="0" algn="r">
              <a:spcBef>
                <a:spcPts val="0"/>
              </a:spcBef>
              <a:spcAft>
                <a:spcPts val="0"/>
              </a:spcAft>
              <a:buClr>
                <a:srgbClr val="FFFFFF"/>
              </a:buClr>
              <a:buSzPts val="825"/>
              <a:buFont typeface="Gill Sans"/>
              <a:buNone/>
              <a:defRPr b="0" i="0" sz="825" u="none" cap="none" strike="noStrike">
                <a:solidFill>
                  <a:srgbClr val="FFFFFF"/>
                </a:solidFill>
                <a:latin typeface="Gill Sans"/>
                <a:ea typeface="Gill Sans"/>
                <a:cs typeface="Gill Sans"/>
                <a:sym typeface="Gill Sans"/>
              </a:defRPr>
            </a:lvl4pPr>
            <a:lvl5pPr indent="0" lvl="4" marL="0" marR="0" rtl="0" algn="r">
              <a:spcBef>
                <a:spcPts val="0"/>
              </a:spcBef>
              <a:spcAft>
                <a:spcPts val="0"/>
              </a:spcAft>
              <a:buClr>
                <a:srgbClr val="FFFFFF"/>
              </a:buClr>
              <a:buSzPts val="825"/>
              <a:buFont typeface="Gill Sans"/>
              <a:buNone/>
              <a:defRPr b="0" i="0" sz="825" u="none" cap="none" strike="noStrike">
                <a:solidFill>
                  <a:srgbClr val="FFFFFF"/>
                </a:solidFill>
                <a:latin typeface="Gill Sans"/>
                <a:ea typeface="Gill Sans"/>
                <a:cs typeface="Gill Sans"/>
                <a:sym typeface="Gill Sans"/>
              </a:defRPr>
            </a:lvl5pPr>
            <a:lvl6pPr indent="0" lvl="5" marL="0" marR="0" rtl="0" algn="r">
              <a:spcBef>
                <a:spcPts val="0"/>
              </a:spcBef>
              <a:spcAft>
                <a:spcPts val="0"/>
              </a:spcAft>
              <a:buClr>
                <a:srgbClr val="FFFFFF"/>
              </a:buClr>
              <a:buSzPts val="825"/>
              <a:buFont typeface="Gill Sans"/>
              <a:buNone/>
              <a:defRPr b="0" i="0" sz="825" u="none" cap="none" strike="noStrike">
                <a:solidFill>
                  <a:srgbClr val="FFFFFF"/>
                </a:solidFill>
                <a:latin typeface="Gill Sans"/>
                <a:ea typeface="Gill Sans"/>
                <a:cs typeface="Gill Sans"/>
                <a:sym typeface="Gill Sans"/>
              </a:defRPr>
            </a:lvl6pPr>
            <a:lvl7pPr indent="0" lvl="6" marL="0" marR="0" rtl="0" algn="r">
              <a:spcBef>
                <a:spcPts val="0"/>
              </a:spcBef>
              <a:spcAft>
                <a:spcPts val="0"/>
              </a:spcAft>
              <a:buClr>
                <a:srgbClr val="FFFFFF"/>
              </a:buClr>
              <a:buSzPts val="825"/>
              <a:buFont typeface="Gill Sans"/>
              <a:buNone/>
              <a:defRPr b="0" i="0" sz="825" u="none" cap="none" strike="noStrike">
                <a:solidFill>
                  <a:srgbClr val="FFFFFF"/>
                </a:solidFill>
                <a:latin typeface="Gill Sans"/>
                <a:ea typeface="Gill Sans"/>
                <a:cs typeface="Gill Sans"/>
                <a:sym typeface="Gill Sans"/>
              </a:defRPr>
            </a:lvl7pPr>
            <a:lvl8pPr indent="0" lvl="7" marL="0" marR="0" rtl="0" algn="r">
              <a:spcBef>
                <a:spcPts val="0"/>
              </a:spcBef>
              <a:spcAft>
                <a:spcPts val="0"/>
              </a:spcAft>
              <a:buClr>
                <a:srgbClr val="FFFFFF"/>
              </a:buClr>
              <a:buSzPts val="825"/>
              <a:buFont typeface="Gill Sans"/>
              <a:buNone/>
              <a:defRPr b="0" i="0" sz="825" u="none" cap="none" strike="noStrike">
                <a:solidFill>
                  <a:srgbClr val="FFFFFF"/>
                </a:solidFill>
                <a:latin typeface="Gill Sans"/>
                <a:ea typeface="Gill Sans"/>
                <a:cs typeface="Gill Sans"/>
                <a:sym typeface="Gill Sans"/>
              </a:defRPr>
            </a:lvl8pPr>
            <a:lvl9pPr indent="0" lvl="8" marL="0" marR="0" rtl="0" algn="r">
              <a:spcBef>
                <a:spcPts val="0"/>
              </a:spcBef>
              <a:spcAft>
                <a:spcPts val="0"/>
              </a:spcAft>
              <a:buClr>
                <a:srgbClr val="FFFFFF"/>
              </a:buClr>
              <a:buSzPts val="825"/>
              <a:buFont typeface="Gill Sans"/>
              <a:buNone/>
              <a:defRPr b="0" i="0" sz="825" u="none" cap="none" strike="noStrike">
                <a:solidFill>
                  <a:srgbClr val="FFFFFF"/>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17" name="Shape 17"/>
        <p:cNvGrpSpPr/>
        <p:nvPr/>
      </p:nvGrpSpPr>
      <p:grpSpPr>
        <a:xfrm>
          <a:off x="0" y="0"/>
          <a:ext cx="0" cy="0"/>
          <a:chOff x="0" y="0"/>
          <a:chExt cx="0" cy="0"/>
        </a:xfrm>
      </p:grpSpPr>
      <p:sp>
        <p:nvSpPr>
          <p:cNvPr id="18" name="Google Shape;18;p23"/>
          <p:cNvSpPr txBox="1"/>
          <p:nvPr>
            <p:ph type="title"/>
          </p:nvPr>
        </p:nvSpPr>
        <p:spPr>
          <a:xfrm>
            <a:off x="1673352" y="723519"/>
            <a:ext cx="5797296" cy="89154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marR="0" rtl="0" algn="ctr">
              <a:lnSpc>
                <a:spcPct val="90000"/>
              </a:lnSpc>
              <a:spcBef>
                <a:spcPts val="0"/>
              </a:spcBef>
              <a:spcAft>
                <a:spcPts val="0"/>
              </a:spcAft>
              <a:buClr>
                <a:srgbClr val="262626"/>
              </a:buClr>
              <a:buSzPts val="2100"/>
              <a:buFont typeface="Gill Sans"/>
              <a:buNone/>
              <a:defRPr b="0" i="0" sz="2100" u="none" cap="none" strike="noStrike">
                <a:solidFill>
                  <a:srgbClr val="262626"/>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Google Shape;19;p23"/>
          <p:cNvSpPr txBox="1"/>
          <p:nvPr>
            <p:ph idx="1" type="body"/>
          </p:nvPr>
        </p:nvSpPr>
        <p:spPr>
          <a:xfrm>
            <a:off x="1673352" y="1978534"/>
            <a:ext cx="5797296" cy="2326487"/>
          </a:xfrm>
          <a:prstGeom prst="rect">
            <a:avLst/>
          </a:prstGeom>
          <a:noFill/>
          <a:ln>
            <a:noFill/>
          </a:ln>
        </p:spPr>
        <p:txBody>
          <a:bodyPr anchorCtr="0" anchor="t" bIns="45700" lIns="91425" spcFirstLastPara="1" rIns="91425" wrap="square" tIns="45700">
            <a:normAutofit/>
          </a:bodyPr>
          <a:lstStyle>
            <a:lvl1pPr indent="-314325" lvl="0" marL="457200" marR="0" rtl="0" algn="l">
              <a:lnSpc>
                <a:spcPct val="100000"/>
              </a:lnSpc>
              <a:spcBef>
                <a:spcPts val="750"/>
              </a:spcBef>
              <a:spcAft>
                <a:spcPts val="0"/>
              </a:spcAft>
              <a:buClr>
                <a:schemeClr val="accent2"/>
              </a:buClr>
              <a:buSzPts val="1350"/>
              <a:buFont typeface="Arial"/>
              <a:buChar char="•"/>
              <a:defRPr b="0" i="0" sz="1350" u="none" cap="none" strike="noStrike">
                <a:solidFill>
                  <a:srgbClr val="262626"/>
                </a:solidFill>
                <a:latin typeface="Gill Sans"/>
                <a:ea typeface="Gill Sans"/>
                <a:cs typeface="Gill Sans"/>
                <a:sym typeface="Gill Sans"/>
              </a:defRPr>
            </a:lvl1pPr>
            <a:lvl2pPr indent="-304800" lvl="1" marL="914400" marR="0" rtl="0" algn="l">
              <a:lnSpc>
                <a:spcPct val="100000"/>
              </a:lnSpc>
              <a:spcBef>
                <a:spcPts val="750"/>
              </a:spcBef>
              <a:spcAft>
                <a:spcPts val="0"/>
              </a:spcAft>
              <a:buClr>
                <a:schemeClr val="accent2"/>
              </a:buClr>
              <a:buSzPts val="1200"/>
              <a:buFont typeface="Arial"/>
              <a:buChar char="•"/>
              <a:defRPr b="0" i="0" sz="1200" u="none" cap="none" strike="noStrike">
                <a:solidFill>
                  <a:srgbClr val="262626"/>
                </a:solidFill>
                <a:latin typeface="Gill Sans"/>
                <a:ea typeface="Gill Sans"/>
                <a:cs typeface="Gill Sans"/>
                <a:sym typeface="Gill Sans"/>
              </a:defRPr>
            </a:lvl2pPr>
            <a:lvl3pPr indent="-304800" lvl="2" marL="1371600" marR="0" rtl="0" algn="l">
              <a:lnSpc>
                <a:spcPct val="100000"/>
              </a:lnSpc>
              <a:spcBef>
                <a:spcPts val="750"/>
              </a:spcBef>
              <a:spcAft>
                <a:spcPts val="0"/>
              </a:spcAft>
              <a:buClr>
                <a:schemeClr val="accent2"/>
              </a:buClr>
              <a:buSzPts val="1200"/>
              <a:buFont typeface="Arial"/>
              <a:buChar char="•"/>
              <a:defRPr b="0" i="0" sz="1200" u="none" cap="none" strike="noStrike">
                <a:solidFill>
                  <a:srgbClr val="262626"/>
                </a:solidFill>
                <a:latin typeface="Gill Sans"/>
                <a:ea typeface="Gill Sans"/>
                <a:cs typeface="Gill Sans"/>
                <a:sym typeface="Gill Sans"/>
              </a:defRPr>
            </a:lvl3pPr>
            <a:lvl4pPr indent="-304800" lvl="3" marL="1828800" marR="0" rtl="0" algn="l">
              <a:lnSpc>
                <a:spcPct val="100000"/>
              </a:lnSpc>
              <a:spcBef>
                <a:spcPts val="750"/>
              </a:spcBef>
              <a:spcAft>
                <a:spcPts val="0"/>
              </a:spcAft>
              <a:buClr>
                <a:schemeClr val="accent2"/>
              </a:buClr>
              <a:buSzPts val="1200"/>
              <a:buFont typeface="Arial"/>
              <a:buChar char="•"/>
              <a:defRPr b="0" i="0" sz="1200" u="none" cap="none" strike="noStrike">
                <a:solidFill>
                  <a:srgbClr val="262626"/>
                </a:solidFill>
                <a:latin typeface="Gill Sans"/>
                <a:ea typeface="Gill Sans"/>
                <a:cs typeface="Gill Sans"/>
                <a:sym typeface="Gill Sans"/>
              </a:defRPr>
            </a:lvl4pPr>
            <a:lvl5pPr indent="-304800" lvl="4" marL="2286000" marR="0" rtl="0" algn="l">
              <a:lnSpc>
                <a:spcPct val="100000"/>
              </a:lnSpc>
              <a:spcBef>
                <a:spcPts val="750"/>
              </a:spcBef>
              <a:spcAft>
                <a:spcPts val="0"/>
              </a:spcAft>
              <a:buClr>
                <a:schemeClr val="accent2"/>
              </a:buClr>
              <a:buSzPts val="1200"/>
              <a:buFont typeface="Arial"/>
              <a:buChar char="•"/>
              <a:defRPr b="0" i="0" sz="1200" u="none" cap="none" strike="noStrike">
                <a:solidFill>
                  <a:srgbClr val="262626"/>
                </a:solidFill>
                <a:latin typeface="Gill Sans"/>
                <a:ea typeface="Gill Sans"/>
                <a:cs typeface="Gill Sans"/>
                <a:sym typeface="Gill Sans"/>
              </a:defRPr>
            </a:lvl5pPr>
            <a:lvl6pPr indent="-304800" lvl="5" marL="2743200" marR="0" rtl="0" algn="l">
              <a:lnSpc>
                <a:spcPct val="100000"/>
              </a:lnSpc>
              <a:spcBef>
                <a:spcPts val="750"/>
              </a:spcBef>
              <a:spcAft>
                <a:spcPts val="0"/>
              </a:spcAft>
              <a:buClr>
                <a:schemeClr val="accent2"/>
              </a:buClr>
              <a:buSzPts val="1200"/>
              <a:buFont typeface="Arial"/>
              <a:buChar char="•"/>
              <a:defRPr b="0" i="0" sz="1200" u="none" cap="none" strike="noStrike">
                <a:solidFill>
                  <a:schemeClr val="dk1"/>
                </a:solidFill>
                <a:latin typeface="Gill Sans"/>
                <a:ea typeface="Gill Sans"/>
                <a:cs typeface="Gill Sans"/>
                <a:sym typeface="Gill Sans"/>
              </a:defRPr>
            </a:lvl6pPr>
            <a:lvl7pPr indent="-304800" lvl="6" marL="3200400" marR="0" rtl="0" algn="l">
              <a:lnSpc>
                <a:spcPct val="100000"/>
              </a:lnSpc>
              <a:spcBef>
                <a:spcPts val="750"/>
              </a:spcBef>
              <a:spcAft>
                <a:spcPts val="0"/>
              </a:spcAft>
              <a:buClr>
                <a:schemeClr val="accent2"/>
              </a:buClr>
              <a:buSzPts val="1200"/>
              <a:buFont typeface="Arial"/>
              <a:buChar char="•"/>
              <a:defRPr b="0" i="0" sz="1200" u="none" cap="none" strike="noStrike">
                <a:solidFill>
                  <a:schemeClr val="dk1"/>
                </a:solidFill>
                <a:latin typeface="Gill Sans"/>
                <a:ea typeface="Gill Sans"/>
                <a:cs typeface="Gill Sans"/>
                <a:sym typeface="Gill Sans"/>
              </a:defRPr>
            </a:lvl7pPr>
            <a:lvl8pPr indent="-304800" lvl="7" marL="3657600" marR="0" rtl="0" algn="l">
              <a:lnSpc>
                <a:spcPct val="100000"/>
              </a:lnSpc>
              <a:spcBef>
                <a:spcPts val="750"/>
              </a:spcBef>
              <a:spcAft>
                <a:spcPts val="0"/>
              </a:spcAft>
              <a:buClr>
                <a:schemeClr val="accent2"/>
              </a:buClr>
              <a:buSzPts val="1200"/>
              <a:buFont typeface="Arial"/>
              <a:buChar char="•"/>
              <a:defRPr b="0" i="0" sz="1200" u="none" cap="none" strike="noStrike">
                <a:solidFill>
                  <a:schemeClr val="dk1"/>
                </a:solidFill>
                <a:latin typeface="Gill Sans"/>
                <a:ea typeface="Gill Sans"/>
                <a:cs typeface="Gill Sans"/>
                <a:sym typeface="Gill Sans"/>
              </a:defRPr>
            </a:lvl8pPr>
            <a:lvl9pPr indent="-304800" lvl="8" marL="4114800" marR="0" rtl="0" algn="l">
              <a:lnSpc>
                <a:spcPct val="100000"/>
              </a:lnSpc>
              <a:spcBef>
                <a:spcPts val="750"/>
              </a:spcBef>
              <a:spcAft>
                <a:spcPts val="0"/>
              </a:spcAft>
              <a:buClr>
                <a:schemeClr val="accent2"/>
              </a:buClr>
              <a:buSzPts val="1200"/>
              <a:buFont typeface="Arial"/>
              <a:buChar char="•"/>
              <a:defRPr b="0" i="0" sz="1200" u="none" cap="none" strike="noStrike">
                <a:solidFill>
                  <a:schemeClr val="dk1"/>
                </a:solidFill>
                <a:latin typeface="Gill Sans"/>
                <a:ea typeface="Gill Sans"/>
                <a:cs typeface="Gill Sans"/>
                <a:sym typeface="Gill Sans"/>
              </a:defRPr>
            </a:lvl9pPr>
          </a:lstStyle>
          <a:p/>
        </p:txBody>
      </p:sp>
      <p:sp>
        <p:nvSpPr>
          <p:cNvPr id="20" name="Google Shape;20;p23"/>
          <p:cNvSpPr txBox="1"/>
          <p:nvPr>
            <p:ph idx="10" type="dt"/>
          </p:nvPr>
        </p:nvSpPr>
        <p:spPr>
          <a:xfrm>
            <a:off x="5866072" y="4679112"/>
            <a:ext cx="2065310" cy="242976"/>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788" u="none" cap="none" strike="noStrike">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21" name="Google Shape;21;p23"/>
          <p:cNvSpPr txBox="1"/>
          <p:nvPr>
            <p:ph idx="11" type="ftr"/>
          </p:nvPr>
        </p:nvSpPr>
        <p:spPr>
          <a:xfrm>
            <a:off x="1200150" y="4677156"/>
            <a:ext cx="4425892" cy="24003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788" u="none" cap="none" strike="noStrike">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22" name="Google Shape;22;p23"/>
          <p:cNvSpPr/>
          <p:nvPr>
            <p:ph idx="12" type="sldNum"/>
          </p:nvPr>
        </p:nvSpPr>
        <p:spPr>
          <a:xfrm>
            <a:off x="8069192" y="4663440"/>
            <a:ext cx="274320" cy="27432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marR="0" rtl="0" algn="r">
              <a:spcBef>
                <a:spcPts val="0"/>
              </a:spcBef>
              <a:spcAft>
                <a:spcPts val="0"/>
              </a:spcAft>
              <a:buClr>
                <a:srgbClr val="FFFFFF"/>
              </a:buClr>
              <a:buSzPts val="825"/>
              <a:buFont typeface="Gill Sans"/>
              <a:buNone/>
              <a:defRPr b="0" i="0" sz="825" u="none" cap="none" strike="noStrike">
                <a:solidFill>
                  <a:srgbClr val="FFFFFF"/>
                </a:solidFill>
                <a:latin typeface="Gill Sans"/>
                <a:ea typeface="Gill Sans"/>
                <a:cs typeface="Gill Sans"/>
                <a:sym typeface="Gill Sans"/>
              </a:defRPr>
            </a:lvl1pPr>
            <a:lvl2pPr indent="0" lvl="1" marL="0" marR="0" rtl="0" algn="r">
              <a:spcBef>
                <a:spcPts val="0"/>
              </a:spcBef>
              <a:spcAft>
                <a:spcPts val="0"/>
              </a:spcAft>
              <a:buClr>
                <a:srgbClr val="FFFFFF"/>
              </a:buClr>
              <a:buSzPts val="825"/>
              <a:buFont typeface="Gill Sans"/>
              <a:buNone/>
              <a:defRPr b="0" i="0" sz="825" u="none" cap="none" strike="noStrike">
                <a:solidFill>
                  <a:srgbClr val="FFFFFF"/>
                </a:solidFill>
                <a:latin typeface="Gill Sans"/>
                <a:ea typeface="Gill Sans"/>
                <a:cs typeface="Gill Sans"/>
                <a:sym typeface="Gill Sans"/>
              </a:defRPr>
            </a:lvl2pPr>
            <a:lvl3pPr indent="0" lvl="2" marL="0" marR="0" rtl="0" algn="r">
              <a:spcBef>
                <a:spcPts val="0"/>
              </a:spcBef>
              <a:spcAft>
                <a:spcPts val="0"/>
              </a:spcAft>
              <a:buClr>
                <a:srgbClr val="FFFFFF"/>
              </a:buClr>
              <a:buSzPts val="825"/>
              <a:buFont typeface="Gill Sans"/>
              <a:buNone/>
              <a:defRPr b="0" i="0" sz="825" u="none" cap="none" strike="noStrike">
                <a:solidFill>
                  <a:srgbClr val="FFFFFF"/>
                </a:solidFill>
                <a:latin typeface="Gill Sans"/>
                <a:ea typeface="Gill Sans"/>
                <a:cs typeface="Gill Sans"/>
                <a:sym typeface="Gill Sans"/>
              </a:defRPr>
            </a:lvl3pPr>
            <a:lvl4pPr indent="0" lvl="3" marL="0" marR="0" rtl="0" algn="r">
              <a:spcBef>
                <a:spcPts val="0"/>
              </a:spcBef>
              <a:spcAft>
                <a:spcPts val="0"/>
              </a:spcAft>
              <a:buClr>
                <a:srgbClr val="FFFFFF"/>
              </a:buClr>
              <a:buSzPts val="825"/>
              <a:buFont typeface="Gill Sans"/>
              <a:buNone/>
              <a:defRPr b="0" i="0" sz="825" u="none" cap="none" strike="noStrike">
                <a:solidFill>
                  <a:srgbClr val="FFFFFF"/>
                </a:solidFill>
                <a:latin typeface="Gill Sans"/>
                <a:ea typeface="Gill Sans"/>
                <a:cs typeface="Gill Sans"/>
                <a:sym typeface="Gill Sans"/>
              </a:defRPr>
            </a:lvl4pPr>
            <a:lvl5pPr indent="0" lvl="4" marL="0" marR="0" rtl="0" algn="r">
              <a:spcBef>
                <a:spcPts val="0"/>
              </a:spcBef>
              <a:spcAft>
                <a:spcPts val="0"/>
              </a:spcAft>
              <a:buClr>
                <a:srgbClr val="FFFFFF"/>
              </a:buClr>
              <a:buSzPts val="825"/>
              <a:buFont typeface="Gill Sans"/>
              <a:buNone/>
              <a:defRPr b="0" i="0" sz="825" u="none" cap="none" strike="noStrike">
                <a:solidFill>
                  <a:srgbClr val="FFFFFF"/>
                </a:solidFill>
                <a:latin typeface="Gill Sans"/>
                <a:ea typeface="Gill Sans"/>
                <a:cs typeface="Gill Sans"/>
                <a:sym typeface="Gill Sans"/>
              </a:defRPr>
            </a:lvl5pPr>
            <a:lvl6pPr indent="0" lvl="5" marL="0" marR="0" rtl="0" algn="r">
              <a:spcBef>
                <a:spcPts val="0"/>
              </a:spcBef>
              <a:spcAft>
                <a:spcPts val="0"/>
              </a:spcAft>
              <a:buClr>
                <a:srgbClr val="FFFFFF"/>
              </a:buClr>
              <a:buSzPts val="825"/>
              <a:buFont typeface="Gill Sans"/>
              <a:buNone/>
              <a:defRPr b="0" i="0" sz="825" u="none" cap="none" strike="noStrike">
                <a:solidFill>
                  <a:srgbClr val="FFFFFF"/>
                </a:solidFill>
                <a:latin typeface="Gill Sans"/>
                <a:ea typeface="Gill Sans"/>
                <a:cs typeface="Gill Sans"/>
                <a:sym typeface="Gill Sans"/>
              </a:defRPr>
            </a:lvl6pPr>
            <a:lvl7pPr indent="0" lvl="6" marL="0" marR="0" rtl="0" algn="r">
              <a:spcBef>
                <a:spcPts val="0"/>
              </a:spcBef>
              <a:spcAft>
                <a:spcPts val="0"/>
              </a:spcAft>
              <a:buClr>
                <a:srgbClr val="FFFFFF"/>
              </a:buClr>
              <a:buSzPts val="825"/>
              <a:buFont typeface="Gill Sans"/>
              <a:buNone/>
              <a:defRPr b="0" i="0" sz="825" u="none" cap="none" strike="noStrike">
                <a:solidFill>
                  <a:srgbClr val="FFFFFF"/>
                </a:solidFill>
                <a:latin typeface="Gill Sans"/>
                <a:ea typeface="Gill Sans"/>
                <a:cs typeface="Gill Sans"/>
                <a:sym typeface="Gill Sans"/>
              </a:defRPr>
            </a:lvl7pPr>
            <a:lvl8pPr indent="0" lvl="7" marL="0" marR="0" rtl="0" algn="r">
              <a:spcBef>
                <a:spcPts val="0"/>
              </a:spcBef>
              <a:spcAft>
                <a:spcPts val="0"/>
              </a:spcAft>
              <a:buClr>
                <a:srgbClr val="FFFFFF"/>
              </a:buClr>
              <a:buSzPts val="825"/>
              <a:buFont typeface="Gill Sans"/>
              <a:buNone/>
              <a:defRPr b="0" i="0" sz="825" u="none" cap="none" strike="noStrike">
                <a:solidFill>
                  <a:srgbClr val="FFFFFF"/>
                </a:solidFill>
                <a:latin typeface="Gill Sans"/>
                <a:ea typeface="Gill Sans"/>
                <a:cs typeface="Gill Sans"/>
                <a:sym typeface="Gill Sans"/>
              </a:defRPr>
            </a:lvl8pPr>
            <a:lvl9pPr indent="0" lvl="8" marL="0" marR="0" rtl="0" algn="r">
              <a:spcBef>
                <a:spcPts val="0"/>
              </a:spcBef>
              <a:spcAft>
                <a:spcPts val="0"/>
              </a:spcAft>
              <a:buClr>
                <a:srgbClr val="FFFFFF"/>
              </a:buClr>
              <a:buSzPts val="825"/>
              <a:buFont typeface="Gill Sans"/>
              <a:buNone/>
              <a:defRPr b="0" i="0" sz="825" u="none" cap="none" strike="noStrike">
                <a:solidFill>
                  <a:srgbClr val="FFFFFF"/>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www.kaggle.com/datasets/teejmahal20/airline-passenger-satisfaction"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s://www.kaggle.com/" TargetMode="External"/><Relationship Id="rId4" Type="http://schemas.openxmlformats.org/officeDocument/2006/relationships/hyperlink" Target="https://www.kaggle.com/code/samithhegde/airline-passenger-satisfaction" TargetMode="External"/><Relationship Id="rId5" Type="http://schemas.openxmlformats.org/officeDocument/2006/relationships/image" Target="../media/image18.png"/><Relationship Id="rId6"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
          <p:cNvSpPr txBox="1"/>
          <p:nvPr>
            <p:ph type="ctrTitle"/>
          </p:nvPr>
        </p:nvSpPr>
        <p:spPr>
          <a:xfrm>
            <a:off x="311700" y="311457"/>
            <a:ext cx="8520600" cy="2052600"/>
          </a:xfrm>
          <a:prstGeom prst="rect">
            <a:avLst/>
          </a:prstGeom>
          <a:solidFill>
            <a:srgbClr val="FFFFFF"/>
          </a:solidFill>
          <a:ln cap="flat" cmpd="sng" w="38100">
            <a:solidFill>
              <a:srgbClr val="404040"/>
            </a:solidFill>
            <a:prstDash val="solid"/>
            <a:round/>
            <a:headEnd len="sm" w="sm" type="none"/>
            <a:tailEnd len="sm" w="sm" type="none"/>
          </a:ln>
        </p:spPr>
        <p:txBody>
          <a:bodyPr anchorCtr="0" anchor="b" bIns="91425" lIns="91425" spcFirstLastPara="1" rIns="91425" wrap="square" tIns="91425">
            <a:normAutofit/>
          </a:bodyPr>
          <a:lstStyle/>
          <a:p>
            <a:pPr indent="0" lvl="0" marL="0" rtl="0" algn="l">
              <a:lnSpc>
                <a:spcPct val="90000"/>
              </a:lnSpc>
              <a:spcBef>
                <a:spcPts val="0"/>
              </a:spcBef>
              <a:spcAft>
                <a:spcPts val="0"/>
              </a:spcAft>
              <a:buClr>
                <a:srgbClr val="262626"/>
              </a:buClr>
              <a:buSzPts val="3200"/>
              <a:buFont typeface="Gill Sans"/>
              <a:buNone/>
            </a:pPr>
            <a:r>
              <a:t/>
            </a:r>
            <a:endParaRPr sz="3200">
              <a:latin typeface="Times New Roman"/>
              <a:ea typeface="Times New Roman"/>
              <a:cs typeface="Times New Roman"/>
              <a:sym typeface="Times New Roman"/>
            </a:endParaRPr>
          </a:p>
          <a:p>
            <a:pPr indent="0" lvl="0" marL="0" rtl="0" algn="ctr">
              <a:lnSpc>
                <a:spcPct val="90000"/>
              </a:lnSpc>
              <a:spcBef>
                <a:spcPts val="0"/>
              </a:spcBef>
              <a:spcAft>
                <a:spcPts val="0"/>
              </a:spcAft>
              <a:buClr>
                <a:srgbClr val="262626"/>
              </a:buClr>
              <a:buSzPts val="3200"/>
              <a:buFont typeface="Times New Roman"/>
              <a:buNone/>
            </a:pPr>
            <a:r>
              <a:rPr lang="en" sz="3200">
                <a:latin typeface="Times New Roman"/>
                <a:ea typeface="Times New Roman"/>
                <a:cs typeface="Times New Roman"/>
                <a:sym typeface="Times New Roman"/>
              </a:rPr>
              <a:t>AIRLINE PASSENGER SATISFACTION </a:t>
            </a:r>
            <a:endParaRPr sz="3200">
              <a:latin typeface="Times New Roman"/>
              <a:ea typeface="Times New Roman"/>
              <a:cs typeface="Times New Roman"/>
              <a:sym typeface="Times New Roman"/>
            </a:endParaRPr>
          </a:p>
        </p:txBody>
      </p:sp>
      <p:sp>
        <p:nvSpPr>
          <p:cNvPr id="116" name="Google Shape;116;p1"/>
          <p:cNvSpPr txBox="1"/>
          <p:nvPr>
            <p:ph idx="1" type="subTitle"/>
          </p:nvPr>
        </p:nvSpPr>
        <p:spPr>
          <a:xfrm>
            <a:off x="311700" y="2834125"/>
            <a:ext cx="8520600" cy="12786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ctr">
              <a:lnSpc>
                <a:spcPct val="100000"/>
              </a:lnSpc>
              <a:spcBef>
                <a:spcPts val="0"/>
              </a:spcBef>
              <a:spcAft>
                <a:spcPts val="0"/>
              </a:spcAft>
              <a:buSzPct val="100000"/>
              <a:buNone/>
            </a:pPr>
            <a:r>
              <a:rPr b="1" lang="en">
                <a:solidFill>
                  <a:schemeClr val="dk1"/>
                </a:solidFill>
                <a:latin typeface="Times New Roman"/>
                <a:ea typeface="Times New Roman"/>
                <a:cs typeface="Times New Roman"/>
                <a:sym typeface="Times New Roman"/>
              </a:rPr>
              <a:t>IS-603 Decision-Making Support Systems</a:t>
            </a:r>
            <a:br>
              <a:rPr b="1" lang="en">
                <a:solidFill>
                  <a:schemeClr val="dk1"/>
                </a:solidFill>
                <a:latin typeface="Times New Roman"/>
                <a:ea typeface="Times New Roman"/>
                <a:cs typeface="Times New Roman"/>
                <a:sym typeface="Times New Roman"/>
              </a:rPr>
            </a:br>
            <a:r>
              <a:rPr b="1" lang="en">
                <a:solidFill>
                  <a:schemeClr val="dk1"/>
                </a:solidFill>
                <a:latin typeface="Times New Roman"/>
                <a:ea typeface="Times New Roman"/>
                <a:cs typeface="Times New Roman"/>
                <a:sym typeface="Times New Roman"/>
              </a:rPr>
              <a:t>Group-5</a:t>
            </a:r>
            <a:br>
              <a:rPr b="1" lang="en">
                <a:solidFill>
                  <a:schemeClr val="dk1"/>
                </a:solidFill>
                <a:latin typeface="Times New Roman"/>
                <a:ea typeface="Times New Roman"/>
                <a:cs typeface="Times New Roman"/>
                <a:sym typeface="Times New Roman"/>
              </a:rPr>
            </a:br>
            <a:r>
              <a:rPr b="1" lang="en">
                <a:solidFill>
                  <a:schemeClr val="dk1"/>
                </a:solidFill>
                <a:latin typeface="Times New Roman"/>
                <a:ea typeface="Times New Roman"/>
                <a:cs typeface="Times New Roman"/>
                <a:sym typeface="Times New Roman"/>
              </a:rPr>
              <a:t>Team Members-</a:t>
            </a:r>
            <a:br>
              <a:rPr b="1" lang="en">
                <a:solidFill>
                  <a:schemeClr val="dk1"/>
                </a:solidFill>
                <a:latin typeface="Times New Roman"/>
                <a:ea typeface="Times New Roman"/>
                <a:cs typeface="Times New Roman"/>
                <a:sym typeface="Times New Roman"/>
              </a:rPr>
            </a:br>
            <a:r>
              <a:rPr b="1" lang="en">
                <a:solidFill>
                  <a:schemeClr val="dk1"/>
                </a:solidFill>
                <a:latin typeface="Times New Roman"/>
                <a:ea typeface="Times New Roman"/>
                <a:cs typeface="Times New Roman"/>
                <a:sym typeface="Times New Roman"/>
              </a:rPr>
              <a:t>SAI SRI HARSHA KUMBAM-EF41093</a:t>
            </a:r>
            <a:br>
              <a:rPr b="1" lang="en">
                <a:solidFill>
                  <a:schemeClr val="dk1"/>
                </a:solidFill>
                <a:latin typeface="Times New Roman"/>
                <a:ea typeface="Times New Roman"/>
                <a:cs typeface="Times New Roman"/>
                <a:sym typeface="Times New Roman"/>
              </a:rPr>
            </a:br>
            <a:r>
              <a:rPr b="1" lang="en">
                <a:solidFill>
                  <a:schemeClr val="dk1"/>
                </a:solidFill>
                <a:latin typeface="Times New Roman"/>
                <a:ea typeface="Times New Roman"/>
                <a:cs typeface="Times New Roman"/>
                <a:sym typeface="Times New Roman"/>
              </a:rPr>
              <a:t>Ramya Jyotsna Neelakantrao -WI30334</a:t>
            </a:r>
            <a:br>
              <a:rPr b="1" lang="en">
                <a:solidFill>
                  <a:schemeClr val="dk1"/>
                </a:solidFill>
                <a:latin typeface="Times New Roman"/>
                <a:ea typeface="Times New Roman"/>
                <a:cs typeface="Times New Roman"/>
                <a:sym typeface="Times New Roman"/>
              </a:rPr>
            </a:br>
            <a:r>
              <a:rPr b="1" lang="en">
                <a:solidFill>
                  <a:schemeClr val="dk1"/>
                </a:solidFill>
                <a:latin typeface="Times New Roman"/>
                <a:ea typeface="Times New Roman"/>
                <a:cs typeface="Times New Roman"/>
                <a:sym typeface="Times New Roman"/>
              </a:rPr>
              <a:t>Parimal Dhananjay Chamalwar- DN96416</a:t>
            </a:r>
            <a:endParaRPr b="1">
              <a:solidFill>
                <a:schemeClr val="dk1"/>
              </a:solidFill>
              <a:latin typeface="Times New Roman"/>
              <a:ea typeface="Times New Roman"/>
              <a:cs typeface="Times New Roman"/>
              <a:sym typeface="Times New Roman"/>
            </a:endParaRPr>
          </a:p>
        </p:txBody>
      </p:sp>
      <p:pic>
        <p:nvPicPr>
          <p:cNvPr id="117" name="Google Shape;117;p1"/>
          <p:cNvPicPr preferRelativeResize="0"/>
          <p:nvPr/>
        </p:nvPicPr>
        <p:blipFill rotWithShape="1">
          <a:blip r:embed="rId3">
            <a:alphaModFix/>
          </a:blip>
          <a:srcRect b="0" l="0" r="0" t="0"/>
          <a:stretch/>
        </p:blipFill>
        <p:spPr>
          <a:xfrm rot="5400000">
            <a:off x="5700714" y="-387838"/>
            <a:ext cx="5143500" cy="38576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8"/>
          <p:cNvSpPr txBox="1"/>
          <p:nvPr>
            <p:ph type="title"/>
          </p:nvPr>
        </p:nvSpPr>
        <p:spPr>
          <a:xfrm>
            <a:off x="511725" y="466456"/>
            <a:ext cx="8520600" cy="57270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t" bIns="91425" lIns="91425" spcFirstLastPara="1" rIns="91425" wrap="square" tIns="91425">
            <a:normAutofit/>
          </a:bodyPr>
          <a:lstStyle/>
          <a:p>
            <a:pPr indent="0" lvl="0" marL="0" rtl="0" algn="l">
              <a:lnSpc>
                <a:spcPct val="90000"/>
              </a:lnSpc>
              <a:spcBef>
                <a:spcPts val="0"/>
              </a:spcBef>
              <a:spcAft>
                <a:spcPts val="0"/>
              </a:spcAft>
              <a:buClr>
                <a:srgbClr val="262626"/>
              </a:buClr>
              <a:buSzPts val="2800"/>
              <a:buFont typeface="Times New Roman"/>
              <a:buNone/>
            </a:pPr>
            <a:r>
              <a:rPr lang="en">
                <a:latin typeface="Times New Roman"/>
                <a:ea typeface="Times New Roman"/>
                <a:cs typeface="Times New Roman"/>
                <a:sym typeface="Times New Roman"/>
              </a:rPr>
              <a:t>MODEL BUILDING</a:t>
            </a:r>
            <a:endParaRPr>
              <a:latin typeface="Times New Roman"/>
              <a:ea typeface="Times New Roman"/>
              <a:cs typeface="Times New Roman"/>
              <a:sym typeface="Times New Roman"/>
            </a:endParaRPr>
          </a:p>
        </p:txBody>
      </p:sp>
      <p:sp>
        <p:nvSpPr>
          <p:cNvPr id="175" name="Google Shape;175;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00000"/>
              </a:lnSpc>
              <a:spcBef>
                <a:spcPts val="0"/>
              </a:spcBef>
              <a:spcAft>
                <a:spcPts val="0"/>
              </a:spcAft>
              <a:buSzPts val="1800"/>
              <a:buChar char="●"/>
            </a:pPr>
            <a:r>
              <a:rPr lang="en" sz="1600">
                <a:latin typeface="Times New Roman"/>
                <a:ea typeface="Times New Roman"/>
                <a:cs typeface="Times New Roman"/>
                <a:sym typeface="Times New Roman"/>
              </a:rPr>
              <a:t>We used a couple of algorithms and trained with our train data set with the help of WEKA tool to find out the features that stand out. </a:t>
            </a:r>
            <a:endParaRPr sz="1600">
              <a:latin typeface="Times New Roman"/>
              <a:ea typeface="Times New Roman"/>
              <a:cs typeface="Times New Roman"/>
              <a:sym typeface="Times New Roman"/>
            </a:endParaRPr>
          </a:p>
          <a:p>
            <a:pPr indent="-342900" lvl="0" marL="457200" rtl="0" algn="l">
              <a:lnSpc>
                <a:spcPct val="100000"/>
              </a:lnSpc>
              <a:spcBef>
                <a:spcPts val="0"/>
              </a:spcBef>
              <a:spcAft>
                <a:spcPts val="0"/>
              </a:spcAft>
              <a:buSzPts val="1800"/>
              <a:buChar char="●"/>
            </a:pPr>
            <a:r>
              <a:rPr lang="en" sz="1600">
                <a:latin typeface="Times New Roman"/>
                <a:ea typeface="Times New Roman"/>
                <a:cs typeface="Times New Roman"/>
                <a:sym typeface="Times New Roman"/>
              </a:rPr>
              <a:t>The accuracy of the models obtained after training are as follows </a:t>
            </a:r>
            <a:endParaRPr sz="1600">
              <a:latin typeface="Times New Roman"/>
              <a:ea typeface="Times New Roman"/>
              <a:cs typeface="Times New Roman"/>
              <a:sym typeface="Times New Roman"/>
            </a:endParaRPr>
          </a:p>
          <a:p>
            <a:pPr indent="0" lvl="0" marL="457200" rtl="0" algn="l">
              <a:lnSpc>
                <a:spcPct val="100000"/>
              </a:lnSpc>
              <a:spcBef>
                <a:spcPts val="1200"/>
              </a:spcBef>
              <a:spcAft>
                <a:spcPts val="0"/>
              </a:spcAft>
              <a:buSzPts val="1800"/>
              <a:buNone/>
            </a:pPr>
            <a:r>
              <a:rPr lang="en" sz="1600">
                <a:latin typeface="Times New Roman"/>
                <a:ea typeface="Times New Roman"/>
                <a:cs typeface="Times New Roman"/>
                <a:sym typeface="Times New Roman"/>
              </a:rPr>
              <a:t>Decision Tree is 94.59%,</a:t>
            </a:r>
            <a:br>
              <a:rPr lang="en" sz="1600">
                <a:latin typeface="Times New Roman"/>
                <a:ea typeface="Times New Roman"/>
                <a:cs typeface="Times New Roman"/>
                <a:sym typeface="Times New Roman"/>
              </a:rPr>
            </a:br>
            <a:r>
              <a:rPr lang="en" sz="1600">
                <a:latin typeface="Times New Roman"/>
                <a:ea typeface="Times New Roman"/>
                <a:cs typeface="Times New Roman"/>
                <a:sym typeface="Times New Roman"/>
              </a:rPr>
              <a:t>AdaBoost is 86.44%,</a:t>
            </a:r>
            <a:br>
              <a:rPr lang="en" sz="1600">
                <a:latin typeface="Times New Roman"/>
                <a:ea typeface="Times New Roman"/>
                <a:cs typeface="Times New Roman"/>
                <a:sym typeface="Times New Roman"/>
              </a:rPr>
            </a:br>
            <a:r>
              <a:rPr lang="en" sz="1600">
                <a:latin typeface="Times New Roman"/>
                <a:ea typeface="Times New Roman"/>
                <a:cs typeface="Times New Roman"/>
                <a:sym typeface="Times New Roman"/>
              </a:rPr>
              <a:t>Random Forest is 95.38%,</a:t>
            </a:r>
            <a:br>
              <a:rPr lang="en" sz="1600">
                <a:latin typeface="Times New Roman"/>
                <a:ea typeface="Times New Roman"/>
                <a:cs typeface="Times New Roman"/>
                <a:sym typeface="Times New Roman"/>
              </a:rPr>
            </a:br>
            <a:r>
              <a:rPr lang="en" sz="1600">
                <a:latin typeface="Times New Roman"/>
                <a:ea typeface="Times New Roman"/>
                <a:cs typeface="Times New Roman"/>
                <a:sym typeface="Times New Roman"/>
              </a:rPr>
              <a:t>Naive bayes is 84.60%,</a:t>
            </a:r>
            <a:br>
              <a:rPr lang="en" sz="1600">
                <a:latin typeface="Times New Roman"/>
                <a:ea typeface="Times New Roman"/>
                <a:cs typeface="Times New Roman"/>
                <a:sym typeface="Times New Roman"/>
              </a:rPr>
            </a:br>
            <a:r>
              <a:rPr lang="en" sz="1600">
                <a:latin typeface="Times New Roman"/>
                <a:ea typeface="Times New Roman"/>
                <a:cs typeface="Times New Roman"/>
                <a:sym typeface="Times New Roman"/>
              </a:rPr>
              <a:t>Logistic regression is 87.38%</a:t>
            </a:r>
            <a:endParaRPr/>
          </a:p>
          <a:p>
            <a:pPr indent="-285750" lvl="0" marL="742950" rtl="0" algn="l">
              <a:lnSpc>
                <a:spcPct val="100000"/>
              </a:lnSpc>
              <a:spcBef>
                <a:spcPts val="2400"/>
              </a:spcBef>
              <a:spcAft>
                <a:spcPts val="1200"/>
              </a:spcAft>
              <a:buSzPts val="1800"/>
              <a:buChar char="●"/>
            </a:pPr>
            <a:r>
              <a:rPr lang="en" sz="1600">
                <a:latin typeface="Times New Roman"/>
                <a:ea typeface="Times New Roman"/>
                <a:cs typeface="Times New Roman"/>
                <a:sym typeface="Times New Roman"/>
              </a:rPr>
              <a:t>Split percentage: 70% , testing : 30%</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9"/>
          <p:cNvSpPr txBox="1"/>
          <p:nvPr>
            <p:ph type="title"/>
          </p:nvPr>
        </p:nvSpPr>
        <p:spPr>
          <a:xfrm>
            <a:off x="311700" y="248275"/>
            <a:ext cx="8520600" cy="57270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t" bIns="91425" lIns="91425" spcFirstLastPara="1" rIns="91425" wrap="square" tIns="91425">
            <a:normAutofit fontScale="90000"/>
          </a:bodyPr>
          <a:lstStyle/>
          <a:p>
            <a:pPr indent="0" lvl="0" marL="0" rtl="0" algn="ctr">
              <a:lnSpc>
                <a:spcPct val="115000"/>
              </a:lnSpc>
              <a:spcBef>
                <a:spcPts val="0"/>
              </a:spcBef>
              <a:spcAft>
                <a:spcPts val="1200"/>
              </a:spcAft>
              <a:buClr>
                <a:schemeClr val="dk1"/>
              </a:buClr>
              <a:buSzPct val="53140"/>
              <a:buFont typeface="Arial"/>
              <a:buNone/>
            </a:pPr>
            <a:r>
              <a:rPr b="1" lang="en" sz="2300" u="sng">
                <a:latin typeface="Times New Roman"/>
                <a:ea typeface="Times New Roman"/>
                <a:cs typeface="Times New Roman"/>
                <a:sym typeface="Times New Roman"/>
              </a:rPr>
              <a:t>DECISION TREE</a:t>
            </a:r>
            <a:endParaRPr sz="3700"/>
          </a:p>
        </p:txBody>
      </p:sp>
      <p:pic>
        <p:nvPicPr>
          <p:cNvPr id="181" name="Google Shape;181;p9"/>
          <p:cNvPicPr preferRelativeResize="0"/>
          <p:nvPr/>
        </p:nvPicPr>
        <p:blipFill rotWithShape="1">
          <a:blip r:embed="rId3">
            <a:alphaModFix/>
          </a:blip>
          <a:srcRect b="0" l="0" r="0" t="0"/>
          <a:stretch/>
        </p:blipFill>
        <p:spPr>
          <a:xfrm>
            <a:off x="1071563" y="820975"/>
            <a:ext cx="7429500" cy="403836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0"/>
          <p:cNvSpPr txBox="1"/>
          <p:nvPr>
            <p:ph type="title"/>
          </p:nvPr>
        </p:nvSpPr>
        <p:spPr>
          <a:xfrm>
            <a:off x="311700" y="445025"/>
            <a:ext cx="8520600" cy="57270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t" bIns="91425" lIns="91425" spcFirstLastPara="1" rIns="91425" wrap="square" tIns="91425">
            <a:normAutofit/>
          </a:bodyPr>
          <a:lstStyle/>
          <a:p>
            <a:pPr indent="0" lvl="0" marL="0" rtl="0" algn="ctr">
              <a:lnSpc>
                <a:spcPct val="90000"/>
              </a:lnSpc>
              <a:spcBef>
                <a:spcPts val="0"/>
              </a:spcBef>
              <a:spcAft>
                <a:spcPts val="0"/>
              </a:spcAft>
              <a:buClr>
                <a:srgbClr val="262626"/>
              </a:buClr>
              <a:buSzPts val="990"/>
              <a:buFont typeface="Times New Roman"/>
              <a:buNone/>
            </a:pPr>
            <a:r>
              <a:rPr b="1" lang="en" sz="2320" u="sng">
                <a:latin typeface="Times New Roman"/>
                <a:ea typeface="Times New Roman"/>
                <a:cs typeface="Times New Roman"/>
                <a:sym typeface="Times New Roman"/>
              </a:rPr>
              <a:t>ADABOOST</a:t>
            </a:r>
            <a:endParaRPr b="1" sz="2320" u="sng">
              <a:latin typeface="Times New Roman"/>
              <a:ea typeface="Times New Roman"/>
              <a:cs typeface="Times New Roman"/>
              <a:sym typeface="Times New Roman"/>
            </a:endParaRPr>
          </a:p>
        </p:txBody>
      </p:sp>
      <p:pic>
        <p:nvPicPr>
          <p:cNvPr id="187" name="Google Shape;187;p10"/>
          <p:cNvPicPr preferRelativeResize="0"/>
          <p:nvPr/>
        </p:nvPicPr>
        <p:blipFill rotWithShape="1">
          <a:blip r:embed="rId3">
            <a:alphaModFix/>
          </a:blip>
          <a:srcRect b="0" l="0" r="0" t="0"/>
          <a:stretch/>
        </p:blipFill>
        <p:spPr>
          <a:xfrm>
            <a:off x="1281356" y="1017725"/>
            <a:ext cx="7148269" cy="361114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1"/>
          <p:cNvSpPr txBox="1"/>
          <p:nvPr>
            <p:ph type="title"/>
          </p:nvPr>
        </p:nvSpPr>
        <p:spPr>
          <a:xfrm>
            <a:off x="311700" y="445025"/>
            <a:ext cx="8520600" cy="57270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t" bIns="91425" lIns="91425" spcFirstLastPara="1" rIns="91425" wrap="square" tIns="91425">
            <a:normAutofit/>
          </a:bodyPr>
          <a:lstStyle/>
          <a:p>
            <a:pPr indent="0" lvl="0" marL="0" rtl="0" algn="ctr">
              <a:lnSpc>
                <a:spcPct val="90000"/>
              </a:lnSpc>
              <a:spcBef>
                <a:spcPts val="0"/>
              </a:spcBef>
              <a:spcAft>
                <a:spcPts val="0"/>
              </a:spcAft>
              <a:buClr>
                <a:srgbClr val="262626"/>
              </a:buClr>
              <a:buSzPts val="990"/>
              <a:buFont typeface="Times New Roman"/>
              <a:buNone/>
            </a:pPr>
            <a:r>
              <a:rPr b="1" lang="en" sz="2320" u="sng">
                <a:latin typeface="Times New Roman"/>
                <a:ea typeface="Times New Roman"/>
                <a:cs typeface="Times New Roman"/>
                <a:sym typeface="Times New Roman"/>
              </a:rPr>
              <a:t>RANDOM FOREST</a:t>
            </a:r>
            <a:endParaRPr b="1" sz="2320" u="sng">
              <a:latin typeface="Times New Roman"/>
              <a:ea typeface="Times New Roman"/>
              <a:cs typeface="Times New Roman"/>
              <a:sym typeface="Times New Roman"/>
            </a:endParaRPr>
          </a:p>
        </p:txBody>
      </p:sp>
      <p:pic>
        <p:nvPicPr>
          <p:cNvPr id="193" name="Google Shape;193;p11"/>
          <p:cNvPicPr preferRelativeResize="0"/>
          <p:nvPr/>
        </p:nvPicPr>
        <p:blipFill rotWithShape="1">
          <a:blip r:embed="rId3">
            <a:alphaModFix/>
          </a:blip>
          <a:srcRect b="0" l="0" r="0" t="0"/>
          <a:stretch/>
        </p:blipFill>
        <p:spPr>
          <a:xfrm>
            <a:off x="1092993" y="1034667"/>
            <a:ext cx="7343775" cy="366380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2"/>
          <p:cNvSpPr txBox="1"/>
          <p:nvPr>
            <p:ph type="title"/>
          </p:nvPr>
        </p:nvSpPr>
        <p:spPr>
          <a:xfrm>
            <a:off x="311700" y="445025"/>
            <a:ext cx="8520600" cy="57270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t" bIns="91425" lIns="91425" spcFirstLastPara="1" rIns="91425" wrap="square" tIns="91425">
            <a:normAutofit/>
          </a:bodyPr>
          <a:lstStyle/>
          <a:p>
            <a:pPr indent="0" lvl="0" marL="0" rtl="0" algn="ctr">
              <a:lnSpc>
                <a:spcPct val="90000"/>
              </a:lnSpc>
              <a:spcBef>
                <a:spcPts val="0"/>
              </a:spcBef>
              <a:spcAft>
                <a:spcPts val="0"/>
              </a:spcAft>
              <a:buClr>
                <a:srgbClr val="262626"/>
              </a:buClr>
              <a:buSzPts val="990"/>
              <a:buFont typeface="Times New Roman"/>
              <a:buNone/>
            </a:pPr>
            <a:r>
              <a:rPr b="1" lang="en" sz="2320" u="sng">
                <a:latin typeface="Times New Roman"/>
                <a:ea typeface="Times New Roman"/>
                <a:cs typeface="Times New Roman"/>
                <a:sym typeface="Times New Roman"/>
              </a:rPr>
              <a:t>NAIVE BAYES</a:t>
            </a:r>
            <a:endParaRPr b="1" sz="2320" u="sng">
              <a:latin typeface="Times New Roman"/>
              <a:ea typeface="Times New Roman"/>
              <a:cs typeface="Times New Roman"/>
              <a:sym typeface="Times New Roman"/>
            </a:endParaRPr>
          </a:p>
        </p:txBody>
      </p:sp>
      <p:pic>
        <p:nvPicPr>
          <p:cNvPr id="199" name="Google Shape;199;p12"/>
          <p:cNvPicPr preferRelativeResize="0"/>
          <p:nvPr/>
        </p:nvPicPr>
        <p:blipFill rotWithShape="1">
          <a:blip r:embed="rId3">
            <a:alphaModFix/>
          </a:blip>
          <a:srcRect b="0" l="0" r="0" t="0"/>
          <a:stretch/>
        </p:blipFill>
        <p:spPr>
          <a:xfrm>
            <a:off x="1343025" y="1098823"/>
            <a:ext cx="6792910" cy="350889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3"/>
          <p:cNvSpPr txBox="1"/>
          <p:nvPr>
            <p:ph type="title"/>
          </p:nvPr>
        </p:nvSpPr>
        <p:spPr>
          <a:xfrm>
            <a:off x="311700" y="445025"/>
            <a:ext cx="8520600" cy="57270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t" bIns="91425" lIns="91425" spcFirstLastPara="1" rIns="91425" wrap="square" tIns="91425">
            <a:normAutofit/>
          </a:bodyPr>
          <a:lstStyle/>
          <a:p>
            <a:pPr indent="0" lvl="0" marL="0" rtl="0" algn="ctr">
              <a:lnSpc>
                <a:spcPct val="90000"/>
              </a:lnSpc>
              <a:spcBef>
                <a:spcPts val="0"/>
              </a:spcBef>
              <a:spcAft>
                <a:spcPts val="0"/>
              </a:spcAft>
              <a:buClr>
                <a:srgbClr val="262626"/>
              </a:buClr>
              <a:buSzPts val="990"/>
              <a:buFont typeface="Times New Roman"/>
              <a:buNone/>
            </a:pPr>
            <a:r>
              <a:rPr b="1" lang="en" sz="2320" u="sng">
                <a:latin typeface="Times New Roman"/>
                <a:ea typeface="Times New Roman"/>
                <a:cs typeface="Times New Roman"/>
                <a:sym typeface="Times New Roman"/>
              </a:rPr>
              <a:t>LOGISTIC REGRESSION</a:t>
            </a:r>
            <a:endParaRPr b="1" sz="2320" u="sng">
              <a:latin typeface="Times New Roman"/>
              <a:ea typeface="Times New Roman"/>
              <a:cs typeface="Times New Roman"/>
              <a:sym typeface="Times New Roman"/>
            </a:endParaRPr>
          </a:p>
        </p:txBody>
      </p:sp>
      <p:pic>
        <p:nvPicPr>
          <p:cNvPr id="205" name="Google Shape;205;p13"/>
          <p:cNvPicPr preferRelativeResize="0"/>
          <p:nvPr/>
        </p:nvPicPr>
        <p:blipFill rotWithShape="1">
          <a:blip r:embed="rId3">
            <a:alphaModFix/>
          </a:blip>
          <a:srcRect b="0" l="0" r="0" t="0"/>
          <a:stretch/>
        </p:blipFill>
        <p:spPr>
          <a:xfrm>
            <a:off x="1414462" y="1017725"/>
            <a:ext cx="6679407" cy="376960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4"/>
          <p:cNvSpPr txBox="1"/>
          <p:nvPr>
            <p:ph type="title"/>
          </p:nvPr>
        </p:nvSpPr>
        <p:spPr>
          <a:xfrm>
            <a:off x="527737" y="266025"/>
            <a:ext cx="8520600" cy="57270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rgbClr val="262626"/>
              </a:buClr>
              <a:buSzPts val="2800"/>
              <a:buFont typeface="Times New Roman"/>
              <a:buNone/>
            </a:pPr>
            <a:r>
              <a:rPr lang="en" sz="3200">
                <a:latin typeface="Times New Roman"/>
                <a:ea typeface="Times New Roman"/>
                <a:cs typeface="Times New Roman"/>
                <a:sym typeface="Times New Roman"/>
              </a:rPr>
              <a:t> </a:t>
            </a:r>
            <a:r>
              <a:rPr b="1" lang="en" sz="3200" u="sng">
                <a:latin typeface="Times New Roman"/>
                <a:ea typeface="Times New Roman"/>
                <a:cs typeface="Times New Roman"/>
                <a:sym typeface="Times New Roman"/>
              </a:rPr>
              <a:t>VISUALIZATIONS</a:t>
            </a:r>
            <a:endParaRPr sz="3200">
              <a:latin typeface="Times New Roman"/>
              <a:ea typeface="Times New Roman"/>
              <a:cs typeface="Times New Roman"/>
              <a:sym typeface="Times New Roman"/>
            </a:endParaRPr>
          </a:p>
        </p:txBody>
      </p:sp>
      <p:sp>
        <p:nvSpPr>
          <p:cNvPr id="211" name="Google Shape;211;p14"/>
          <p:cNvSpPr txBox="1"/>
          <p:nvPr>
            <p:ph idx="1" type="body"/>
          </p:nvPr>
        </p:nvSpPr>
        <p:spPr>
          <a:xfrm>
            <a:off x="357188" y="1114424"/>
            <a:ext cx="8458200" cy="3313125"/>
          </a:xfrm>
          <a:prstGeom prst="rect">
            <a:avLst/>
          </a:prstGeom>
          <a:noFill/>
          <a:ln>
            <a:noFill/>
          </a:ln>
        </p:spPr>
        <p:txBody>
          <a:bodyPr anchorCtr="0" anchor="t" bIns="91425" lIns="91425" spcFirstLastPara="1" rIns="91425" wrap="square" tIns="91425">
            <a:normAutofit/>
          </a:bodyPr>
          <a:lstStyle/>
          <a:p>
            <a:pPr indent="-317500" lvl="0" marL="457200" rtl="0" algn="l">
              <a:lnSpc>
                <a:spcPct val="200000"/>
              </a:lnSpc>
              <a:spcBef>
                <a:spcPts val="0"/>
              </a:spcBef>
              <a:spcAft>
                <a:spcPts val="0"/>
              </a:spcAft>
              <a:buSzPts val="1400"/>
              <a:buChar char="●"/>
            </a:pPr>
            <a:r>
              <a:rPr lang="en" sz="1600">
                <a:latin typeface="Times New Roman"/>
                <a:ea typeface="Times New Roman"/>
                <a:cs typeface="Times New Roman"/>
                <a:sym typeface="Times New Roman"/>
              </a:rPr>
              <a:t>We have used Tableau as our visualization tool.</a:t>
            </a:r>
            <a:endParaRPr sz="1600">
              <a:latin typeface="Times New Roman"/>
              <a:ea typeface="Times New Roman"/>
              <a:cs typeface="Times New Roman"/>
              <a:sym typeface="Times New Roman"/>
            </a:endParaRPr>
          </a:p>
          <a:p>
            <a:pPr indent="-317500" lvl="0" marL="457200" rtl="0" algn="l">
              <a:lnSpc>
                <a:spcPct val="200000"/>
              </a:lnSpc>
              <a:spcBef>
                <a:spcPts val="0"/>
              </a:spcBef>
              <a:spcAft>
                <a:spcPts val="0"/>
              </a:spcAft>
              <a:buSzPts val="1400"/>
              <a:buChar char="●"/>
            </a:pPr>
            <a:r>
              <a:rPr lang="en" sz="1600">
                <a:latin typeface="Times New Roman"/>
                <a:ea typeface="Times New Roman"/>
                <a:cs typeface="Times New Roman"/>
                <a:sym typeface="Times New Roman"/>
              </a:rPr>
              <a:t>We have plotted each feature with the satisfaction of the customer.</a:t>
            </a:r>
            <a:endParaRPr sz="1600">
              <a:latin typeface="Times New Roman"/>
              <a:ea typeface="Times New Roman"/>
              <a:cs typeface="Times New Roman"/>
              <a:sym typeface="Times New Roman"/>
            </a:endParaRPr>
          </a:p>
          <a:p>
            <a:pPr indent="-317500" lvl="0" marL="457200" rtl="0" algn="l">
              <a:lnSpc>
                <a:spcPct val="200000"/>
              </a:lnSpc>
              <a:spcBef>
                <a:spcPts val="0"/>
              </a:spcBef>
              <a:spcAft>
                <a:spcPts val="0"/>
              </a:spcAft>
              <a:buSzPts val="1400"/>
              <a:buChar char="●"/>
            </a:pPr>
            <a:r>
              <a:rPr lang="en" sz="1600">
                <a:latin typeface="Times New Roman"/>
                <a:ea typeface="Times New Roman"/>
                <a:cs typeface="Times New Roman"/>
                <a:sym typeface="Times New Roman"/>
              </a:rPr>
              <a:t>We have obtained the following plot for airline passenger customer satisfaction.</a:t>
            </a:r>
            <a:endParaRPr/>
          </a:p>
          <a:p>
            <a:pPr indent="-317500" lvl="0" marL="457200" rtl="0" algn="l">
              <a:lnSpc>
                <a:spcPct val="200000"/>
              </a:lnSpc>
              <a:spcBef>
                <a:spcPts val="0"/>
              </a:spcBef>
              <a:spcAft>
                <a:spcPts val="0"/>
              </a:spcAft>
              <a:buSzPts val="1400"/>
              <a:buChar char="●"/>
            </a:pPr>
            <a:r>
              <a:rPr lang="en" sz="1600">
                <a:latin typeface="Times New Roman"/>
                <a:ea typeface="Times New Roman"/>
                <a:cs typeface="Times New Roman"/>
                <a:sym typeface="Times New Roman"/>
              </a:rPr>
              <a:t>At last we visualized all the features against dissatisfaction. </a:t>
            </a:r>
            <a:endParaRPr sz="1600">
              <a:latin typeface="Times New Roman"/>
              <a:ea typeface="Times New Roman"/>
              <a:cs typeface="Times New Roman"/>
              <a:sym typeface="Times New Roman"/>
            </a:endParaRPr>
          </a:p>
          <a:p>
            <a:pPr indent="0" lvl="0" marL="457200" rtl="0" algn="l">
              <a:lnSpc>
                <a:spcPct val="100000"/>
              </a:lnSpc>
              <a:spcBef>
                <a:spcPts val="1200"/>
              </a:spcBef>
              <a:spcAft>
                <a:spcPts val="0"/>
              </a:spcAft>
              <a:buSzPts val="1400"/>
              <a:buNone/>
            </a:pPr>
            <a:r>
              <a:t/>
            </a:r>
            <a:endParaRPr sz="1600">
              <a:latin typeface="Times New Roman"/>
              <a:ea typeface="Times New Roman"/>
              <a:cs typeface="Times New Roman"/>
              <a:sym typeface="Times New Roman"/>
            </a:endParaRPr>
          </a:p>
          <a:p>
            <a:pPr indent="0" lvl="0" marL="457200" rtl="0" algn="l">
              <a:lnSpc>
                <a:spcPct val="100000"/>
              </a:lnSpc>
              <a:spcBef>
                <a:spcPts val="1200"/>
              </a:spcBef>
              <a:spcAft>
                <a:spcPts val="0"/>
              </a:spcAft>
              <a:buSzPts val="1400"/>
              <a:buNone/>
            </a:pPr>
            <a:r>
              <a:t/>
            </a:r>
            <a:endParaRPr sz="1600">
              <a:latin typeface="Times New Roman"/>
              <a:ea typeface="Times New Roman"/>
              <a:cs typeface="Times New Roman"/>
              <a:sym typeface="Times New Roman"/>
            </a:endParaRPr>
          </a:p>
          <a:p>
            <a:pPr indent="0" lvl="0" marL="457200" rtl="0" algn="l">
              <a:lnSpc>
                <a:spcPct val="100000"/>
              </a:lnSpc>
              <a:spcBef>
                <a:spcPts val="1200"/>
              </a:spcBef>
              <a:spcAft>
                <a:spcPts val="0"/>
              </a:spcAft>
              <a:buSzPts val="1400"/>
              <a:buNone/>
            </a:pPr>
            <a:r>
              <a:t/>
            </a:r>
            <a:endParaRPr sz="1600">
              <a:latin typeface="Times New Roman"/>
              <a:ea typeface="Times New Roman"/>
              <a:cs typeface="Times New Roman"/>
              <a:sym typeface="Times New Roman"/>
            </a:endParaRPr>
          </a:p>
          <a:p>
            <a:pPr indent="0" lvl="0" marL="457200" rtl="0" algn="l">
              <a:lnSpc>
                <a:spcPct val="100000"/>
              </a:lnSpc>
              <a:spcBef>
                <a:spcPts val="1200"/>
              </a:spcBef>
              <a:spcAft>
                <a:spcPts val="1200"/>
              </a:spcAft>
              <a:buSzPts val="1400"/>
              <a:buNone/>
            </a:pPr>
            <a:r>
              <a:t/>
            </a:r>
            <a:endParaRPr sz="16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pic>
        <p:nvPicPr>
          <p:cNvPr id="216" name="Google Shape;216;p15"/>
          <p:cNvPicPr preferRelativeResize="0"/>
          <p:nvPr/>
        </p:nvPicPr>
        <p:blipFill>
          <a:blip r:embed="rId3">
            <a:alphaModFix/>
          </a:blip>
          <a:stretch>
            <a:fillRect/>
          </a:stretch>
        </p:blipFill>
        <p:spPr>
          <a:xfrm>
            <a:off x="1510225" y="152400"/>
            <a:ext cx="6017980" cy="48386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pic>
        <p:nvPicPr>
          <p:cNvPr id="221" name="Google Shape;221;p16"/>
          <p:cNvPicPr preferRelativeResize="0"/>
          <p:nvPr/>
        </p:nvPicPr>
        <p:blipFill>
          <a:blip r:embed="rId3">
            <a:alphaModFix/>
          </a:blip>
          <a:stretch>
            <a:fillRect/>
          </a:stretch>
        </p:blipFill>
        <p:spPr>
          <a:xfrm>
            <a:off x="1355250" y="152400"/>
            <a:ext cx="6012264" cy="48386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pic>
        <p:nvPicPr>
          <p:cNvPr id="226" name="Google Shape;226;p17"/>
          <p:cNvPicPr preferRelativeResize="0"/>
          <p:nvPr/>
        </p:nvPicPr>
        <p:blipFill rotWithShape="1">
          <a:blip r:embed="rId3">
            <a:alphaModFix/>
          </a:blip>
          <a:srcRect b="0" l="0" r="0" t="0"/>
          <a:stretch/>
        </p:blipFill>
        <p:spPr>
          <a:xfrm>
            <a:off x="1264444" y="221451"/>
            <a:ext cx="6420356" cy="470058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
          <p:cNvSpPr txBox="1"/>
          <p:nvPr>
            <p:ph type="title"/>
          </p:nvPr>
        </p:nvSpPr>
        <p:spPr>
          <a:xfrm>
            <a:off x="311700" y="445025"/>
            <a:ext cx="8520600" cy="57270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t" bIns="91425" lIns="91425" spcFirstLastPara="1" rIns="91425" wrap="square" tIns="91425">
            <a:normAutofit/>
          </a:bodyPr>
          <a:lstStyle/>
          <a:p>
            <a:pPr indent="0" lvl="0" marL="0" rtl="0" algn="ctr">
              <a:lnSpc>
                <a:spcPct val="90000"/>
              </a:lnSpc>
              <a:spcBef>
                <a:spcPts val="0"/>
              </a:spcBef>
              <a:spcAft>
                <a:spcPts val="0"/>
              </a:spcAft>
              <a:buClr>
                <a:srgbClr val="262626"/>
              </a:buClr>
              <a:buSzPts val="2800"/>
              <a:buFont typeface="Gill Sans"/>
              <a:buNone/>
            </a:pPr>
            <a:r>
              <a:rPr lang="en"/>
              <a:t>PROJECT DESCRIPTION</a:t>
            </a:r>
            <a:endParaRPr/>
          </a:p>
        </p:txBody>
      </p:sp>
      <p:sp>
        <p:nvSpPr>
          <p:cNvPr id="123" name="Google Shape;123;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00000"/>
              </a:lnSpc>
              <a:spcBef>
                <a:spcPts val="0"/>
              </a:spcBef>
              <a:spcAft>
                <a:spcPts val="0"/>
              </a:spcAft>
              <a:buSzPts val="1800"/>
              <a:buChar char="●"/>
            </a:pPr>
            <a:r>
              <a:rPr lang="en" sz="1800" u="sng">
                <a:solidFill>
                  <a:schemeClr val="hlink"/>
                </a:solidFill>
                <a:latin typeface="Times New Roman"/>
                <a:ea typeface="Times New Roman"/>
                <a:cs typeface="Times New Roman"/>
                <a:sym typeface="Times New Roman"/>
                <a:hlinkClick r:id="rId3"/>
              </a:rPr>
              <a:t>https://www.kaggle.com/datasets/teejmahal20/airline-passenger-satisfaction</a:t>
            </a:r>
            <a:r>
              <a:rPr lang="en"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indent="-342900" lvl="0" marL="457200" rtl="0" algn="just">
              <a:lnSpc>
                <a:spcPct val="100000"/>
              </a:lnSpc>
              <a:spcBef>
                <a:spcPts val="0"/>
              </a:spcBef>
              <a:spcAft>
                <a:spcPts val="0"/>
              </a:spcAft>
              <a:buSzPts val="1800"/>
              <a:buChar char="●"/>
            </a:pPr>
            <a:r>
              <a:rPr lang="en" sz="1800">
                <a:latin typeface="Times New Roman"/>
                <a:ea typeface="Times New Roman"/>
                <a:cs typeface="Times New Roman"/>
                <a:sym typeface="Times New Roman"/>
              </a:rPr>
              <a:t>The dataset for this project is taken from Kaggle called "Airline Satisfaction" and contains information about airline passengers' satisfaction with their travel experience. The data was collected from a survey conducted by a major US airline between October 2019 and January 2020. The dataset has 24 columns and 129,880 rows.</a:t>
            </a:r>
            <a:endParaRPr sz="1800">
              <a:latin typeface="Times New Roman"/>
              <a:ea typeface="Times New Roman"/>
              <a:cs typeface="Times New Roman"/>
              <a:sym typeface="Times New Roman"/>
            </a:endParaRPr>
          </a:p>
          <a:p>
            <a:pPr indent="-342900" lvl="0" marL="457200" rtl="0" algn="just">
              <a:lnSpc>
                <a:spcPct val="100000"/>
              </a:lnSpc>
              <a:spcBef>
                <a:spcPts val="0"/>
              </a:spcBef>
              <a:spcAft>
                <a:spcPts val="0"/>
              </a:spcAft>
              <a:buSzPts val="1800"/>
              <a:buChar char="●"/>
            </a:pPr>
            <a:r>
              <a:rPr lang="en" sz="1800">
                <a:latin typeface="Times New Roman"/>
                <a:ea typeface="Times New Roman"/>
                <a:cs typeface="Times New Roman"/>
                <a:sym typeface="Times New Roman"/>
              </a:rPr>
              <a:t>The dataset includes various features related to passengers' travel experience, such as their gender, age, travel class, flight distance, in-flight service, and customer feedback. The target variable is the passenger satisfaction level, which is classified as either "satisfied" or "neutral or dissatisfied."</a:t>
            </a:r>
            <a:endParaRPr sz="18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pic>
        <p:nvPicPr>
          <p:cNvPr id="231" name="Google Shape;231;p18"/>
          <p:cNvPicPr preferRelativeResize="0"/>
          <p:nvPr/>
        </p:nvPicPr>
        <p:blipFill rotWithShape="1">
          <a:blip r:embed="rId3">
            <a:alphaModFix/>
          </a:blip>
          <a:srcRect b="0" l="0" r="0" t="0"/>
          <a:stretch/>
        </p:blipFill>
        <p:spPr>
          <a:xfrm>
            <a:off x="1349939" y="258900"/>
            <a:ext cx="6250779" cy="462570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9"/>
          <p:cNvSpPr txBox="1"/>
          <p:nvPr>
            <p:ph type="title"/>
          </p:nvPr>
        </p:nvSpPr>
        <p:spPr>
          <a:xfrm>
            <a:off x="603504" y="1682871"/>
            <a:ext cx="3364992" cy="856123"/>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82875" lIns="182875" spcFirstLastPara="1" rIns="182875" wrap="square" tIns="182875">
            <a:noAutofit/>
          </a:bodyPr>
          <a:lstStyle/>
          <a:p>
            <a:pPr indent="0" lvl="0" marL="0" rtl="0" algn="ctr">
              <a:lnSpc>
                <a:spcPct val="90000"/>
              </a:lnSpc>
              <a:spcBef>
                <a:spcPts val="0"/>
              </a:spcBef>
              <a:spcAft>
                <a:spcPts val="0"/>
              </a:spcAft>
              <a:buClr>
                <a:srgbClr val="262626"/>
              </a:buClr>
              <a:buSzPts val="2000"/>
              <a:buFont typeface="Times New Roman"/>
              <a:buNone/>
            </a:pPr>
            <a:r>
              <a:rPr lang="en" sz="2000">
                <a:latin typeface="Times New Roman"/>
                <a:ea typeface="Times New Roman"/>
                <a:cs typeface="Times New Roman"/>
                <a:sym typeface="Times New Roman"/>
              </a:rPr>
              <a:t>FINAL VISUALIZATION</a:t>
            </a:r>
            <a:endParaRPr sz="2000">
              <a:latin typeface="Times New Roman"/>
              <a:ea typeface="Times New Roman"/>
              <a:cs typeface="Times New Roman"/>
              <a:sym typeface="Times New Roman"/>
            </a:endParaRPr>
          </a:p>
        </p:txBody>
      </p:sp>
      <p:sp>
        <p:nvSpPr>
          <p:cNvPr id="237" name="Google Shape;237;p19"/>
          <p:cNvSpPr txBox="1"/>
          <p:nvPr>
            <p:ph idx="2" type="body"/>
          </p:nvPr>
        </p:nvSpPr>
        <p:spPr>
          <a:xfrm>
            <a:off x="836676" y="2662439"/>
            <a:ext cx="2846070" cy="1645527"/>
          </a:xfrm>
          <a:prstGeom prst="rect">
            <a:avLst/>
          </a:prstGeom>
          <a:noFill/>
          <a:ln>
            <a:noFill/>
          </a:ln>
        </p:spPr>
        <p:txBody>
          <a:bodyPr anchorCtr="1" anchor="t" bIns="45700" lIns="91425" spcFirstLastPara="1" rIns="91425" wrap="square" tIns="45700">
            <a:normAutofit/>
          </a:bodyPr>
          <a:lstStyle/>
          <a:p>
            <a:pPr indent="0" lvl="0" marL="0" rtl="0" algn="ctr">
              <a:lnSpc>
                <a:spcPct val="100000"/>
              </a:lnSpc>
              <a:spcBef>
                <a:spcPts val="0"/>
              </a:spcBef>
              <a:spcAft>
                <a:spcPts val="0"/>
              </a:spcAft>
              <a:buSzPts val="1100"/>
              <a:buNone/>
            </a:pPr>
            <a:r>
              <a:rPr lang="en">
                <a:latin typeface="Times New Roman"/>
                <a:ea typeface="Times New Roman"/>
                <a:cs typeface="Times New Roman"/>
                <a:sym typeface="Times New Roman"/>
              </a:rPr>
              <a:t>Observed insights from the visualization are Inflight Services, Baggage handling and Departure or Arrival Delay in flights</a:t>
            </a:r>
            <a:endParaRPr>
              <a:latin typeface="Times New Roman"/>
              <a:ea typeface="Times New Roman"/>
              <a:cs typeface="Times New Roman"/>
              <a:sym typeface="Times New Roman"/>
            </a:endParaRPr>
          </a:p>
        </p:txBody>
      </p:sp>
      <p:pic>
        <p:nvPicPr>
          <p:cNvPr id="238" name="Google Shape;238;p19"/>
          <p:cNvPicPr preferRelativeResize="0"/>
          <p:nvPr/>
        </p:nvPicPr>
        <p:blipFill>
          <a:blip r:embed="rId3">
            <a:alphaModFix/>
          </a:blip>
          <a:stretch>
            <a:fillRect/>
          </a:stretch>
        </p:blipFill>
        <p:spPr>
          <a:xfrm>
            <a:off x="3968500" y="22138"/>
            <a:ext cx="5175500" cy="50992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g244b5dfca91_1_1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Limitations</a:t>
            </a:r>
            <a:endParaRPr/>
          </a:p>
        </p:txBody>
      </p:sp>
      <p:sp>
        <p:nvSpPr>
          <p:cNvPr id="244" name="Google Shape;244;g244b5dfca91_1_19"/>
          <p:cNvSpPr txBox="1"/>
          <p:nvPr>
            <p:ph idx="1" type="body"/>
          </p:nvPr>
        </p:nvSpPr>
        <p:spPr>
          <a:xfrm>
            <a:off x="311700" y="1152475"/>
            <a:ext cx="8520600" cy="2546400"/>
          </a:xfrm>
          <a:prstGeom prst="rect">
            <a:avLst/>
          </a:prstGeom>
        </p:spPr>
        <p:txBody>
          <a:bodyPr anchorCtr="0" anchor="t" bIns="91425" lIns="91425" spcFirstLastPara="1" rIns="91425" wrap="square" tIns="91425">
            <a:normAutofit/>
          </a:bodyPr>
          <a:lstStyle/>
          <a:p>
            <a:pPr indent="-349250" lvl="0" marL="457200" rtl="0" algn="just">
              <a:spcBef>
                <a:spcPts val="0"/>
              </a:spcBef>
              <a:spcAft>
                <a:spcPts val="0"/>
              </a:spcAft>
              <a:buClr>
                <a:schemeClr val="dk1"/>
              </a:buClr>
              <a:buSzPts val="1900"/>
              <a:buFont typeface="Times New Roman"/>
              <a:buChar char="●"/>
            </a:pPr>
            <a:r>
              <a:rPr i="1" lang="en" sz="1900">
                <a:solidFill>
                  <a:schemeClr val="dk1"/>
                </a:solidFill>
                <a:latin typeface="Times New Roman"/>
                <a:ea typeface="Times New Roman"/>
                <a:cs typeface="Times New Roman"/>
                <a:sym typeface="Times New Roman"/>
              </a:rPr>
              <a:t>Data completeness:</a:t>
            </a:r>
            <a:r>
              <a:rPr lang="en" sz="1900">
                <a:solidFill>
                  <a:schemeClr val="dk1"/>
                </a:solidFill>
                <a:latin typeface="Times New Roman"/>
                <a:ea typeface="Times New Roman"/>
                <a:cs typeface="Times New Roman"/>
                <a:sym typeface="Times New Roman"/>
              </a:rPr>
              <a:t> The dataset's completeness places restrictions on the analysis. It's crucial to handle concerns regarding data quality and take the analysis's potential consequences as we have missing values and one unlabeled data column.</a:t>
            </a:r>
            <a:endParaRPr sz="1900">
              <a:solidFill>
                <a:schemeClr val="dk1"/>
              </a:solidFill>
              <a:latin typeface="Times New Roman"/>
              <a:ea typeface="Times New Roman"/>
              <a:cs typeface="Times New Roman"/>
              <a:sym typeface="Times New Roman"/>
            </a:endParaRPr>
          </a:p>
          <a:p>
            <a:pPr indent="-349250" lvl="0" marL="457200" rtl="0" algn="just">
              <a:spcBef>
                <a:spcPts val="0"/>
              </a:spcBef>
              <a:spcAft>
                <a:spcPts val="0"/>
              </a:spcAft>
              <a:buClr>
                <a:schemeClr val="dk1"/>
              </a:buClr>
              <a:buSzPts val="1900"/>
              <a:buFont typeface="Times New Roman"/>
              <a:buChar char="●"/>
            </a:pPr>
            <a:r>
              <a:rPr i="1" lang="en" sz="1900">
                <a:solidFill>
                  <a:schemeClr val="dk1"/>
                </a:solidFill>
                <a:latin typeface="Times New Roman"/>
                <a:ea typeface="Times New Roman"/>
                <a:cs typeface="Times New Roman"/>
                <a:sym typeface="Times New Roman"/>
              </a:rPr>
              <a:t>External factor:</a:t>
            </a:r>
            <a:r>
              <a:rPr lang="en" sz="1900">
                <a:solidFill>
                  <a:schemeClr val="dk1"/>
                </a:solidFill>
                <a:latin typeface="Times New Roman"/>
                <a:ea typeface="Times New Roman"/>
                <a:cs typeface="Times New Roman"/>
                <a:sym typeface="Times New Roman"/>
              </a:rPr>
              <a:t> The dataset is the survey conducted during the time of pandemic i.e., 2019 to 2020 so, it is a past data and trends may have changed . </a:t>
            </a:r>
            <a:endParaRPr sz="1900">
              <a:solidFill>
                <a:schemeClr val="dk1"/>
              </a:solidFill>
              <a:latin typeface="Times New Roman"/>
              <a:ea typeface="Times New Roman"/>
              <a:cs typeface="Times New Roman"/>
              <a:sym typeface="Times New Roman"/>
            </a:endParaRPr>
          </a:p>
          <a:p>
            <a:pPr indent="0" lvl="0" marL="914400" rtl="0" algn="just">
              <a:spcBef>
                <a:spcPts val="0"/>
              </a:spcBef>
              <a:spcAft>
                <a:spcPts val="0"/>
              </a:spcAft>
              <a:buNone/>
            </a:pPr>
            <a:r>
              <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g244b5dfca91_1_3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About Dataset</a:t>
            </a:r>
            <a:endParaRPr/>
          </a:p>
        </p:txBody>
      </p:sp>
      <p:sp>
        <p:nvSpPr>
          <p:cNvPr id="250" name="Google Shape;250;g244b5dfca91_1_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57200" lvl="0" marL="1828800" rtl="0" algn="l">
              <a:spcBef>
                <a:spcPts val="0"/>
              </a:spcBef>
              <a:spcAft>
                <a:spcPts val="0"/>
              </a:spcAft>
              <a:buNone/>
            </a:pPr>
            <a:r>
              <a:t/>
            </a:r>
            <a:endParaRPr/>
          </a:p>
          <a:p>
            <a:pPr indent="457200" lvl="0" marL="1828800" rtl="0" algn="l">
              <a:spcBef>
                <a:spcPts val="0"/>
              </a:spcBef>
              <a:spcAft>
                <a:spcPts val="0"/>
              </a:spcAft>
              <a:buNone/>
            </a:pPr>
            <a:r>
              <a:t/>
            </a:r>
            <a:endParaRPr/>
          </a:p>
          <a:p>
            <a:pPr indent="457200" lvl="0" marL="1828800" rtl="0" algn="l">
              <a:spcBef>
                <a:spcPts val="0"/>
              </a:spcBef>
              <a:spcAft>
                <a:spcPts val="0"/>
              </a:spcAft>
              <a:buNone/>
            </a:pPr>
            <a:r>
              <a:t/>
            </a:r>
            <a:endParaRPr/>
          </a:p>
          <a:p>
            <a:pPr indent="457200" lvl="0" marL="1828800" rtl="0" algn="l">
              <a:spcBef>
                <a:spcPts val="0"/>
              </a:spcBef>
              <a:spcAft>
                <a:spcPts val="0"/>
              </a:spcAft>
              <a:buNone/>
            </a:pPr>
            <a:r>
              <a:t/>
            </a:r>
            <a:endParaRPr/>
          </a:p>
          <a:p>
            <a:pPr indent="0" lvl="0" marL="1371600" rtl="0" algn="l">
              <a:spcBef>
                <a:spcPts val="0"/>
              </a:spcBef>
              <a:spcAft>
                <a:spcPts val="0"/>
              </a:spcAft>
              <a:buNone/>
            </a:pPr>
            <a:r>
              <a:rPr lang="en" sz="1800">
                <a:latin typeface="Times New Roman"/>
                <a:ea typeface="Times New Roman"/>
                <a:cs typeface="Times New Roman"/>
                <a:sym typeface="Times New Roman"/>
              </a:rPr>
              <a:t>Data Source</a:t>
            </a:r>
            <a:r>
              <a:rPr lang="en" sz="2400">
                <a:latin typeface="Times New Roman"/>
                <a:ea typeface="Times New Roman"/>
                <a:cs typeface="Times New Roman"/>
                <a:sym typeface="Times New Roman"/>
              </a:rPr>
              <a:t>: </a:t>
            </a:r>
            <a:r>
              <a:rPr lang="en" sz="2400" u="sng">
                <a:solidFill>
                  <a:schemeClr val="hlink"/>
                </a:solidFill>
                <a:latin typeface="Times New Roman"/>
                <a:ea typeface="Times New Roman"/>
                <a:cs typeface="Times New Roman"/>
                <a:sym typeface="Times New Roman"/>
                <a:hlinkClick r:id="rId3"/>
              </a:rPr>
              <a:t>https://www.kaggle.com/</a:t>
            </a:r>
            <a:endParaRPr sz="2400" u="sng">
              <a:solidFill>
                <a:schemeClr val="hlink"/>
              </a:solidFill>
              <a:latin typeface="Times New Roman"/>
              <a:ea typeface="Times New Roman"/>
              <a:cs typeface="Times New Roman"/>
              <a:sym typeface="Times New Roman"/>
            </a:endParaRPr>
          </a:p>
          <a:p>
            <a:pPr indent="0" lvl="0" marL="1371600" rtl="0" algn="l">
              <a:spcBef>
                <a:spcPts val="0"/>
              </a:spcBef>
              <a:spcAft>
                <a:spcPts val="0"/>
              </a:spcAft>
              <a:buNone/>
            </a:pPr>
            <a:r>
              <a:t/>
            </a:r>
            <a:endParaRPr sz="2400" u="sng">
              <a:solidFill>
                <a:schemeClr val="hlink"/>
              </a:solidFill>
              <a:latin typeface="Times New Roman"/>
              <a:ea typeface="Times New Roman"/>
              <a:cs typeface="Times New Roman"/>
              <a:sym typeface="Times New Roman"/>
            </a:endParaRPr>
          </a:p>
          <a:p>
            <a:pPr indent="0" lvl="0" marL="0" rtl="0" algn="l">
              <a:spcBef>
                <a:spcPts val="0"/>
              </a:spcBef>
              <a:spcAft>
                <a:spcPts val="0"/>
              </a:spcAft>
              <a:buNone/>
            </a:pPr>
            <a:r>
              <a:t/>
            </a:r>
            <a:endParaRPr sz="2400" u="sng">
              <a:solidFill>
                <a:schemeClr val="hlink"/>
              </a:solidFill>
              <a:latin typeface="Times New Roman"/>
              <a:ea typeface="Times New Roman"/>
              <a:cs typeface="Times New Roman"/>
              <a:sym typeface="Times New Roman"/>
            </a:endParaRPr>
          </a:p>
          <a:p>
            <a:pPr indent="0" lvl="0" marL="1371600" rtl="0" algn="l">
              <a:spcBef>
                <a:spcPts val="0"/>
              </a:spcBef>
              <a:spcAft>
                <a:spcPts val="0"/>
              </a:spcAft>
              <a:buNone/>
            </a:pPr>
            <a:r>
              <a:rPr lang="en"/>
              <a:t> </a:t>
            </a:r>
            <a:r>
              <a:rPr lang="en" sz="1500">
                <a:latin typeface="Times New Roman"/>
                <a:ea typeface="Times New Roman"/>
                <a:cs typeface="Times New Roman"/>
                <a:sym typeface="Times New Roman"/>
              </a:rPr>
              <a:t>Dataset Link: </a:t>
            </a:r>
            <a:r>
              <a:rPr lang="en" sz="1500" u="sng">
                <a:solidFill>
                  <a:schemeClr val="hlink"/>
                </a:solidFill>
                <a:latin typeface="Times New Roman"/>
                <a:ea typeface="Times New Roman"/>
                <a:cs typeface="Times New Roman"/>
                <a:sym typeface="Times New Roman"/>
                <a:hlinkClick r:id="rId4"/>
              </a:rPr>
              <a:t>https://www.kaggle.com/code/samithhegde/airline-passenger-satisfaction</a:t>
            </a:r>
            <a:endParaRPr sz="1500">
              <a:latin typeface="Times New Roman"/>
              <a:ea typeface="Times New Roman"/>
              <a:cs typeface="Times New Roman"/>
              <a:sym typeface="Times New Roman"/>
            </a:endParaRPr>
          </a:p>
          <a:p>
            <a:pPr indent="0" lvl="0" marL="1371600" rtl="0" algn="l">
              <a:spcBef>
                <a:spcPts val="0"/>
              </a:spcBef>
              <a:spcAft>
                <a:spcPts val="0"/>
              </a:spcAft>
              <a:buNone/>
            </a:pPr>
            <a:r>
              <a:t/>
            </a:r>
            <a:endParaRPr/>
          </a:p>
        </p:txBody>
      </p:sp>
      <p:pic>
        <p:nvPicPr>
          <p:cNvPr id="251" name="Google Shape;251;g244b5dfca91_1_34"/>
          <p:cNvPicPr preferRelativeResize="0"/>
          <p:nvPr/>
        </p:nvPicPr>
        <p:blipFill>
          <a:blip r:embed="rId5">
            <a:alphaModFix/>
          </a:blip>
          <a:stretch>
            <a:fillRect/>
          </a:stretch>
        </p:blipFill>
        <p:spPr>
          <a:xfrm>
            <a:off x="686325" y="1563125"/>
            <a:ext cx="1085850" cy="1085850"/>
          </a:xfrm>
          <a:prstGeom prst="rect">
            <a:avLst/>
          </a:prstGeom>
          <a:noFill/>
          <a:ln>
            <a:noFill/>
          </a:ln>
        </p:spPr>
      </p:pic>
      <p:pic>
        <p:nvPicPr>
          <p:cNvPr id="252" name="Google Shape;252;g244b5dfca91_1_34"/>
          <p:cNvPicPr preferRelativeResize="0"/>
          <p:nvPr/>
        </p:nvPicPr>
        <p:blipFill>
          <a:blip r:embed="rId6">
            <a:alphaModFix/>
          </a:blip>
          <a:stretch>
            <a:fillRect/>
          </a:stretch>
        </p:blipFill>
        <p:spPr>
          <a:xfrm>
            <a:off x="686325" y="3084425"/>
            <a:ext cx="1085850" cy="10858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0"/>
          <p:cNvSpPr txBox="1"/>
          <p:nvPr>
            <p:ph type="title"/>
          </p:nvPr>
        </p:nvSpPr>
        <p:spPr>
          <a:xfrm>
            <a:off x="311700" y="445025"/>
            <a:ext cx="8520600" cy="57270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t" bIns="91425" lIns="91425" spcFirstLastPara="1" rIns="91425" wrap="square" tIns="91425">
            <a:normAutofit/>
          </a:bodyPr>
          <a:lstStyle/>
          <a:p>
            <a:pPr indent="0" lvl="0" marL="0" rtl="0" algn="l">
              <a:lnSpc>
                <a:spcPct val="90000"/>
              </a:lnSpc>
              <a:spcBef>
                <a:spcPts val="0"/>
              </a:spcBef>
              <a:spcAft>
                <a:spcPts val="0"/>
              </a:spcAft>
              <a:buClr>
                <a:srgbClr val="262626"/>
              </a:buClr>
              <a:buSzPts val="2800"/>
              <a:buFont typeface="Times New Roman"/>
              <a:buNone/>
            </a:pPr>
            <a:r>
              <a:rPr lang="en">
                <a:latin typeface="Times New Roman"/>
                <a:ea typeface="Times New Roman"/>
                <a:cs typeface="Times New Roman"/>
                <a:sym typeface="Times New Roman"/>
              </a:rPr>
              <a:t>                                                  CONCLUSION</a:t>
            </a:r>
            <a:endParaRPr>
              <a:latin typeface="Times New Roman"/>
              <a:ea typeface="Times New Roman"/>
              <a:cs typeface="Times New Roman"/>
              <a:sym typeface="Times New Roman"/>
            </a:endParaRPr>
          </a:p>
        </p:txBody>
      </p:sp>
      <p:sp>
        <p:nvSpPr>
          <p:cNvPr id="258" name="Google Shape;258;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just">
              <a:lnSpc>
                <a:spcPct val="100000"/>
              </a:lnSpc>
              <a:spcBef>
                <a:spcPts val="0"/>
              </a:spcBef>
              <a:spcAft>
                <a:spcPts val="0"/>
              </a:spcAft>
              <a:buSzPts val="1800"/>
              <a:buChar char="●"/>
            </a:pPr>
            <a:r>
              <a:rPr lang="en" sz="1800">
                <a:latin typeface="Times New Roman"/>
                <a:ea typeface="Times New Roman"/>
                <a:cs typeface="Times New Roman"/>
                <a:sym typeface="Times New Roman"/>
              </a:rPr>
              <a:t>In the beginning phase of our analysis we assumed that the features like departure delays in flights, staff efficiency, and inflight services provided by airlines impact customer satisfaction.</a:t>
            </a:r>
            <a:endParaRPr sz="1800">
              <a:latin typeface="Times New Roman"/>
              <a:ea typeface="Times New Roman"/>
              <a:cs typeface="Times New Roman"/>
              <a:sym typeface="Times New Roman"/>
            </a:endParaRPr>
          </a:p>
          <a:p>
            <a:pPr indent="-342900" lvl="0" marL="457200" rtl="0" algn="just">
              <a:lnSpc>
                <a:spcPct val="100000"/>
              </a:lnSpc>
              <a:spcBef>
                <a:spcPts val="0"/>
              </a:spcBef>
              <a:spcAft>
                <a:spcPts val="0"/>
              </a:spcAft>
              <a:buSzPts val="1800"/>
              <a:buChar char="●"/>
            </a:pPr>
            <a:r>
              <a:rPr lang="en" sz="1800">
                <a:latin typeface="Times New Roman"/>
                <a:ea typeface="Times New Roman"/>
                <a:cs typeface="Times New Roman"/>
                <a:sym typeface="Times New Roman"/>
              </a:rPr>
              <a:t>By performing descriptive analytics and visualizations we identified the major impacting areas that airlines should concentrate on in order to improve their businesses.</a:t>
            </a:r>
            <a:endParaRPr sz="1800">
              <a:latin typeface="Times New Roman"/>
              <a:ea typeface="Times New Roman"/>
              <a:cs typeface="Times New Roman"/>
              <a:sym typeface="Times New Roman"/>
            </a:endParaRPr>
          </a:p>
          <a:p>
            <a:pPr indent="-342900" lvl="0" marL="457200" rtl="0" algn="just">
              <a:lnSpc>
                <a:spcPct val="100000"/>
              </a:lnSpc>
              <a:spcBef>
                <a:spcPts val="0"/>
              </a:spcBef>
              <a:spcAft>
                <a:spcPts val="0"/>
              </a:spcAft>
              <a:buSzPts val="1800"/>
              <a:buChar char="●"/>
            </a:pPr>
            <a:r>
              <a:rPr lang="en" sz="1800">
                <a:latin typeface="Times New Roman"/>
                <a:ea typeface="Times New Roman"/>
                <a:cs typeface="Times New Roman"/>
                <a:sym typeface="Times New Roman"/>
              </a:rPr>
              <a:t>By visualizations it is now clear that inflight service, baggage handling, and departure flight delays are the top three features that affect the satisfaction of the customers.</a:t>
            </a:r>
            <a:endParaRPr sz="1800">
              <a:latin typeface="Times New Roman"/>
              <a:ea typeface="Times New Roman"/>
              <a:cs typeface="Times New Roman"/>
              <a:sym typeface="Times New Roman"/>
            </a:endParaRPr>
          </a:p>
          <a:p>
            <a:pPr indent="-342900" lvl="0" marL="457200" rtl="0" algn="just">
              <a:lnSpc>
                <a:spcPct val="100000"/>
              </a:lnSpc>
              <a:spcBef>
                <a:spcPts val="0"/>
              </a:spcBef>
              <a:spcAft>
                <a:spcPts val="0"/>
              </a:spcAft>
              <a:buSzPts val="1800"/>
              <a:buChar char="●"/>
            </a:pPr>
            <a:r>
              <a:rPr lang="en" sz="1800">
                <a:latin typeface="Times New Roman"/>
                <a:ea typeface="Times New Roman"/>
                <a:cs typeface="Times New Roman"/>
                <a:sym typeface="Times New Roman"/>
              </a:rPr>
              <a:t>Finally we concluded that two of our hypotheses that is departure delay and inflight services are justified while the other one failed.      </a:t>
            </a:r>
            <a:endParaRPr sz="1800">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1"/>
          <p:cNvSpPr txBox="1"/>
          <p:nvPr>
            <p:ph type="title"/>
          </p:nvPr>
        </p:nvSpPr>
        <p:spPr>
          <a:xfrm>
            <a:off x="1673352" y="723519"/>
            <a:ext cx="5797296" cy="89154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100"/>
              <a:buFont typeface="Gill Sans"/>
              <a:buNone/>
            </a:pPr>
            <a:r>
              <a:rPr lang="en"/>
              <a:t>TEAM CONTRIBUTION</a:t>
            </a:r>
            <a:endParaRPr/>
          </a:p>
        </p:txBody>
      </p:sp>
      <p:graphicFrame>
        <p:nvGraphicFramePr>
          <p:cNvPr id="264" name="Google Shape;264;p21"/>
          <p:cNvGraphicFramePr/>
          <p:nvPr/>
        </p:nvGraphicFramePr>
        <p:xfrm>
          <a:off x="1673225" y="1978024"/>
          <a:ext cx="3000000" cy="3000000"/>
        </p:xfrm>
        <a:graphic>
          <a:graphicData uri="http://schemas.openxmlformats.org/drawingml/2006/table">
            <a:tbl>
              <a:tblPr bandRow="1" firstRow="1">
                <a:noFill/>
                <a:tableStyleId>{C94A0175-275C-4FCA-A97C-0C61E3F57983}</a:tableStyleId>
              </a:tblPr>
              <a:tblGrid>
                <a:gridCol w="2898775"/>
                <a:gridCol w="2898775"/>
              </a:tblGrid>
              <a:tr h="465925">
                <a:tc>
                  <a:txBody>
                    <a:bodyPr/>
                    <a:lstStyle/>
                    <a:p>
                      <a:pPr indent="0" lvl="0" marL="0" marR="0" rtl="0" algn="ctr">
                        <a:spcBef>
                          <a:spcPts val="0"/>
                        </a:spcBef>
                        <a:spcAft>
                          <a:spcPts val="0"/>
                        </a:spcAft>
                        <a:buNone/>
                      </a:pPr>
                      <a:r>
                        <a:rPr lang="en" sz="1600" u="none" cap="none" strike="noStrike">
                          <a:latin typeface="Times New Roman"/>
                          <a:ea typeface="Times New Roman"/>
                          <a:cs typeface="Times New Roman"/>
                          <a:sym typeface="Times New Roman"/>
                        </a:rPr>
                        <a:t>Team Member</a:t>
                      </a:r>
                      <a:endParaRPr sz="16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spcBef>
                          <a:spcPts val="0"/>
                        </a:spcBef>
                        <a:spcAft>
                          <a:spcPts val="0"/>
                        </a:spcAft>
                        <a:buNone/>
                      </a:pPr>
                      <a:r>
                        <a:rPr lang="en" sz="1600" u="none" cap="none" strike="noStrike">
                          <a:latin typeface="Times New Roman"/>
                          <a:ea typeface="Times New Roman"/>
                          <a:cs typeface="Times New Roman"/>
                          <a:sym typeface="Times New Roman"/>
                        </a:rPr>
                        <a:t>Contribution</a:t>
                      </a:r>
                      <a:endParaRPr sz="1600" u="none" cap="none" strike="noStrike">
                        <a:latin typeface="Times New Roman"/>
                        <a:ea typeface="Times New Roman"/>
                        <a:cs typeface="Times New Roman"/>
                        <a:sym typeface="Times New Roman"/>
                      </a:endParaRPr>
                    </a:p>
                  </a:txBody>
                  <a:tcPr marT="45725" marB="45725" marR="91450" marL="91450"/>
                </a:tc>
              </a:tr>
              <a:tr h="631875">
                <a:tc>
                  <a:txBody>
                    <a:bodyPr/>
                    <a:lstStyle/>
                    <a:p>
                      <a:pPr indent="0" lvl="0" marL="0" marR="0" rtl="0" algn="l">
                        <a:spcBef>
                          <a:spcPts val="0"/>
                        </a:spcBef>
                        <a:spcAft>
                          <a:spcPts val="0"/>
                        </a:spcAft>
                        <a:buNone/>
                      </a:pPr>
                      <a:r>
                        <a:rPr lang="en" sz="1350" u="none" cap="none" strike="noStrike"/>
                        <a:t>Sai Sri Harsha Kumbam</a:t>
                      </a:r>
                      <a:endParaRPr sz="1350"/>
                    </a:p>
                  </a:txBody>
                  <a:tcPr marT="45725" marB="45725" marR="91450" marL="91450"/>
                </a:tc>
                <a:tc>
                  <a:txBody>
                    <a:bodyPr/>
                    <a:lstStyle/>
                    <a:p>
                      <a:pPr indent="0" lvl="0" marL="0" marR="0" rtl="0" algn="l">
                        <a:spcBef>
                          <a:spcPts val="0"/>
                        </a:spcBef>
                        <a:spcAft>
                          <a:spcPts val="0"/>
                        </a:spcAft>
                        <a:buNone/>
                      </a:pPr>
                      <a:r>
                        <a:rPr lang="en" sz="1350"/>
                        <a:t>Data Collection, Data Preprocessing, Data Analysis </a:t>
                      </a:r>
                      <a:endParaRPr sz="1350"/>
                    </a:p>
                  </a:txBody>
                  <a:tcPr marT="45725" marB="45725" marR="91450" marL="91450"/>
                </a:tc>
              </a:tr>
              <a:tr h="465925">
                <a:tc>
                  <a:txBody>
                    <a:bodyPr/>
                    <a:lstStyle/>
                    <a:p>
                      <a:pPr indent="0" lvl="0" marL="0" marR="0" rtl="0" algn="l">
                        <a:spcBef>
                          <a:spcPts val="0"/>
                        </a:spcBef>
                        <a:spcAft>
                          <a:spcPts val="0"/>
                        </a:spcAft>
                        <a:buNone/>
                      </a:pPr>
                      <a:r>
                        <a:rPr lang="en" sz="1350">
                          <a:latin typeface="Times New Roman"/>
                          <a:ea typeface="Times New Roman"/>
                          <a:cs typeface="Times New Roman"/>
                          <a:sym typeface="Times New Roman"/>
                        </a:rPr>
                        <a:t>Ramya Jyotsna Neelakantrao </a:t>
                      </a:r>
                      <a:endParaRPr sz="1350"/>
                    </a:p>
                  </a:txBody>
                  <a:tcPr marT="45725" marB="45725" marR="91450" marL="91450"/>
                </a:tc>
                <a:tc>
                  <a:txBody>
                    <a:bodyPr/>
                    <a:lstStyle/>
                    <a:p>
                      <a:pPr indent="0" lvl="0" marL="0" marR="0" rtl="0" algn="l">
                        <a:spcBef>
                          <a:spcPts val="0"/>
                        </a:spcBef>
                        <a:spcAft>
                          <a:spcPts val="0"/>
                        </a:spcAft>
                        <a:buNone/>
                      </a:pPr>
                      <a:r>
                        <a:rPr lang="en" sz="1350"/>
                        <a:t>Data Analysis,  Visualizations</a:t>
                      </a:r>
                      <a:endParaRPr sz="1350"/>
                    </a:p>
                  </a:txBody>
                  <a:tcPr marT="45725" marB="45725" marR="91450" marL="91450"/>
                </a:tc>
              </a:tr>
              <a:tr h="465925">
                <a:tc>
                  <a:txBody>
                    <a:bodyPr/>
                    <a:lstStyle/>
                    <a:p>
                      <a:pPr indent="0" lvl="0" marL="0" marR="0" rtl="0" algn="l">
                        <a:spcBef>
                          <a:spcPts val="0"/>
                        </a:spcBef>
                        <a:spcAft>
                          <a:spcPts val="0"/>
                        </a:spcAft>
                        <a:buNone/>
                      </a:pPr>
                      <a:r>
                        <a:rPr lang="en" sz="1350">
                          <a:latin typeface="Times New Roman"/>
                          <a:ea typeface="Times New Roman"/>
                          <a:cs typeface="Times New Roman"/>
                          <a:sym typeface="Times New Roman"/>
                        </a:rPr>
                        <a:t>Parimal Dhananjay Chamalwar</a:t>
                      </a:r>
                      <a:endParaRPr sz="1350"/>
                    </a:p>
                  </a:txBody>
                  <a:tcPr marT="45725" marB="45725" marR="91450" marL="91450"/>
                </a:tc>
                <a:tc>
                  <a:txBody>
                    <a:bodyPr/>
                    <a:lstStyle/>
                    <a:p>
                      <a:pPr indent="0" lvl="0" marL="0" marR="0" rtl="0" algn="l">
                        <a:spcBef>
                          <a:spcPts val="0"/>
                        </a:spcBef>
                        <a:spcAft>
                          <a:spcPts val="0"/>
                        </a:spcAft>
                        <a:buNone/>
                      </a:pPr>
                      <a:r>
                        <a:rPr lang="en" sz="1350"/>
                        <a:t>Analysis, Model Building</a:t>
                      </a:r>
                      <a:endParaRPr sz="1350"/>
                    </a:p>
                  </a:txBody>
                  <a:tcPr marT="45725" marB="45725" marR="91450" marL="91450"/>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2"/>
          <p:cNvSpPr txBox="1"/>
          <p:nvPr>
            <p:ph type="title"/>
          </p:nvPr>
        </p:nvSpPr>
        <p:spPr>
          <a:xfrm>
            <a:off x="311700" y="2150850"/>
            <a:ext cx="8520600" cy="84180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91425" lIns="91425" spcFirstLastPara="1" rIns="91425" wrap="square" tIns="91425">
            <a:normAutofit/>
          </a:bodyPr>
          <a:lstStyle/>
          <a:p>
            <a:pPr indent="0" lvl="0" marL="0" rtl="0" algn="ctr">
              <a:lnSpc>
                <a:spcPct val="90000"/>
              </a:lnSpc>
              <a:spcBef>
                <a:spcPts val="0"/>
              </a:spcBef>
              <a:spcAft>
                <a:spcPts val="0"/>
              </a:spcAft>
              <a:buClr>
                <a:srgbClr val="262626"/>
              </a:buClr>
              <a:buSzPts val="3600"/>
              <a:buFont typeface="Times New Roman"/>
              <a:buNone/>
            </a:pPr>
            <a:r>
              <a:rPr lang="en">
                <a:latin typeface="Times New Roman"/>
                <a:ea typeface="Times New Roman"/>
                <a:cs typeface="Times New Roman"/>
                <a:sym typeface="Times New Roman"/>
              </a:rPr>
              <a:t>THANK YOU</a:t>
            </a: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3"/>
          <p:cNvSpPr txBox="1"/>
          <p:nvPr>
            <p:ph type="title"/>
          </p:nvPr>
        </p:nvSpPr>
        <p:spPr>
          <a:xfrm>
            <a:off x="311700" y="445025"/>
            <a:ext cx="8520600" cy="57270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t" bIns="91425" lIns="91425" spcFirstLastPara="1" rIns="91425" wrap="square" tIns="91425">
            <a:normAutofit/>
          </a:bodyPr>
          <a:lstStyle/>
          <a:p>
            <a:pPr indent="0" lvl="0" marL="0" rtl="0" algn="l">
              <a:lnSpc>
                <a:spcPct val="90000"/>
              </a:lnSpc>
              <a:spcBef>
                <a:spcPts val="0"/>
              </a:spcBef>
              <a:spcAft>
                <a:spcPts val="0"/>
              </a:spcAft>
              <a:buClr>
                <a:srgbClr val="262626"/>
              </a:buClr>
              <a:buSzPts val="2800"/>
              <a:buFont typeface="Gill Sans"/>
              <a:buNone/>
            </a:pPr>
            <a:r>
              <a:t/>
            </a:r>
            <a:endParaRPr/>
          </a:p>
        </p:txBody>
      </p:sp>
      <p:sp>
        <p:nvSpPr>
          <p:cNvPr id="129" name="Google Shape;129;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just">
              <a:lnSpc>
                <a:spcPct val="150000"/>
              </a:lnSpc>
              <a:spcBef>
                <a:spcPts val="0"/>
              </a:spcBef>
              <a:spcAft>
                <a:spcPts val="0"/>
              </a:spcAft>
              <a:buSzPts val="1800"/>
              <a:buChar char="●"/>
            </a:pPr>
            <a:r>
              <a:rPr lang="en" sz="1600">
                <a:latin typeface="Times New Roman"/>
                <a:ea typeface="Times New Roman"/>
                <a:cs typeface="Times New Roman"/>
                <a:sym typeface="Times New Roman"/>
              </a:rPr>
              <a:t>The hypothesis for this analysis is to identify the key factors which lead to the satisfaction of customers, before analyzing the data our team thought that the main factors will be delays in flights, staff efficiency, and services provided by the airlines.</a:t>
            </a:r>
            <a:endParaRPr sz="1600">
              <a:latin typeface="Times New Roman"/>
              <a:ea typeface="Times New Roman"/>
              <a:cs typeface="Times New Roman"/>
              <a:sym typeface="Times New Roman"/>
            </a:endParaRPr>
          </a:p>
          <a:p>
            <a:pPr indent="-342900" lvl="0" marL="457200" rtl="0" algn="just">
              <a:lnSpc>
                <a:spcPct val="150000"/>
              </a:lnSpc>
              <a:spcBef>
                <a:spcPts val="0"/>
              </a:spcBef>
              <a:spcAft>
                <a:spcPts val="0"/>
              </a:spcAft>
              <a:buSzPts val="1800"/>
              <a:buChar char="●"/>
            </a:pPr>
            <a:r>
              <a:rPr lang="en" sz="1600">
                <a:latin typeface="Times New Roman"/>
                <a:ea typeface="Times New Roman"/>
                <a:cs typeface="Times New Roman"/>
                <a:sym typeface="Times New Roman"/>
              </a:rPr>
              <a:t>In the view of the Airline Customer Satisfaction dataset, descriptive modeling is used to identify the areas, which highly impact customer satisfaction. </a:t>
            </a:r>
            <a:endParaRPr/>
          </a:p>
          <a:p>
            <a:pPr indent="-342900" lvl="0" marL="457200" rtl="0" algn="just">
              <a:lnSpc>
                <a:spcPct val="150000"/>
              </a:lnSpc>
              <a:spcBef>
                <a:spcPts val="0"/>
              </a:spcBef>
              <a:spcAft>
                <a:spcPts val="0"/>
              </a:spcAft>
              <a:buSzPts val="1800"/>
              <a:buChar char="●"/>
            </a:pPr>
            <a:r>
              <a:rPr lang="en" sz="1600">
                <a:latin typeface="Times New Roman"/>
                <a:ea typeface="Times New Roman"/>
                <a:cs typeface="Times New Roman"/>
                <a:sym typeface="Times New Roman"/>
              </a:rPr>
              <a:t>We have analyzed and visualized the customer data and drawn the trends from that data. </a:t>
            </a:r>
            <a:endParaRPr sz="1600">
              <a:latin typeface="Times New Roman"/>
              <a:ea typeface="Times New Roman"/>
              <a:cs typeface="Times New Roman"/>
              <a:sym typeface="Times New Roman"/>
            </a:endParaRPr>
          </a:p>
          <a:p>
            <a:pPr indent="-228600" lvl="0" marL="457200" rtl="0" algn="just">
              <a:lnSpc>
                <a:spcPct val="150000"/>
              </a:lnSpc>
              <a:spcBef>
                <a:spcPts val="0"/>
              </a:spcBef>
              <a:spcAft>
                <a:spcPts val="0"/>
              </a:spcAft>
              <a:buSzPts val="1800"/>
              <a:buNone/>
            </a:pPr>
            <a:r>
              <a:t/>
            </a:r>
            <a:endParaRPr sz="16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4"/>
          <p:cNvSpPr txBox="1"/>
          <p:nvPr>
            <p:ph idx="1" type="body"/>
          </p:nvPr>
        </p:nvSpPr>
        <p:spPr>
          <a:xfrm>
            <a:off x="311700" y="250725"/>
            <a:ext cx="8520600" cy="4318200"/>
          </a:xfrm>
          <a:prstGeom prst="rect">
            <a:avLst/>
          </a:prstGeom>
          <a:noFill/>
          <a:ln>
            <a:noFill/>
          </a:ln>
        </p:spPr>
        <p:txBody>
          <a:bodyPr anchorCtr="0" anchor="t" bIns="91425" lIns="91425" spcFirstLastPara="1" rIns="91425" wrap="square" tIns="91425">
            <a:normAutofit/>
          </a:bodyPr>
          <a:lstStyle/>
          <a:p>
            <a:pPr indent="-342900" lvl="0" marL="457200" rtl="0" algn="just">
              <a:lnSpc>
                <a:spcPct val="150000"/>
              </a:lnSpc>
              <a:spcBef>
                <a:spcPts val="0"/>
              </a:spcBef>
              <a:spcAft>
                <a:spcPts val="0"/>
              </a:spcAft>
              <a:buSzPts val="1800"/>
              <a:buChar char="●"/>
            </a:pPr>
            <a:r>
              <a:rPr lang="en" sz="1600">
                <a:latin typeface="Times New Roman"/>
                <a:ea typeface="Times New Roman"/>
                <a:cs typeface="Times New Roman"/>
                <a:sym typeface="Times New Roman"/>
              </a:rPr>
              <a:t>A decision support system (DSS) for the "Airline Passenger Satisfaction" project is designed to help airline companies analyze the dataset and provides insights to the customer experience and improve their business.</a:t>
            </a:r>
            <a:endParaRPr sz="1600">
              <a:latin typeface="Times New Roman"/>
              <a:ea typeface="Times New Roman"/>
              <a:cs typeface="Times New Roman"/>
              <a:sym typeface="Times New Roman"/>
            </a:endParaRPr>
          </a:p>
          <a:p>
            <a:pPr indent="-342900" lvl="0" marL="457200" rtl="0" algn="just">
              <a:lnSpc>
                <a:spcPct val="150000"/>
              </a:lnSpc>
              <a:spcBef>
                <a:spcPts val="0"/>
              </a:spcBef>
              <a:spcAft>
                <a:spcPts val="0"/>
              </a:spcAft>
              <a:buSzPts val="1800"/>
              <a:buChar char="●"/>
            </a:pPr>
            <a:r>
              <a:rPr lang="en" sz="1600">
                <a:latin typeface="Times New Roman"/>
                <a:ea typeface="Times New Roman"/>
                <a:cs typeface="Times New Roman"/>
                <a:sym typeface="Times New Roman"/>
              </a:rPr>
              <a:t>We focused on improving the customer satisfaction of a airline company by analyzing the customer satisfaction status.</a:t>
            </a:r>
            <a:endParaRPr sz="1600">
              <a:latin typeface="Times New Roman"/>
              <a:ea typeface="Times New Roman"/>
              <a:cs typeface="Times New Roman"/>
              <a:sym typeface="Times New Roman"/>
            </a:endParaRPr>
          </a:p>
          <a:p>
            <a:pPr indent="-342900" lvl="0" marL="457200" rtl="0" algn="just">
              <a:lnSpc>
                <a:spcPct val="150000"/>
              </a:lnSpc>
              <a:spcBef>
                <a:spcPts val="0"/>
              </a:spcBef>
              <a:spcAft>
                <a:spcPts val="0"/>
              </a:spcAft>
              <a:buSzPts val="1800"/>
              <a:buChar char="●"/>
            </a:pPr>
            <a:r>
              <a:rPr lang="en" sz="1600">
                <a:latin typeface="Times New Roman"/>
                <a:ea typeface="Times New Roman"/>
                <a:cs typeface="Times New Roman"/>
                <a:sym typeface="Times New Roman"/>
              </a:rPr>
              <a:t>The ultimate goal of our project is to identify the customer dissatisfied areas and helps airlines to concentrate on the respective areas.</a:t>
            </a:r>
            <a:endParaRPr sz="16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5"/>
          <p:cNvSpPr txBox="1"/>
          <p:nvPr>
            <p:ph type="title"/>
          </p:nvPr>
        </p:nvSpPr>
        <p:spPr>
          <a:xfrm>
            <a:off x="436950" y="1240318"/>
            <a:ext cx="4045200" cy="148230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b" bIns="91425" lIns="91425" spcFirstLastPara="1" rIns="91425" wrap="square" tIns="91425">
            <a:normAutofit/>
          </a:bodyPr>
          <a:lstStyle/>
          <a:p>
            <a:pPr indent="0" lvl="0" marL="0" rtl="0" algn="l">
              <a:lnSpc>
                <a:spcPct val="90000"/>
              </a:lnSpc>
              <a:spcBef>
                <a:spcPts val="0"/>
              </a:spcBef>
              <a:spcAft>
                <a:spcPts val="0"/>
              </a:spcAft>
              <a:buClr>
                <a:srgbClr val="262626"/>
              </a:buClr>
              <a:buSzPts val="4200"/>
              <a:buFont typeface="Times New Roman"/>
              <a:buNone/>
            </a:pPr>
            <a:r>
              <a:rPr b="1" lang="en" sz="2400">
                <a:latin typeface="Times New Roman"/>
                <a:ea typeface="Times New Roman"/>
                <a:cs typeface="Times New Roman"/>
                <a:sym typeface="Times New Roman"/>
              </a:rPr>
              <a:t>DATA FEATURES </a:t>
            </a:r>
            <a:endParaRPr b="1" sz="2400">
              <a:latin typeface="Times New Roman"/>
              <a:ea typeface="Times New Roman"/>
              <a:cs typeface="Times New Roman"/>
              <a:sym typeface="Times New Roman"/>
            </a:endParaRPr>
          </a:p>
        </p:txBody>
      </p:sp>
      <p:sp>
        <p:nvSpPr>
          <p:cNvPr id="140" name="Google Shape;140;p5"/>
          <p:cNvSpPr txBox="1"/>
          <p:nvPr>
            <p:ph idx="1" type="subTitle"/>
          </p:nvPr>
        </p:nvSpPr>
        <p:spPr>
          <a:xfrm>
            <a:off x="526799" y="2838794"/>
            <a:ext cx="4045200" cy="1235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100"/>
              <a:buNone/>
            </a:pPr>
            <a:r>
              <a:rPr lang="en" sz="1800">
                <a:latin typeface="Times New Roman"/>
                <a:ea typeface="Times New Roman"/>
                <a:cs typeface="Times New Roman"/>
                <a:sym typeface="Times New Roman"/>
              </a:rPr>
              <a:t>The dataset consisted</a:t>
            </a:r>
            <a:br>
              <a:rPr lang="en" sz="1800">
                <a:latin typeface="Times New Roman"/>
                <a:ea typeface="Times New Roman"/>
                <a:cs typeface="Times New Roman"/>
                <a:sym typeface="Times New Roman"/>
              </a:rPr>
            </a:br>
            <a:r>
              <a:rPr lang="en" sz="1800">
                <a:latin typeface="Times New Roman"/>
                <a:ea typeface="Times New Roman"/>
                <a:cs typeface="Times New Roman"/>
                <a:sym typeface="Times New Roman"/>
              </a:rPr>
              <a:t> of 129,880 rows.</a:t>
            </a:r>
            <a:br>
              <a:rPr lang="en" sz="1800">
                <a:latin typeface="Times New Roman"/>
                <a:ea typeface="Times New Roman"/>
                <a:cs typeface="Times New Roman"/>
                <a:sym typeface="Times New Roman"/>
              </a:rPr>
            </a:br>
            <a:r>
              <a:rPr lang="en" sz="1800">
                <a:latin typeface="Times New Roman"/>
                <a:ea typeface="Times New Roman"/>
                <a:cs typeface="Times New Roman"/>
                <a:sym typeface="Times New Roman"/>
              </a:rPr>
              <a:t>and 24 features </a:t>
            </a:r>
            <a:endParaRPr sz="1800">
              <a:latin typeface="Times New Roman"/>
              <a:ea typeface="Times New Roman"/>
              <a:cs typeface="Times New Roman"/>
              <a:sym typeface="Times New Roman"/>
            </a:endParaRPr>
          </a:p>
        </p:txBody>
      </p:sp>
      <p:sp>
        <p:nvSpPr>
          <p:cNvPr id="141" name="Google Shape;141;p5"/>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1200"/>
              </a:spcAft>
              <a:buSzPts val="1800"/>
              <a:buNone/>
            </a:pPr>
            <a:r>
              <a:t/>
            </a:r>
            <a:endParaRPr/>
          </a:p>
        </p:txBody>
      </p:sp>
      <p:pic>
        <p:nvPicPr>
          <p:cNvPr id="142" name="Google Shape;142;p5"/>
          <p:cNvPicPr preferRelativeResize="0"/>
          <p:nvPr/>
        </p:nvPicPr>
        <p:blipFill rotWithShape="1">
          <a:blip r:embed="rId3">
            <a:alphaModFix/>
          </a:blip>
          <a:srcRect b="0" l="0" r="0" t="0"/>
          <a:stretch/>
        </p:blipFill>
        <p:spPr>
          <a:xfrm>
            <a:off x="3479375" y="87050"/>
            <a:ext cx="5664626" cy="484989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6"/>
          <p:cNvSpPr txBox="1"/>
          <p:nvPr>
            <p:ph type="title"/>
          </p:nvPr>
        </p:nvSpPr>
        <p:spPr>
          <a:xfrm>
            <a:off x="311700" y="445025"/>
            <a:ext cx="8520600" cy="57270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t" bIns="91425" lIns="91425" spcFirstLastPara="1" rIns="91425" wrap="square" tIns="91425">
            <a:normAutofit/>
          </a:bodyPr>
          <a:lstStyle/>
          <a:p>
            <a:pPr indent="0" lvl="0" marL="0" rtl="0" algn="l">
              <a:lnSpc>
                <a:spcPct val="90000"/>
              </a:lnSpc>
              <a:spcBef>
                <a:spcPts val="0"/>
              </a:spcBef>
              <a:spcAft>
                <a:spcPts val="0"/>
              </a:spcAft>
              <a:buClr>
                <a:srgbClr val="262626"/>
              </a:buClr>
              <a:buSzPts val="2800"/>
              <a:buFont typeface="Gill Sans"/>
              <a:buNone/>
            </a:pPr>
            <a:r>
              <a:rPr lang="en"/>
              <a:t>  DATA ANALYSIS</a:t>
            </a:r>
            <a:endParaRPr/>
          </a:p>
        </p:txBody>
      </p:sp>
      <p:sp>
        <p:nvSpPr>
          <p:cNvPr id="148" name="Google Shape;148;p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p>
            <a:pPr indent="-317182" lvl="0" marL="457200" rtl="0" algn="just">
              <a:lnSpc>
                <a:spcPct val="100000"/>
              </a:lnSpc>
              <a:spcBef>
                <a:spcPts val="0"/>
              </a:spcBef>
              <a:spcAft>
                <a:spcPts val="0"/>
              </a:spcAft>
              <a:buSzPts val="1800"/>
              <a:buChar char="●"/>
            </a:pPr>
            <a:r>
              <a:rPr lang="en" sz="1800">
                <a:latin typeface="Times New Roman"/>
                <a:ea typeface="Times New Roman"/>
                <a:cs typeface="Times New Roman"/>
                <a:sym typeface="Times New Roman"/>
              </a:rPr>
              <a:t>We have used Jupyter Notebook to model our dataset and implement in the system.</a:t>
            </a:r>
            <a:endParaRPr sz="1800">
              <a:latin typeface="Times New Roman"/>
              <a:ea typeface="Times New Roman"/>
              <a:cs typeface="Times New Roman"/>
              <a:sym typeface="Times New Roman"/>
            </a:endParaRPr>
          </a:p>
          <a:p>
            <a:pPr indent="-317182" lvl="0" marL="457200" rtl="0" algn="just">
              <a:lnSpc>
                <a:spcPct val="100000"/>
              </a:lnSpc>
              <a:spcBef>
                <a:spcPts val="0"/>
              </a:spcBef>
              <a:spcAft>
                <a:spcPts val="0"/>
              </a:spcAft>
              <a:buSzPts val="1800"/>
              <a:buChar char="●"/>
            </a:pPr>
            <a:r>
              <a:rPr lang="en" sz="1800">
                <a:latin typeface="Times New Roman"/>
                <a:ea typeface="Times New Roman"/>
                <a:cs typeface="Times New Roman"/>
                <a:sym typeface="Times New Roman"/>
              </a:rPr>
              <a:t>The first step we applied is we read the data and identified the missing values.</a:t>
            </a:r>
            <a:endParaRPr sz="1800">
              <a:latin typeface="Times New Roman"/>
              <a:ea typeface="Times New Roman"/>
              <a:cs typeface="Times New Roman"/>
              <a:sym typeface="Times New Roman"/>
            </a:endParaRPr>
          </a:p>
          <a:p>
            <a:pPr indent="-317182" lvl="0" marL="457200" rtl="0" algn="just">
              <a:lnSpc>
                <a:spcPct val="100000"/>
              </a:lnSpc>
              <a:spcBef>
                <a:spcPts val="0"/>
              </a:spcBef>
              <a:spcAft>
                <a:spcPts val="0"/>
              </a:spcAft>
              <a:buSzPts val="1800"/>
              <a:buChar char="●"/>
            </a:pPr>
            <a:r>
              <a:rPr lang="en" sz="1800">
                <a:latin typeface="Times New Roman"/>
                <a:ea typeface="Times New Roman"/>
                <a:cs typeface="Times New Roman"/>
                <a:sym typeface="Times New Roman"/>
              </a:rPr>
              <a:t>Preliminary analysis of our dataset indicated that we have 310 missing values in 'Arrival delay’.</a:t>
            </a:r>
            <a:endParaRPr sz="1800">
              <a:latin typeface="Times New Roman"/>
              <a:ea typeface="Times New Roman"/>
              <a:cs typeface="Times New Roman"/>
              <a:sym typeface="Times New Roman"/>
            </a:endParaRPr>
          </a:p>
        </p:txBody>
      </p:sp>
      <p:sp>
        <p:nvSpPr>
          <p:cNvPr id="149" name="Google Shape;149;p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1200"/>
              </a:spcAft>
              <a:buSzPts val="1400"/>
              <a:buNone/>
            </a:pPr>
            <a:r>
              <a:t/>
            </a:r>
            <a:endParaRPr/>
          </a:p>
        </p:txBody>
      </p:sp>
      <p:pic>
        <p:nvPicPr>
          <p:cNvPr id="150" name="Google Shape;150;p6"/>
          <p:cNvPicPr preferRelativeResize="0"/>
          <p:nvPr/>
        </p:nvPicPr>
        <p:blipFill rotWithShape="1">
          <a:blip r:embed="rId3">
            <a:alphaModFix/>
          </a:blip>
          <a:srcRect b="0" l="0" r="0" t="0"/>
          <a:stretch/>
        </p:blipFill>
        <p:spPr>
          <a:xfrm>
            <a:off x="4311600" y="1063300"/>
            <a:ext cx="4261975" cy="3861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7"/>
          <p:cNvSpPr txBox="1"/>
          <p:nvPr>
            <p:ph type="title"/>
          </p:nvPr>
        </p:nvSpPr>
        <p:spPr>
          <a:xfrm>
            <a:off x="1673352" y="723519"/>
            <a:ext cx="5797296" cy="89154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100"/>
              <a:buFont typeface="Gill Sans"/>
              <a:buNone/>
            </a:pPr>
            <a:r>
              <a:rPr lang="en"/>
              <a:t>DATA PREPROCESSING </a:t>
            </a:r>
            <a:endParaRPr/>
          </a:p>
        </p:txBody>
      </p:sp>
      <p:sp>
        <p:nvSpPr>
          <p:cNvPr id="156" name="Google Shape;156;p7"/>
          <p:cNvSpPr txBox="1"/>
          <p:nvPr>
            <p:ph idx="1" type="body"/>
          </p:nvPr>
        </p:nvSpPr>
        <p:spPr>
          <a:xfrm>
            <a:off x="1186434" y="1978533"/>
            <a:ext cx="3203828" cy="2326487"/>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0"/>
              </a:spcBef>
              <a:spcAft>
                <a:spcPts val="0"/>
              </a:spcAft>
              <a:buSzPts val="980"/>
              <a:buNone/>
            </a:pPr>
            <a:r>
              <a:rPr b="1" lang="en" sz="1180">
                <a:latin typeface="Times New Roman"/>
                <a:ea typeface="Times New Roman"/>
                <a:cs typeface="Times New Roman"/>
                <a:sym typeface="Times New Roman"/>
              </a:rPr>
              <a:t>Handling Missing Values </a:t>
            </a:r>
            <a:endParaRPr sz="1145">
              <a:latin typeface="Times New Roman"/>
              <a:ea typeface="Times New Roman"/>
              <a:cs typeface="Times New Roman"/>
              <a:sym typeface="Times New Roman"/>
            </a:endParaRPr>
          </a:p>
          <a:p>
            <a:pPr indent="-153670" lvl="0" marL="171450" rtl="0" algn="just">
              <a:lnSpc>
                <a:spcPct val="80000"/>
              </a:lnSpc>
              <a:spcBef>
                <a:spcPts val="750"/>
              </a:spcBef>
              <a:spcAft>
                <a:spcPts val="0"/>
              </a:spcAft>
              <a:buSzPts val="1320"/>
              <a:buFont typeface="Times New Roman"/>
              <a:buChar char="•"/>
            </a:pPr>
            <a:r>
              <a:rPr lang="en" sz="1320">
                <a:latin typeface="Times New Roman"/>
                <a:ea typeface="Times New Roman"/>
                <a:cs typeface="Times New Roman"/>
                <a:sym typeface="Times New Roman"/>
              </a:rPr>
              <a:t>We handled the missing values by dropping the feature ‘Arrival Delay in Minutes’.</a:t>
            </a:r>
            <a:endParaRPr sz="1320">
              <a:latin typeface="Times New Roman"/>
              <a:ea typeface="Times New Roman"/>
              <a:cs typeface="Times New Roman"/>
              <a:sym typeface="Times New Roman"/>
            </a:endParaRPr>
          </a:p>
          <a:p>
            <a:pPr indent="-147701" lvl="0" marL="171450" rtl="0" algn="just">
              <a:lnSpc>
                <a:spcPct val="80000"/>
              </a:lnSpc>
              <a:spcBef>
                <a:spcPts val="0"/>
              </a:spcBef>
              <a:spcAft>
                <a:spcPts val="0"/>
              </a:spcAft>
              <a:buClr>
                <a:schemeClr val="dk1"/>
              </a:buClr>
              <a:buSzPts val="1426"/>
              <a:buFont typeface="Times New Roman"/>
              <a:buChar char="•"/>
            </a:pPr>
            <a:r>
              <a:rPr lang="en" sz="1426">
                <a:solidFill>
                  <a:schemeClr val="dk1"/>
                </a:solidFill>
                <a:latin typeface="Times New Roman"/>
                <a:ea typeface="Times New Roman"/>
                <a:cs typeface="Times New Roman"/>
                <a:sym typeface="Times New Roman"/>
              </a:rPr>
              <a:t>The age and Gate location features do not play a huge role in flight satisfaction, and also the gender does not tell us much as seen in the earlier plot. Hence we dropped these values.</a:t>
            </a:r>
            <a:endParaRPr sz="1426">
              <a:solidFill>
                <a:schemeClr val="dk1"/>
              </a:solidFill>
              <a:latin typeface="Times New Roman"/>
              <a:ea typeface="Times New Roman"/>
              <a:cs typeface="Times New Roman"/>
              <a:sym typeface="Times New Roman"/>
            </a:endParaRPr>
          </a:p>
          <a:p>
            <a:pPr indent="-153670" lvl="0" marL="171450" rtl="0" algn="just">
              <a:lnSpc>
                <a:spcPct val="80000"/>
              </a:lnSpc>
              <a:spcBef>
                <a:spcPts val="750"/>
              </a:spcBef>
              <a:spcAft>
                <a:spcPts val="0"/>
              </a:spcAft>
              <a:buSzPts val="1320"/>
              <a:buFont typeface="Times New Roman"/>
              <a:buChar char="•"/>
            </a:pPr>
            <a:r>
              <a:t/>
            </a:r>
            <a:endParaRPr sz="1320">
              <a:latin typeface="Times New Roman"/>
              <a:ea typeface="Times New Roman"/>
              <a:cs typeface="Times New Roman"/>
              <a:sym typeface="Times New Roman"/>
            </a:endParaRPr>
          </a:p>
          <a:p>
            <a:pPr indent="-69850" lvl="0" marL="171450" rtl="0" algn="just">
              <a:lnSpc>
                <a:spcPct val="80000"/>
              </a:lnSpc>
              <a:spcBef>
                <a:spcPts val="750"/>
              </a:spcBef>
              <a:spcAft>
                <a:spcPts val="0"/>
              </a:spcAft>
              <a:buSzPts val="1120"/>
              <a:buNone/>
            </a:pPr>
            <a:r>
              <a:t/>
            </a:r>
            <a:endParaRPr sz="1320">
              <a:latin typeface="Times New Roman"/>
              <a:ea typeface="Times New Roman"/>
              <a:cs typeface="Times New Roman"/>
              <a:sym typeface="Times New Roman"/>
            </a:endParaRPr>
          </a:p>
          <a:p>
            <a:pPr indent="-85725" lvl="0" marL="171450" rtl="0" algn="l">
              <a:lnSpc>
                <a:spcPct val="80000"/>
              </a:lnSpc>
              <a:spcBef>
                <a:spcPts val="750"/>
              </a:spcBef>
              <a:spcAft>
                <a:spcPts val="0"/>
              </a:spcAft>
              <a:buSzPts val="945"/>
              <a:buNone/>
            </a:pPr>
            <a:r>
              <a:t/>
            </a:r>
            <a:endParaRPr sz="1145">
              <a:latin typeface="Times New Roman"/>
              <a:ea typeface="Times New Roman"/>
              <a:cs typeface="Times New Roman"/>
              <a:sym typeface="Times New Roman"/>
            </a:endParaRPr>
          </a:p>
          <a:p>
            <a:pPr indent="-85725" lvl="0" marL="171450" rtl="0" algn="l">
              <a:lnSpc>
                <a:spcPct val="80000"/>
              </a:lnSpc>
              <a:spcBef>
                <a:spcPts val="750"/>
              </a:spcBef>
              <a:spcAft>
                <a:spcPts val="0"/>
              </a:spcAft>
              <a:buSzPts val="945"/>
              <a:buNone/>
            </a:pPr>
            <a:r>
              <a:t/>
            </a:r>
            <a:endParaRPr sz="1145">
              <a:latin typeface="Times New Roman"/>
              <a:ea typeface="Times New Roman"/>
              <a:cs typeface="Times New Roman"/>
              <a:sym typeface="Times New Roman"/>
            </a:endParaRPr>
          </a:p>
        </p:txBody>
      </p:sp>
      <p:pic>
        <p:nvPicPr>
          <p:cNvPr id="157" name="Google Shape;157;p7"/>
          <p:cNvPicPr preferRelativeResize="0"/>
          <p:nvPr>
            <p:ph idx="2" type="body"/>
          </p:nvPr>
        </p:nvPicPr>
        <p:blipFill rotWithShape="1">
          <a:blip r:embed="rId3">
            <a:alphaModFix/>
          </a:blip>
          <a:srcRect b="0" l="0" r="0" t="0"/>
          <a:stretch/>
        </p:blipFill>
        <p:spPr>
          <a:xfrm>
            <a:off x="4386713" y="1821656"/>
            <a:ext cx="4228650" cy="304889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g244b5dfca91_1_24"/>
          <p:cNvPicPr preferRelativeResize="0"/>
          <p:nvPr/>
        </p:nvPicPr>
        <p:blipFill>
          <a:blip r:embed="rId3">
            <a:alphaModFix/>
          </a:blip>
          <a:stretch>
            <a:fillRect/>
          </a:stretch>
        </p:blipFill>
        <p:spPr>
          <a:xfrm>
            <a:off x="692400" y="1218350"/>
            <a:ext cx="3238500" cy="3190875"/>
          </a:xfrm>
          <a:prstGeom prst="rect">
            <a:avLst/>
          </a:prstGeom>
          <a:noFill/>
          <a:ln>
            <a:noFill/>
          </a:ln>
        </p:spPr>
      </p:pic>
      <p:pic>
        <p:nvPicPr>
          <p:cNvPr id="163" name="Google Shape;163;g244b5dfca91_1_24"/>
          <p:cNvPicPr preferRelativeResize="0"/>
          <p:nvPr/>
        </p:nvPicPr>
        <p:blipFill>
          <a:blip r:embed="rId4">
            <a:alphaModFix/>
          </a:blip>
          <a:stretch>
            <a:fillRect/>
          </a:stretch>
        </p:blipFill>
        <p:spPr>
          <a:xfrm>
            <a:off x="4845450" y="1218350"/>
            <a:ext cx="3394500" cy="3245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244b5dfca91_1_6"/>
          <p:cNvSpPr txBox="1"/>
          <p:nvPr>
            <p:ph idx="2" type="body"/>
          </p:nvPr>
        </p:nvSpPr>
        <p:spPr>
          <a:xfrm>
            <a:off x="302200" y="1012300"/>
            <a:ext cx="3756600" cy="3295800"/>
          </a:xfrm>
          <a:prstGeom prst="rect">
            <a:avLst/>
          </a:prstGeom>
        </p:spPr>
        <p:txBody>
          <a:bodyPr anchorCtr="1" anchor="t" bIns="45700" lIns="91425" spcFirstLastPara="1" rIns="91425" wrap="square" tIns="45700">
            <a:normAutofit/>
          </a:bodyPr>
          <a:lstStyle/>
          <a:p>
            <a:pPr indent="0" lvl="0" marL="0" rtl="0" algn="just">
              <a:spcBef>
                <a:spcPts val="0"/>
              </a:spcBef>
              <a:spcAft>
                <a:spcPts val="400"/>
              </a:spcAft>
              <a:buNone/>
            </a:pPr>
            <a:r>
              <a:rPr lang="en" sz="2000">
                <a:solidFill>
                  <a:schemeClr val="dk1"/>
                </a:solidFill>
                <a:latin typeface="Times New Roman"/>
                <a:ea typeface="Times New Roman"/>
                <a:cs typeface="Times New Roman"/>
                <a:sym typeface="Times New Roman"/>
              </a:rPr>
              <a:t>We have 310 missing values in “Arrival delay”. The arrival and departure delay seems to have a linear relationship so we are considering departure delay and dropping the arriving delay feature. </a:t>
            </a:r>
            <a:endParaRPr sz="2000"/>
          </a:p>
        </p:txBody>
      </p:sp>
      <p:pic>
        <p:nvPicPr>
          <p:cNvPr id="169" name="Google Shape;169;g244b5dfca91_1_6"/>
          <p:cNvPicPr preferRelativeResize="0"/>
          <p:nvPr/>
        </p:nvPicPr>
        <p:blipFill>
          <a:blip r:embed="rId3">
            <a:alphaModFix/>
          </a:blip>
          <a:stretch>
            <a:fillRect/>
          </a:stretch>
        </p:blipFill>
        <p:spPr>
          <a:xfrm>
            <a:off x="4793700" y="649675"/>
            <a:ext cx="4350301" cy="4236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Kumbam Sai Sri Harsha</dc:creator>
</cp:coreProperties>
</file>