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a82e3e804_6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a82e3e804_6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a82e3e804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a82e3e804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da76d8702_5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da76d8702_5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da76d8702_5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da76d8702_5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da76d8702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da76d8702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da76d8702_5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da76d8702_5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a82e3e804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a82e3e804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82e3e804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a82e3e804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a82e3e804_6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a82e3e804_6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a82e3e804_6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a82e3e804_6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da76d870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da76d870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da76d8702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da76d8702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da76d8702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da76d8702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a82e3e804_6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a82e3e804_6_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18225" y="967550"/>
            <a:ext cx="5331300" cy="12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30" b="1">
                <a:latin typeface="Times New Roman"/>
                <a:ea typeface="Times New Roman"/>
                <a:cs typeface="Times New Roman"/>
                <a:sym typeface="Times New Roman"/>
              </a:rPr>
              <a:t>CIS5376 - </a:t>
            </a:r>
            <a:r>
              <a:rPr lang="en" sz="2130" b="1">
                <a:latin typeface="Times New Roman"/>
                <a:ea typeface="Times New Roman"/>
                <a:cs typeface="Times New Roman"/>
                <a:sym typeface="Times New Roman"/>
              </a:rPr>
              <a:t>Machine Learning Project</a:t>
            </a:r>
            <a:endParaRPr sz="213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30" b="1">
                <a:latin typeface="Times New Roman"/>
                <a:ea typeface="Times New Roman"/>
                <a:cs typeface="Times New Roman"/>
                <a:sym typeface="Times New Roman"/>
              </a:rPr>
              <a:t>Prof. Sam Lee</a:t>
            </a:r>
            <a:endParaRPr sz="353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241600" y="2536025"/>
            <a:ext cx="3348600" cy="19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Abelardo Garcia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Sujan Pokharel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Ramyanth Nakshathram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Sai Lakshman Ethakatla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Rupadevi Raga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Sathya Priya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1297500" y="384800"/>
            <a:ext cx="65517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Data analysis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958925" y="892450"/>
            <a:ext cx="8042100" cy="3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Below is the image of Average star rating across all fast food restaurants and McDonald’s average star rating across all locations.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F1B0A-F85E-4F1C-A4F3-1ACC95C58774}"/>
              </a:ext>
            </a:extLst>
          </p:cNvPr>
          <p:cNvGrpSpPr/>
          <p:nvPr/>
        </p:nvGrpSpPr>
        <p:grpSpPr>
          <a:xfrm>
            <a:off x="1025825" y="1630073"/>
            <a:ext cx="7975200" cy="3429376"/>
            <a:chOff x="1025825" y="1630073"/>
            <a:chExt cx="7975200" cy="3429376"/>
          </a:xfrm>
        </p:grpSpPr>
        <p:pic>
          <p:nvPicPr>
            <p:cNvPr id="196" name="Google Shape;19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0062" y="1630074"/>
              <a:ext cx="2587275" cy="791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25825" y="2497725"/>
              <a:ext cx="3690554" cy="2561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0EE059-05FA-4243-BB23-EA081B861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9597" y="1630073"/>
              <a:ext cx="2575478" cy="7919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F9DC73-BA41-44D9-A127-661E3A2F8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06989" y="2497725"/>
              <a:ext cx="3994036" cy="25617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60">
                <a:latin typeface="Times New Roman"/>
                <a:ea typeface="Times New Roman"/>
                <a:cs typeface="Times New Roman"/>
                <a:sym typeface="Times New Roman"/>
              </a:rPr>
              <a:t>Data analysis cont..</a:t>
            </a:r>
            <a:endParaRPr sz="30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0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3"/>
          <p:cNvSpPr txBox="1">
            <a:spLocks noGrp="1"/>
          </p:cNvSpPr>
          <p:nvPr>
            <p:ph type="body" idx="1"/>
          </p:nvPr>
        </p:nvSpPr>
        <p:spPr>
          <a:xfrm>
            <a:off x="1055525" y="1157100"/>
            <a:ext cx="7622100" cy="3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Below is the image about the average star rating of all competing restaurants and average star rating and count of reviews by restaurant.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150" y="1824025"/>
            <a:ext cx="3966975" cy="30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25" y="2265850"/>
            <a:ext cx="4402025" cy="166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107275" y="393750"/>
            <a:ext cx="677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1165325" y="1024675"/>
            <a:ext cx="7412100" cy="3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Below image describe about the Number of McDonald’s restaurant by State.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650" y="1655875"/>
            <a:ext cx="4822025" cy="31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Data Visualization cont…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body" idx="1"/>
          </p:nvPr>
        </p:nvSpPr>
        <p:spPr>
          <a:xfrm>
            <a:off x="1053700" y="1035850"/>
            <a:ext cx="7282800" cy="3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Below image describe about the Number of ratings by McDonald’s.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025" y="1538050"/>
            <a:ext cx="4259475" cy="31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6"/>
          <p:cNvSpPr txBox="1">
            <a:spLocks noGrp="1"/>
          </p:cNvSpPr>
          <p:nvPr>
            <p:ph type="body" idx="1"/>
          </p:nvPr>
        </p:nvSpPr>
        <p:spPr>
          <a:xfrm>
            <a:off x="1297500" y="1396400"/>
            <a:ext cx="7452600" cy="3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Compared McDonald’s across all locations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Reviewed the Ratings based on locations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Analyzed the Review Comments by locations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We will be building machine learning Recommendation model for project presentation 2 with the dataset that we discussed earlier.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body" idx="1"/>
          </p:nvPr>
        </p:nvSpPr>
        <p:spPr>
          <a:xfrm>
            <a:off x="812725" y="446475"/>
            <a:ext cx="7322100" cy="43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Thank you                     </a:t>
            </a:r>
            <a:r>
              <a:rPr lang="en"/>
              <a:t>                                              </a:t>
            </a:r>
            <a:r>
              <a:rPr lang="en" sz="4500"/>
              <a:t> 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6667800" cy="23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Business scenario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Yelp data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Data description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Data transformation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Data Analysis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67302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Business Scenario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96500" cy="27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5844" algn="l" rtl="0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385">
                <a:latin typeface="Times New Roman"/>
                <a:ea typeface="Times New Roman"/>
                <a:cs typeface="Times New Roman"/>
                <a:sym typeface="Times New Roman"/>
              </a:rPr>
              <a:t>Mcdonald executives wants to improve its business by reviewing the following points.</a:t>
            </a:r>
            <a:endParaRPr sz="738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385">
                <a:latin typeface="Times New Roman"/>
                <a:ea typeface="Times New Roman"/>
                <a:cs typeface="Times New Roman"/>
                <a:sym typeface="Times New Roman"/>
              </a:rPr>
              <a:t>Ratings </a:t>
            </a:r>
            <a:endParaRPr sz="738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385">
                <a:latin typeface="Times New Roman"/>
                <a:ea typeface="Times New Roman"/>
                <a:cs typeface="Times New Roman"/>
                <a:sym typeface="Times New Roman"/>
              </a:rPr>
              <a:t>Comments</a:t>
            </a:r>
            <a:endParaRPr sz="738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385">
                <a:latin typeface="Times New Roman"/>
                <a:ea typeface="Times New Roman"/>
                <a:cs typeface="Times New Roman"/>
                <a:sym typeface="Times New Roman"/>
              </a:rPr>
              <a:t>Location</a:t>
            </a:r>
            <a:endParaRPr sz="738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38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Yelp Data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145225"/>
            <a:ext cx="7266000" cy="3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We collected the data by downloading the yelp dataset which can be found at this website: https://www.yelp.com/dataset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After unzipping the downloaded file, we were able to find 3 different json files.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200" y="2240225"/>
            <a:ext cx="5110247" cy="238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336325" y="4383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Data description (Yelp Business Dataset)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375175" y="1024675"/>
            <a:ext cx="6961200" cy="41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457200" lvl="0" indent="-331872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6505">
                <a:latin typeface="Times New Roman"/>
                <a:ea typeface="Times New Roman"/>
                <a:cs typeface="Times New Roman"/>
                <a:sym typeface="Times New Roman"/>
              </a:rPr>
              <a:t>14  variables in yelp business dataset.</a:t>
            </a:r>
            <a:endParaRPr sz="65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1872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6505">
                <a:latin typeface="Times New Roman"/>
                <a:ea typeface="Times New Roman"/>
                <a:cs typeface="Times New Roman"/>
                <a:sym typeface="Times New Roman"/>
              </a:rPr>
              <a:t>Size of the dataset - 113.36 MB</a:t>
            </a:r>
            <a:endParaRPr sz="65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05">
                <a:latin typeface="Times New Roman"/>
                <a:ea typeface="Times New Roman"/>
                <a:cs typeface="Times New Roman"/>
                <a:sym typeface="Times New Roman"/>
              </a:rPr>
              <a:t>9 Variables  used :</a:t>
            </a:r>
            <a:endParaRPr sz="57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9172" algn="l" rtl="0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5705"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endParaRPr sz="57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9172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5705">
                <a:latin typeface="Times New Roman"/>
                <a:ea typeface="Times New Roman"/>
                <a:cs typeface="Times New Roman"/>
                <a:sym typeface="Times New Roman"/>
              </a:rPr>
              <a:t>Business_id</a:t>
            </a:r>
            <a:endParaRPr sz="57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9172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5705">
                <a:latin typeface="Times New Roman"/>
                <a:ea typeface="Times New Roman"/>
                <a:cs typeface="Times New Roman"/>
                <a:sym typeface="Times New Roman"/>
              </a:rPr>
              <a:t>Categories</a:t>
            </a:r>
            <a:endParaRPr sz="57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9172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5705">
                <a:latin typeface="Times New Roman"/>
                <a:ea typeface="Times New Roman"/>
                <a:cs typeface="Times New Roman"/>
                <a:sym typeface="Times New Roman"/>
              </a:rPr>
              <a:t>City</a:t>
            </a:r>
            <a:endParaRPr sz="57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9172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5705"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sz="57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9172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5705">
                <a:latin typeface="Times New Roman"/>
                <a:ea typeface="Times New Roman"/>
                <a:cs typeface="Times New Roman"/>
                <a:sym typeface="Times New Roman"/>
              </a:rPr>
              <a:t>Postal_code</a:t>
            </a:r>
            <a:endParaRPr sz="57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9172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5705">
                <a:latin typeface="Times New Roman"/>
                <a:ea typeface="Times New Roman"/>
                <a:cs typeface="Times New Roman"/>
                <a:sym typeface="Times New Roman"/>
              </a:rPr>
              <a:t>Review_count</a:t>
            </a:r>
            <a:endParaRPr sz="57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9172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5705">
                <a:latin typeface="Times New Roman"/>
                <a:ea typeface="Times New Roman"/>
                <a:cs typeface="Times New Roman"/>
                <a:sym typeface="Times New Roman"/>
              </a:rPr>
              <a:t>Stars</a:t>
            </a:r>
            <a:endParaRPr sz="57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822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5305"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endParaRPr sz="53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5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263">
              <a:solidFill>
                <a:srgbClr val="FFFFFF"/>
              </a:solidFill>
              <a:highlight>
                <a:srgbClr val="29292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50">
              <a:solidFill>
                <a:srgbClr val="FFFFFF"/>
              </a:solidFill>
              <a:highlight>
                <a:srgbClr val="29292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801" y="1523088"/>
            <a:ext cx="2364000" cy="31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420550"/>
            <a:ext cx="73197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Data description (</a:t>
            </a: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Yelp Business Review Dataset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165325" y="1165325"/>
            <a:ext cx="75345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9 variables are present in yelp business review dataset.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805">
                <a:latin typeface="Times New Roman"/>
                <a:ea typeface="Times New Roman"/>
                <a:cs typeface="Times New Roman"/>
                <a:sym typeface="Times New Roman"/>
              </a:rPr>
              <a:t>Size of the dataset - 4.98GB</a:t>
            </a:r>
            <a:endParaRPr sz="18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5">
                <a:latin typeface="Times New Roman"/>
                <a:ea typeface="Times New Roman"/>
                <a:cs typeface="Times New Roman"/>
                <a:sym typeface="Times New Roman"/>
              </a:rPr>
              <a:t>	5 Variables used :</a:t>
            </a:r>
            <a:endParaRPr sz="18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5">
                <a:latin typeface="Times New Roman"/>
                <a:ea typeface="Times New Roman"/>
                <a:cs typeface="Times New Roman"/>
                <a:sym typeface="Times New Roman"/>
              </a:rPr>
              <a:t>		Business_id</a:t>
            </a:r>
            <a:endParaRPr sz="18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5">
                <a:latin typeface="Times New Roman"/>
                <a:ea typeface="Times New Roman"/>
                <a:cs typeface="Times New Roman"/>
                <a:sym typeface="Times New Roman"/>
              </a:rPr>
              <a:t>		Review_id</a:t>
            </a:r>
            <a:endParaRPr sz="18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5">
                <a:latin typeface="Times New Roman"/>
                <a:ea typeface="Times New Roman"/>
                <a:cs typeface="Times New Roman"/>
                <a:sym typeface="Times New Roman"/>
              </a:rPr>
              <a:t>		Stars</a:t>
            </a:r>
            <a:endParaRPr sz="18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5">
                <a:latin typeface="Times New Roman"/>
                <a:ea typeface="Times New Roman"/>
                <a:cs typeface="Times New Roman"/>
                <a:sym typeface="Times New Roman"/>
              </a:rPr>
              <a:t>		Text</a:t>
            </a:r>
            <a:endParaRPr sz="18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5">
                <a:latin typeface="Times New Roman"/>
                <a:ea typeface="Times New Roman"/>
                <a:cs typeface="Times New Roman"/>
                <a:sym typeface="Times New Roman"/>
              </a:rPr>
              <a:t>		user_id</a:t>
            </a:r>
            <a:endParaRPr sz="180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8" descr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950" y="2085075"/>
            <a:ext cx="3630450" cy="25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Data transformation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Since Business id is string in the yelp business dataset, we can create an index field for future model.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120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User id is string in the yelp business review dataset, we can also create an index field for future model.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Data joining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904200" y="1024675"/>
            <a:ext cx="7432200" cy="3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We joined Yelp business dataset and yelp review dataset to do analysis based on ratings, comments and location for McDonald’s.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313" y="1799650"/>
            <a:ext cx="6553274" cy="300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Remove Duplicates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1064875" y="1205500"/>
            <a:ext cx="7271400" cy="3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deleted duplicate review text for McDonald’s.</a:t>
            </a:r>
            <a:endParaRPr sz="19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00" y="1714525"/>
            <a:ext cx="8312450" cy="32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389</Words>
  <Application>Microsoft Office PowerPoint</Application>
  <PresentationFormat>On-screen Show (16:9)</PresentationFormat>
  <Paragraphs>76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Montserrat</vt:lpstr>
      <vt:lpstr>Lato</vt:lpstr>
      <vt:lpstr>Times New Roman</vt:lpstr>
      <vt:lpstr>Arial</vt:lpstr>
      <vt:lpstr>Focus</vt:lpstr>
      <vt:lpstr>CIS5376 - Machine Learning Project Prof. Sam Lee</vt:lpstr>
      <vt:lpstr>Agenda</vt:lpstr>
      <vt:lpstr>Business Scenario</vt:lpstr>
      <vt:lpstr>Yelp Data</vt:lpstr>
      <vt:lpstr>Data description (Yelp Business Dataset)</vt:lpstr>
      <vt:lpstr>Data description (Yelp Business Review Dataset)</vt:lpstr>
      <vt:lpstr>Data transformation</vt:lpstr>
      <vt:lpstr>Data joining</vt:lpstr>
      <vt:lpstr>Remove Duplicates</vt:lpstr>
      <vt:lpstr>Data analysis</vt:lpstr>
      <vt:lpstr>Data analysis cont.. </vt:lpstr>
      <vt:lpstr>Data Visualization</vt:lpstr>
      <vt:lpstr>Data Visualization cont…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CIS5376 - Machine Learning Project Prof. Sam Lee</dc:title>
  <cp:lastModifiedBy>Pokharel, Sujan S</cp:lastModifiedBy>
  <cp:revision>2</cp:revision>
  <dcterms:modified xsi:type="dcterms:W3CDTF">2022-03-23T17:04:43Z</dcterms:modified>
</cp:coreProperties>
</file>