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368" r:id="rId5"/>
    <p:sldId id="369" r:id="rId6"/>
    <p:sldId id="370" r:id="rId7"/>
    <p:sldId id="379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IN" sz="3700" b="1" kern="1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PERFORMANCE PREDICTION ANLAYSIS</a:t>
            </a:r>
            <a:endParaRPr lang="en-IN" sz="3700" kern="1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7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38200" y="4455385"/>
            <a:ext cx="37338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Mrs. Divya M, 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Department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CSE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Rajalakshmi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Engineering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College Chennai, India </a:t>
            </a:r>
            <a:endParaRPr lang="en-IN" altLang="en-US" sz="2400" b="1" dirty="0">
              <a:solidFill>
                <a:srgbClr val="FF0000"/>
              </a:solidFill>
              <a:ea typeface="Verdana" panose="020B0604030504040204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112001" y="5290920"/>
            <a:ext cx="4883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2116220701217</a:t>
            </a:r>
            <a:br>
              <a:rPr lang="en-IN" altLang="en-US" sz="2000" b="1" dirty="0">
                <a:solidFill>
                  <a:srgbClr val="FF0000"/>
                </a:solidFill>
              </a:rPr>
            </a:br>
            <a:r>
              <a:rPr lang="en-IN" altLang="en-US" sz="2000" b="1" dirty="0">
                <a:solidFill>
                  <a:srgbClr val="FF0000"/>
                </a:solidFill>
              </a:rPr>
              <a:t>RAMYA P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  <a:endParaRPr lang="en-IN" sz="2800" b="1" dirty="0">
              <a:solidFill>
                <a:srgbClr val="00206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08" y="1746250"/>
            <a:ext cx="1836544" cy="2410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1" y="1679050"/>
            <a:ext cx="1836544" cy="2410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24" y="3973940"/>
            <a:ext cx="3569407" cy="21339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30" y="4199376"/>
            <a:ext cx="3861406" cy="1959148"/>
          </a:xfrm>
          <a:prstGeom prst="rect">
            <a:avLst/>
          </a:prstGeom>
        </p:spPr>
      </p:pic>
      <p:pic>
        <p:nvPicPr>
          <p:cNvPr id="21" name="Picture 20" descr="Output 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1746250"/>
            <a:ext cx="3302390" cy="241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8" y="1619738"/>
            <a:ext cx="11136925" cy="4796693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web-based Student Performance Predictor using machine learning (linear regression) to forecast outcomes based on marks, attendance, and phone usage.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a user-friendly interface with real-time predictions and actionable feedback for students, parents, and educators.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Ensures lightweight and efficient performance with minimal computational resources.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Integrates frontend and backend components smoothly, with a modular structure supporting scalability.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using advanced models (Random Forest, Neural Networks) and adding features like behavioral parameters, dashboards, and mobile support.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M.E.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Khoudier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"Prediction of Student Performance Using Machine Learning Techniques," in Proc. 2023 5th Novel Intelligent and Leading Emerging Sciences Conf. (NILES), 2023, pp. 1–6,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10.1109/NILES59815.2023.10296766.ResearchGate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Gupta and S. Gupta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"Monitoring and Predicting Performance of Students in Degree Programs Using Machine Learning," in Proc. 2023 10th Int. Conf. on Computing for Sustainable Global Development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2023, pp. 1311–1315.ResearchGate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Althaph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V. N.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Sreenivasu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V. Reddy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"Student Performance Analysis with Ensemble Progressive Prediction," in Proc. 2023 5th Int. Conf. on Smart Systems and Inventive Technology (ICSSIT), 2023, pp. 1513– 3782–3785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to Publish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Predictor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academic systems focus only on marks and ignore behavioral factors like attention span and distractions.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platforms lack the ability to predict a student’s future academic performance using data analytics.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receive generic feedback instead of personalized, actionable suggestions.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behavioral metrics like phone usage patterns are often neglected in student evaluations.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parents lack timely insights to identify struggling students early.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are not user-friendly or secure enough for continuous performance tracking.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Focuses only on academic marks and attendance, lacking deeper performance insights.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static, periodic reports without real-time or predictive analysis.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Ignores behavioral factors like phone usage that impact attention and performance.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generic feedback instead of personalized recommendations.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modern technologies like machine learning or data analytics for early risk detection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evaluate or incorporate attention span as a factor in academic performance.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academic performance using machine learning based on marks, attendance, and phone usage.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 behavioral analytics to go beyond traditional academic evaluations.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feedback with actionable suggestions for improvement.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Address modern challenges like phone addiction and reduced attention span.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 parents and educators with comprehensive insights for timely intervention.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a user-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friendly,easily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accessible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secure, and accessible system for continuous performance tracking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web-based application designed to predict student performance using academic and behavioral data.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Utilizes a trained linear regression model to analyze subject-wise marks, attendance, and phone usage.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secure user authentication for personalized tracking and data privacy.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focusing on academics, attendance, and digital behavior.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attention span estimation through phone usage analysis for a holistic evaluation.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Lays the groundwork for future upgrades like real-time analytics and broader data integration.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machine learning model (linear regression) to predict final academic scores.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subject-wise marks, attendance percentage, and phone usage hours.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attention span indirectly through daily phone usage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to help students improve academic focus and habits.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secure, interactive web platform with user login for personalized tracking.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educators and parents identify performance risks early for timely intervention.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752600"/>
            <a:ext cx="6559549" cy="4267200"/>
          </a:xfrm>
        </p:spPr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Layered Architecture: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is divided into User Interface, Application Layer, Machine Learning Models, and Data Layer for modular and maintainable design.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 ML Models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Utilizes two Random Forest models — one for academic performance prediction and another for estimating attention span based on phone usage.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Controller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Acts as the central logic unit, linking user input with model outputs and feedback generation.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C0000"/>
              </a:buClr>
              <a:buNone/>
              <a:defRPr/>
            </a:pP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1" y="1520826"/>
            <a:ext cx="3869266" cy="4409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SStreamlit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Builds the web-based user interface for user interaction.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Python: Core language for system development and machine learning.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Implements the linear regression model for student performance prediction.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Pandas: Handles data manipulation and preprocessing tasks.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NumPy: Supports numerical operations and efficient data handling.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Flask: Serves as the backend framework to integrate the ML model and handle HTTP requests.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Heroku: Hosts and deploys the web app for real-time online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52600"/>
            <a:ext cx="7270749" cy="4267200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 collects student details and displays performance predictions.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 Module manages data flow between the frontend and the prediction engine.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 Engine Module processes input and predicts student scores using machine learning.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Module cleans and structures user input for accurate prediction.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 hosts the system online for real-time, global user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78" y="1602154"/>
            <a:ext cx="3289722" cy="4548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6625</Words>
  <Application>WPS Slides</Application>
  <PresentationFormat>Widescreen</PresentationFormat>
  <Paragraphs>194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Calibri</vt:lpstr>
      <vt:lpstr>Times New Roman</vt:lpstr>
      <vt:lpstr>Verdana</vt:lpstr>
      <vt:lpstr>Microsoft YaHei</vt:lpstr>
      <vt:lpstr>Arial Unicode MS</vt:lpstr>
      <vt:lpstr>Profile</vt:lpstr>
      <vt:lpstr>PowerPoint 演示文稿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RAMYA P 220701217</cp:lastModifiedBy>
  <cp:revision>9</cp:revision>
  <dcterms:created xsi:type="dcterms:W3CDTF">2023-08-03T04:32:00Z</dcterms:created>
  <dcterms:modified xsi:type="dcterms:W3CDTF">2025-05-09T05:26:43Z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2B024D779C2144708361BA2F4938D1A7_12</vt:lpwstr>
  </property>
  <property fmtid="{D5CDD505-2E9C-101B-9397-08002B2CF9AE}" pid="3" name="KSOProductBuildVer">
    <vt:lpwstr>2057-12.2.0.20795</vt:lpwstr>
  </property>
</Properties>
</file>