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65" r:id="rId3"/>
    <p:sldId id="266" r:id="rId4"/>
    <p:sldId id="263" r:id="rId5"/>
    <p:sldId id="264" r:id="rId6"/>
    <p:sldId id="260" r:id="rId7"/>
    <p:sldId id="261" r:id="rId8"/>
    <p:sldId id="257" r:id="rId9"/>
    <p:sldId id="274" r:id="rId10"/>
    <p:sldId id="256" r:id="rId11"/>
    <p:sldId id="258" r:id="rId12"/>
    <p:sldId id="270" r:id="rId13"/>
    <p:sldId id="271" r:id="rId14"/>
    <p:sldId id="267" r:id="rId15"/>
    <p:sldId id="275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74115-DEE4-450D-8D21-406082F8646C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E199-2195-466D-B41F-C645877CF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9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E199-2195-466D-B41F-C645877CF8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4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0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0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F03B-14AF-4F82-B88D-171E29D17B0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FE31-568B-4A8A-9F0C-AC8B308A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java-bigdecimal/problem" TargetMode="External"/><Relationship Id="rId2" Type="http://schemas.openxmlformats.org/officeDocument/2006/relationships/hyperlink" Target="https://www.hackerrank.com/challenges/java-currency-formatter/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challenges/java-1d-array/proble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Today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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4351338"/>
          </a:xfrm>
        </p:spPr>
        <p:txBody>
          <a:bodyPr>
            <a:normAutofit fontScale="92500"/>
          </a:bodyPr>
          <a:lstStyle/>
          <a:p>
            <a:pPr fontAlgn="ctr"/>
            <a:r>
              <a:rPr lang="en-US" b="1" dirty="0" smtClean="0"/>
              <a:t>Data Types , Anatomy of the Java Program</a:t>
            </a:r>
            <a:endParaRPr lang="en-GB" b="1" dirty="0" smtClean="0"/>
          </a:p>
          <a:p>
            <a:pPr fontAlgn="ctr"/>
            <a:r>
              <a:rPr lang="en-GB" b="1" dirty="0" smtClean="0"/>
              <a:t>Accessing </a:t>
            </a:r>
            <a:r>
              <a:rPr lang="en-GB" b="1" dirty="0"/>
              <a:t>and </a:t>
            </a:r>
            <a:r>
              <a:rPr lang="en-GB" b="1" dirty="0" smtClean="0"/>
              <a:t>manipulating arrays (1D &amp; 2D) ( </a:t>
            </a:r>
            <a:r>
              <a:rPr lang="en-US" b="1" dirty="0"/>
              <a:t>Write Programs </a:t>
            </a:r>
            <a:r>
              <a:rPr lang="en-US" b="1" dirty="0" smtClean="0"/>
              <a:t>)</a:t>
            </a:r>
            <a:endParaRPr lang="en-GB" b="1" dirty="0" smtClean="0"/>
          </a:p>
          <a:p>
            <a:pPr fontAlgn="ctr"/>
            <a:r>
              <a:rPr lang="en-US" b="1" dirty="0" smtClean="0"/>
              <a:t>Learn </a:t>
            </a:r>
            <a:r>
              <a:rPr lang="en-US" b="1" dirty="0"/>
              <a:t>about built in methods  - </a:t>
            </a:r>
            <a:r>
              <a:rPr lang="en-US" b="1" dirty="0" smtClean="0"/>
              <a:t>part1 </a:t>
            </a:r>
            <a:r>
              <a:rPr lang="en-GB" b="1" dirty="0"/>
              <a:t>( </a:t>
            </a:r>
            <a:r>
              <a:rPr lang="en-US" b="1" dirty="0"/>
              <a:t>Write Programs </a:t>
            </a:r>
            <a:r>
              <a:rPr lang="en-US" b="1" dirty="0" smtClean="0"/>
              <a:t>)</a:t>
            </a:r>
            <a:endParaRPr lang="en-US" b="1" dirty="0"/>
          </a:p>
          <a:p>
            <a:pPr fontAlgn="ctr"/>
            <a:r>
              <a:rPr lang="en-US" b="1" dirty="0"/>
              <a:t>Handling </a:t>
            </a:r>
            <a:r>
              <a:rPr lang="en-US" b="1" dirty="0" smtClean="0"/>
              <a:t>Strings </a:t>
            </a:r>
            <a:r>
              <a:rPr lang="en-GB" b="1" dirty="0"/>
              <a:t>( </a:t>
            </a:r>
            <a:r>
              <a:rPr lang="en-US" b="1" dirty="0"/>
              <a:t>Write Programs </a:t>
            </a:r>
            <a:r>
              <a:rPr lang="en-US" b="1" dirty="0" smtClean="0"/>
              <a:t>)</a:t>
            </a:r>
            <a:endParaRPr lang="en-US" b="1" dirty="0"/>
          </a:p>
          <a:p>
            <a:pPr fontAlgn="ctr"/>
            <a:r>
              <a:rPr lang="en-US" b="1" dirty="0" smtClean="0"/>
              <a:t>Solve </a:t>
            </a:r>
            <a:r>
              <a:rPr lang="en-US" b="1" dirty="0"/>
              <a:t>a hacker-rank </a:t>
            </a:r>
            <a:r>
              <a:rPr lang="en-US" b="1" dirty="0" smtClean="0"/>
              <a:t>Problems .</a:t>
            </a:r>
          </a:p>
          <a:p>
            <a:pPr lvl="1" fontAlgn="ctr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www.hackerrank.com/challenges/java-currency-formatter/problem</a:t>
            </a:r>
            <a:r>
              <a:rPr lang="en-GB" dirty="0" smtClean="0"/>
              <a:t> (easy)</a:t>
            </a:r>
          </a:p>
          <a:p>
            <a:pPr lvl="1" fontAlgn="ctr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www.hackerrank.com/challenges/java-bigdecimal/problem</a:t>
            </a:r>
            <a:r>
              <a:rPr lang="en-GB" dirty="0" smtClean="0"/>
              <a:t> (medium)</a:t>
            </a:r>
          </a:p>
          <a:p>
            <a:pPr lvl="1" fontAlgn="ctr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www.hackerrank.com/challenges/java-1d-array/problem</a:t>
            </a:r>
            <a:r>
              <a:rPr lang="en-GB" dirty="0" smtClean="0"/>
              <a:t> (difficult -Assignment)</a:t>
            </a:r>
          </a:p>
          <a:p>
            <a:pPr fontAlgn="ctr"/>
            <a:r>
              <a:rPr lang="en-US" b="1" dirty="0"/>
              <a:t>Collections – </a:t>
            </a:r>
            <a:r>
              <a:rPr lang="en-US" b="1" dirty="0" smtClean="0"/>
              <a:t>Part1</a:t>
            </a:r>
            <a:endParaRPr lang="en-US" dirty="0" smtClean="0"/>
          </a:p>
          <a:p>
            <a:pPr marL="0" indent="0" font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0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rrays in Java with Program Examples - Simple Snipp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06" y="712600"/>
            <a:ext cx="10286423" cy="50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40" y="-95797"/>
            <a:ext cx="6686520" cy="63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कैसे हुआ था कौरव और पांडवों का जन्म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1045555"/>
            <a:ext cx="9335588" cy="48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le:Mahabharata Partial Family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9" y="185925"/>
            <a:ext cx="10550086" cy="67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habharat | Dwitiya Adhyaay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93" y="1184365"/>
            <a:ext cx="7889724" cy="44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5182"/>
          <a:stretch/>
        </p:blipFill>
        <p:spPr>
          <a:xfrm>
            <a:off x="2655570" y="5991496"/>
            <a:ext cx="5905500" cy="694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714" y="445787"/>
            <a:ext cx="432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Program 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764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0340843"/>
              </p:ext>
            </p:extLst>
          </p:nvPr>
        </p:nvGraphicFramePr>
        <p:xfrm>
          <a:off x="2272936" y="1793964"/>
          <a:ext cx="8299269" cy="28215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66423"/>
                <a:gridCol w="2766423"/>
                <a:gridCol w="2766423"/>
              </a:tblGrid>
              <a:tr h="470263">
                <a:tc>
                  <a:txBody>
                    <a:bodyPr/>
                    <a:lstStyle/>
                    <a:p>
                      <a:pPr algn="just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0 -  Order of Birth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1 - Names</a:t>
                      </a:r>
                      <a:endParaRPr lang="en-GB" sz="2400" dirty="0"/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FirstBorn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Yudhistir</a:t>
                      </a:r>
                      <a:endParaRPr lang="en-GB" sz="2400" dirty="0"/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SecondBorn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Bhim</a:t>
                      </a:r>
                      <a:endParaRPr lang="en-GB" sz="2400" dirty="0"/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ThirdBorn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Arjun</a:t>
                      </a:r>
                      <a:endParaRPr lang="en-GB" sz="2400" dirty="0"/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FourthBorn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Nakula</a:t>
                      </a:r>
                      <a:endParaRPr lang="en-GB" sz="2400" dirty="0"/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FifthBorn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Sahadev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83429" y="487680"/>
            <a:ext cx="462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Program </a:t>
            </a:r>
            <a:r>
              <a:rPr lang="en-US" sz="4000" dirty="0" smtClean="0"/>
              <a:t>2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540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llections in Java – AUTOM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2" y="319722"/>
            <a:ext cx="8004356" cy="60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gramming Language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49" y="205535"/>
            <a:ext cx="8428718" cy="63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arrays and collec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6"/>
          <a:stretch/>
        </p:blipFill>
        <p:spPr bwMode="auto">
          <a:xfrm>
            <a:off x="2498180" y="905373"/>
            <a:ext cx="7096675" cy="48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Types - DevOp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" y="0"/>
            <a:ext cx="10293533" cy="64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eclaring a Variable – CS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2861078"/>
            <a:ext cx="5921829" cy="38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imitive Data Types – CS Comic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62335" y="87085"/>
            <a:ext cx="6207836" cy="37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Types In Java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34637"/>
            <a:ext cx="119062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Tutorial : Java Data Types Range IEEE | Java tutorial,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1" y="220852"/>
            <a:ext cx="10786664" cy="60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ublic static void main(String args[]) 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t="5485" r="4244" b="9944"/>
          <a:stretch/>
        </p:blipFill>
        <p:spPr bwMode="auto">
          <a:xfrm>
            <a:off x="1045029" y="1793967"/>
            <a:ext cx="9431382" cy="33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. Dive in A Quick Dip: Breaking the Surface - Head First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69" y="292688"/>
            <a:ext cx="10495008" cy="62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5952" y="1711106"/>
            <a:ext cx="6210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Declare</a:t>
            </a:r>
          </a:p>
          <a:p>
            <a:pPr marL="342900" indent="-342900">
              <a:buFontTx/>
              <a:buAutoNum type="arabicPeriod"/>
            </a:pPr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Allocate </a:t>
            </a:r>
            <a:endParaRPr lang="en-US" sz="66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Initialize</a:t>
            </a:r>
          </a:p>
          <a:p>
            <a:pPr marL="342900" indent="-342900">
              <a:buAutoNum type="arabicPeriod"/>
            </a:pPr>
            <a:endParaRPr lang="en-US" sz="66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| Algorithms: The Basic Programming Model | Infor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03" y="1001486"/>
            <a:ext cx="6510666" cy="46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99</Words>
  <Application>Microsoft Office PowerPoint</Application>
  <PresentationFormat>Widescreen</PresentationFormat>
  <Paragraphs>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Today 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Rao</dc:creator>
  <cp:lastModifiedBy>Ramya Rao</cp:lastModifiedBy>
  <cp:revision>62</cp:revision>
  <dcterms:created xsi:type="dcterms:W3CDTF">2020-06-23T08:16:22Z</dcterms:created>
  <dcterms:modified xsi:type="dcterms:W3CDTF">2020-07-10T07:08:41Z</dcterms:modified>
</cp:coreProperties>
</file>