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7" r:id="rId7"/>
    <p:sldId id="257" r:id="rId8"/>
    <p:sldId id="266" r:id="rId9"/>
    <p:sldId id="265" r:id="rId10"/>
    <p:sldId id="260" r:id="rId11"/>
    <p:sldId id="264" r:id="rId12"/>
    <p:sldId id="276" r:id="rId13"/>
    <p:sldId id="263" r:id="rId14"/>
    <p:sldId id="268" r:id="rId15"/>
    <p:sldId id="270" r:id="rId16"/>
    <p:sldId id="269" r:id="rId17"/>
    <p:sldId id="271" r:id="rId18"/>
    <p:sldId id="275" r:id="rId19"/>
    <p:sldId id="274" r:id="rId20"/>
    <p:sldId id="273" r:id="rId21"/>
    <p:sldId id="272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1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3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2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7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84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8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5905-44F1-463D-8615-72D5B60EE7BE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1AEC-FB27-4FE4-B284-EB58160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Collection Framework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24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338328"/>
            <a:ext cx="10287000" cy="5838635"/>
          </a:xfrm>
        </p:spPr>
      </p:pic>
    </p:spTree>
    <p:extLst>
      <p:ext uri="{BB962C8B-B14F-4D97-AF65-F5344CB8AC3E}">
        <p14:creationId xmlns:p14="http://schemas.microsoft.com/office/powerpoint/2010/main" val="64176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, Set and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 —&gt; It handles sequential list of objects.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err="1" smtClean="0"/>
              <a:t>ArrayList</a:t>
            </a:r>
            <a:r>
              <a:rPr lang="en-US" dirty="0" smtClean="0"/>
              <a:t>, </a:t>
            </a:r>
            <a:r>
              <a:rPr lang="en-US" b="1" dirty="0" smtClean="0"/>
              <a:t>Vector</a:t>
            </a:r>
            <a:r>
              <a:rPr lang="en-US" dirty="0" smtClean="0"/>
              <a:t> and </a:t>
            </a:r>
            <a:r>
              <a:rPr lang="en-US" b="1" dirty="0" err="1" smtClean="0"/>
              <a:t>LinkedList</a:t>
            </a:r>
            <a:r>
              <a:rPr lang="en-US" dirty="0" smtClean="0"/>
              <a:t> classes implement this interface.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Queue</a:t>
            </a:r>
            <a:r>
              <a:rPr lang="en-US" dirty="0" smtClean="0"/>
              <a:t>  —&gt; It handles the special group of objects in which elements are removed only from the head. 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LinkedList</a:t>
            </a:r>
            <a:r>
              <a:rPr lang="en-US" dirty="0" smtClean="0"/>
              <a:t> and </a:t>
            </a:r>
            <a:r>
              <a:rPr lang="en-US" b="1" dirty="0" err="1" smtClean="0"/>
              <a:t>PriorityQueue</a:t>
            </a:r>
            <a:r>
              <a:rPr lang="en-US" dirty="0" smtClean="0"/>
              <a:t> classes implement this interface.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Set</a:t>
            </a:r>
            <a:r>
              <a:rPr lang="en-US" dirty="0" smtClean="0"/>
              <a:t>  —&gt; It handles the group of objects which must contain only unique elements. </a:t>
            </a:r>
          </a:p>
          <a:p>
            <a:pPr marL="0" indent="0">
              <a:buNone/>
            </a:pPr>
            <a:r>
              <a:rPr lang="en-US" dirty="0" smtClean="0"/>
              <a:t>This interface is implemented by </a:t>
            </a:r>
            <a:r>
              <a:rPr lang="en-US" b="1" dirty="0" err="1" smtClean="0"/>
              <a:t>HashSet</a:t>
            </a:r>
            <a:r>
              <a:rPr lang="en-US" dirty="0" smtClean="0"/>
              <a:t> and </a:t>
            </a:r>
            <a:r>
              <a:rPr lang="en-US" b="1" dirty="0" err="1" smtClean="0"/>
              <a:t>LinkedHashSet</a:t>
            </a:r>
            <a:r>
              <a:rPr lang="en-US" dirty="0" smtClean="0"/>
              <a:t> classes and extended by </a:t>
            </a:r>
            <a:r>
              <a:rPr lang="en-US" b="1" dirty="0" err="1" smtClean="0"/>
              <a:t>SortedSet</a:t>
            </a:r>
            <a:r>
              <a:rPr lang="en-US" dirty="0" smtClean="0"/>
              <a:t> interface which in turn, is implemented by </a:t>
            </a:r>
            <a:r>
              <a:rPr lang="en-US" b="1" dirty="0" err="1" smtClean="0"/>
              <a:t>TreeSet</a:t>
            </a:r>
            <a:r>
              <a:rPr lang="en-US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41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List and when to use set?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Ordered data or unordered?</a:t>
            </a:r>
          </a:p>
          <a:p>
            <a:r>
              <a:rPr lang="en-US" dirty="0" smtClean="0"/>
              <a:t>Allow duplicates or not?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39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list uses Array as its internal implementation to store the data</a:t>
            </a:r>
          </a:p>
          <a:p>
            <a:r>
              <a:rPr lang="en-US" dirty="0" smtClean="0"/>
              <a:t>Array is always of a fixed size. While defining we define the size and this cannot be changed.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 was created to help overcome this drawback.</a:t>
            </a:r>
          </a:p>
          <a:p>
            <a:r>
              <a:rPr lang="en-US" dirty="0" smtClean="0"/>
              <a:t>Linked list uses double linked list as its internal implementation to store the data</a:t>
            </a:r>
          </a:p>
          <a:p>
            <a:r>
              <a:rPr lang="en-US" dirty="0" smtClean="0"/>
              <a:t>When we need to just store and access the data use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When we need to modify the data use </a:t>
            </a:r>
            <a:r>
              <a:rPr lang="en-US" dirty="0" err="1" smtClean="0"/>
              <a:t>LinkedList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98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and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uses arrays for its internal implementation.</a:t>
            </a:r>
          </a:p>
          <a:p>
            <a:r>
              <a:rPr lang="en-US" dirty="0" smtClean="0"/>
              <a:t>Vector is synchronized , </a:t>
            </a:r>
            <a:r>
              <a:rPr lang="en-US" dirty="0" err="1" smtClean="0"/>
              <a:t>ie</a:t>
            </a:r>
            <a:r>
              <a:rPr lang="en-US" dirty="0" smtClean="0"/>
              <a:t> thread safe</a:t>
            </a:r>
          </a:p>
          <a:p>
            <a:r>
              <a:rPr lang="en-US" dirty="0" smtClean="0"/>
              <a:t>For each addition, or modification it tries to add a lock , get the object and then perform the operation</a:t>
            </a:r>
          </a:p>
          <a:p>
            <a:r>
              <a:rPr lang="en-US" dirty="0" smtClean="0"/>
              <a:t>Time consuming</a:t>
            </a:r>
          </a:p>
          <a:p>
            <a:r>
              <a:rPr lang="en-US" dirty="0" smtClean="0"/>
              <a:t>Stack class extends vector class and supports FILO model.</a:t>
            </a:r>
          </a:p>
          <a:p>
            <a:r>
              <a:rPr lang="en-US" dirty="0" smtClean="0"/>
              <a:t>It has methods like push, pop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97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00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r>
              <a:rPr lang="en-US" dirty="0" smtClean="0"/>
              <a:t> and Array </a:t>
            </a:r>
            <a:r>
              <a:rPr lang="en-US" dirty="0" err="1" smtClean="0"/>
              <a:t>Dequeue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73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and </a:t>
            </a:r>
            <a:r>
              <a:rPr lang="en-US" dirty="0" err="1" smtClean="0"/>
              <a:t>LinkedHashSet</a:t>
            </a:r>
            <a:r>
              <a:rPr lang="en-US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is used when data is unordered.</a:t>
            </a:r>
          </a:p>
          <a:p>
            <a:r>
              <a:rPr lang="en-US" dirty="0" smtClean="0"/>
              <a:t>It uses </a:t>
            </a:r>
            <a:r>
              <a:rPr lang="en-US" dirty="0" err="1" smtClean="0"/>
              <a:t>HashTable</a:t>
            </a:r>
            <a:r>
              <a:rPr lang="en-US" dirty="0" smtClean="0"/>
              <a:t> for its internal implementation</a:t>
            </a:r>
          </a:p>
          <a:p>
            <a:r>
              <a:rPr lang="en-US" dirty="0" err="1" smtClean="0"/>
              <a:t>LinkedHashSet</a:t>
            </a:r>
            <a:r>
              <a:rPr lang="en-US" dirty="0" smtClean="0"/>
              <a:t> used double linked list in its internal implementation, and hence order is maintained in this one.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27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Set and Tree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Sorted Set is an interface which extends the Set interface.</a:t>
            </a:r>
          </a:p>
          <a:p>
            <a:r>
              <a:rPr lang="en-US" dirty="0" err="1" smtClean="0"/>
              <a:t>TreeSet</a:t>
            </a:r>
            <a:r>
              <a:rPr lang="en-US" dirty="0" smtClean="0"/>
              <a:t> is implemented the sorted set interface and has a tree structure.</a:t>
            </a:r>
          </a:p>
          <a:p>
            <a:r>
              <a:rPr lang="en-US" dirty="0" smtClean="0"/>
              <a:t>This has sorted list of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2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74320"/>
            <a:ext cx="10671048" cy="62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3120"/>
            <a:ext cx="10515600" cy="5655755"/>
          </a:xfrm>
        </p:spPr>
        <p:txBody>
          <a:bodyPr/>
          <a:lstStyle/>
          <a:p>
            <a:r>
              <a:rPr lang="en-US" dirty="0" smtClean="0"/>
              <a:t>What is collection?</a:t>
            </a:r>
          </a:p>
          <a:p>
            <a:r>
              <a:rPr lang="en-US" dirty="0" smtClean="0"/>
              <a:t>Why do we need a framework?</a:t>
            </a:r>
          </a:p>
          <a:p>
            <a:r>
              <a:rPr lang="en-US" dirty="0" smtClean="0"/>
              <a:t>What is collection framework in java?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50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and Linked </a:t>
            </a:r>
            <a:r>
              <a:rPr lang="en-US" dirty="0" err="1" smtClean="0"/>
              <a:t>HashMap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HashMap</a:t>
            </a:r>
            <a:r>
              <a:rPr lang="en-US" dirty="0" smtClean="0"/>
              <a:t> contains values based on the key.</a:t>
            </a:r>
          </a:p>
          <a:p>
            <a:r>
              <a:rPr lang="en-US" dirty="0" smtClean="0"/>
              <a:t>It contains only unique elements.</a:t>
            </a:r>
          </a:p>
          <a:p>
            <a:r>
              <a:rPr lang="en-US" dirty="0" smtClean="0"/>
              <a:t>It may have one null key and multiple null values.</a:t>
            </a:r>
            <a:endParaRPr lang="en-US" dirty="0"/>
          </a:p>
          <a:p>
            <a:r>
              <a:rPr lang="en-US" dirty="0" smtClean="0"/>
              <a:t>The only difference between the two is that the linked </a:t>
            </a:r>
            <a:r>
              <a:rPr lang="en-US" dirty="0" err="1" smtClean="0"/>
              <a:t>HashMap</a:t>
            </a:r>
            <a:r>
              <a:rPr lang="en-US" dirty="0" smtClean="0"/>
              <a:t> maintains order.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8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TreeMap</a:t>
            </a:r>
            <a:r>
              <a:rPr lang="en-US" dirty="0" smtClean="0"/>
              <a:t> contains values based on the key..</a:t>
            </a:r>
          </a:p>
          <a:p>
            <a:r>
              <a:rPr lang="en-US" dirty="0" smtClean="0"/>
              <a:t>It contains only unique elements.</a:t>
            </a:r>
          </a:p>
          <a:p>
            <a:r>
              <a:rPr lang="en-US" dirty="0" smtClean="0"/>
              <a:t>It cannot have null key but can have multiple null values.</a:t>
            </a:r>
          </a:p>
          <a:p>
            <a:r>
              <a:rPr lang="en-US" dirty="0" smtClean="0"/>
              <a:t>It is same as </a:t>
            </a:r>
            <a:r>
              <a:rPr lang="en-US" dirty="0" err="1" smtClean="0"/>
              <a:t>HashMap</a:t>
            </a:r>
            <a:r>
              <a:rPr lang="en-US" dirty="0" smtClean="0"/>
              <a:t> instead </a:t>
            </a:r>
            <a:r>
              <a:rPr lang="en-US" b="1" dirty="0" smtClean="0"/>
              <a:t>maintains ascending order.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18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60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collection?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of things is called a collection</a:t>
            </a:r>
          </a:p>
          <a:p>
            <a:r>
              <a:rPr lang="en-US" dirty="0" smtClean="0"/>
              <a:t>In our applications we make use of collections a lot. </a:t>
            </a:r>
          </a:p>
          <a:p>
            <a:r>
              <a:rPr lang="en-US" dirty="0" smtClean="0"/>
              <a:t>Like for example in </a:t>
            </a:r>
            <a:r>
              <a:rPr lang="en-US" dirty="0" err="1" smtClean="0"/>
              <a:t>nnmi</a:t>
            </a:r>
            <a:r>
              <a:rPr lang="en-US" dirty="0" smtClean="0"/>
              <a:t> we say collection of nodes, interfaces , devices etc.</a:t>
            </a:r>
          </a:p>
          <a:p>
            <a:r>
              <a:rPr lang="en-US" dirty="0" smtClean="0"/>
              <a:t>Even though its group of things based on how we can do the grouping and how we want to access it , we can have different categories of collections.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37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framework?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Frameworks always helps in easing out a developers job. Redundant mundane things are often put in a framework.</a:t>
            </a:r>
          </a:p>
          <a:p>
            <a:endParaRPr lang="en-US" dirty="0"/>
          </a:p>
          <a:p>
            <a:r>
              <a:rPr lang="en-US" dirty="0" smtClean="0"/>
              <a:t>Frameworks brings up uniformity in place. </a:t>
            </a:r>
          </a:p>
        </p:txBody>
      </p:sp>
    </p:spTree>
    <p:extLst>
      <p:ext uri="{BB962C8B-B14F-4D97-AF65-F5344CB8AC3E}">
        <p14:creationId xmlns:p14="http://schemas.microsoft.com/office/powerpoint/2010/main" val="233423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collection framework in java?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framework was introduced from java 1.2</a:t>
            </a:r>
          </a:p>
          <a:p>
            <a:r>
              <a:rPr lang="en-US" dirty="0" smtClean="0"/>
              <a:t>Before this we used Vector, Arrays Hash tables separately. Each of this had their own implementations and method signatures.</a:t>
            </a:r>
            <a:endParaRPr lang="en-US" dirty="0"/>
          </a:p>
          <a:p>
            <a:r>
              <a:rPr lang="en-US" dirty="0" smtClean="0"/>
              <a:t>There is already defined methods to create a collection, to modify to access it and we can directly use these methods and concentrate on the actual problem than the collections used. </a:t>
            </a:r>
          </a:p>
          <a:p>
            <a:r>
              <a:rPr lang="en-US" dirty="0" smtClean="0"/>
              <a:t>This whole framework is part of </a:t>
            </a:r>
            <a:r>
              <a:rPr lang="en-US" dirty="0" err="1" smtClean="0"/>
              <a:t>java.utils</a:t>
            </a:r>
            <a:r>
              <a:rPr lang="en-US" dirty="0" smtClean="0"/>
              <a:t> package.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3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56032"/>
            <a:ext cx="10616183" cy="6272784"/>
          </a:xfrm>
        </p:spPr>
      </p:pic>
    </p:spTree>
    <p:extLst>
      <p:ext uri="{BB962C8B-B14F-4D97-AF65-F5344CB8AC3E}">
        <p14:creationId xmlns:p14="http://schemas.microsoft.com/office/powerpoint/2010/main" val="193596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how the data has to be stored and accessed we have main two interfaces defined in framework</a:t>
            </a:r>
          </a:p>
          <a:p>
            <a:endParaRPr lang="en-US" dirty="0"/>
          </a:p>
          <a:p>
            <a:r>
              <a:rPr lang="en-US" dirty="0" smtClean="0"/>
              <a:t>Map Interface  </a:t>
            </a:r>
            <a:r>
              <a:rPr lang="en-US" dirty="0" smtClean="0">
                <a:sym typeface="Wingdings" panose="05000000000000000000" pitchFamily="2" charset="2"/>
              </a:rPr>
              <a:t> In case data has to be stored in key and value structure</a:t>
            </a:r>
            <a:endParaRPr lang="en-US" dirty="0" smtClean="0"/>
          </a:p>
          <a:p>
            <a:r>
              <a:rPr lang="en-US" dirty="0" smtClean="0"/>
              <a:t>Collection Interface  </a:t>
            </a:r>
            <a:r>
              <a:rPr lang="en-US" dirty="0" smtClean="0">
                <a:sym typeface="Wingdings" panose="05000000000000000000" pitchFamily="2" charset="2"/>
              </a:rPr>
              <a:t> In case it has to be in specific order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84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order of data is maintained</a:t>
            </a:r>
          </a:p>
          <a:p>
            <a:r>
              <a:rPr lang="en-US" dirty="0" smtClean="0"/>
              <a:t>Can have duplicate values</a:t>
            </a:r>
          </a:p>
          <a:p>
            <a:r>
              <a:rPr lang="en-US" dirty="0" smtClean="0"/>
              <a:t>We can iterate trough the collection using iterator</a:t>
            </a:r>
          </a:p>
          <a:p>
            <a:r>
              <a:rPr lang="en-US" dirty="0" smtClean="0"/>
              <a:t>If the index of the object is known can be accessed by its index.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3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" y="317"/>
            <a:ext cx="10515600" cy="1325563"/>
          </a:xfrm>
        </p:spPr>
        <p:txBody>
          <a:bodyPr/>
          <a:lstStyle/>
          <a:p>
            <a:r>
              <a:rPr lang="en-US" dirty="0" smtClean="0"/>
              <a:t>Methods defined in collection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1325880"/>
            <a:ext cx="11494008" cy="530352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add(Object) 	            This method is used to add an object to the collection.</a:t>
            </a:r>
          </a:p>
          <a:p>
            <a:r>
              <a:rPr lang="en-US" dirty="0" err="1" smtClean="0"/>
              <a:t>addAll</a:t>
            </a:r>
            <a:r>
              <a:rPr lang="en-US" dirty="0" smtClean="0"/>
              <a:t>(Collection c) 	    This method adds all the elements in the given collection to this collection.</a:t>
            </a:r>
          </a:p>
          <a:p>
            <a:r>
              <a:rPr lang="en-US" dirty="0" smtClean="0"/>
              <a:t>clear() 	                This method removes all of the elements from this collection.</a:t>
            </a:r>
          </a:p>
          <a:p>
            <a:r>
              <a:rPr lang="en-US" dirty="0" smtClean="0"/>
              <a:t>contains(Object o) 	        This method returns true if the collection contains the specified element.</a:t>
            </a:r>
          </a:p>
          <a:p>
            <a:r>
              <a:rPr lang="en-US" dirty="0" err="1" smtClean="0"/>
              <a:t>containsAll</a:t>
            </a:r>
            <a:r>
              <a:rPr lang="en-US" dirty="0" smtClean="0"/>
              <a:t>(Collection c) 	This method returns true if the collection contains all of the elements in the given collection.</a:t>
            </a:r>
          </a:p>
          <a:p>
            <a:r>
              <a:rPr lang="en-US" dirty="0" smtClean="0"/>
              <a:t>equals(Object o) 	        This method compares the specified object with this collection for equality.</a:t>
            </a:r>
          </a:p>
          <a:p>
            <a:r>
              <a:rPr lang="en-US" dirty="0" err="1" smtClean="0"/>
              <a:t>hashCode</a:t>
            </a:r>
            <a:r>
              <a:rPr lang="en-US" dirty="0" smtClean="0"/>
              <a:t>() 	                This method is used to return the hash code value for this collection.</a:t>
            </a:r>
          </a:p>
          <a:p>
            <a:r>
              <a:rPr lang="en-US" dirty="0" err="1" smtClean="0"/>
              <a:t>isEmpty</a:t>
            </a:r>
            <a:r>
              <a:rPr lang="en-US" dirty="0" smtClean="0"/>
              <a:t>() 	                This method returns true if this collection contains no elements.</a:t>
            </a:r>
          </a:p>
          <a:p>
            <a:r>
              <a:rPr lang="en-US" dirty="0" smtClean="0"/>
              <a:t>iterator() 	                This method returns an iterator over the elements in this collection.</a:t>
            </a:r>
          </a:p>
          <a:p>
            <a:r>
              <a:rPr lang="en-US" dirty="0" smtClean="0"/>
              <a:t>max() 	                    This method is used to return the maximum value present in the collection.</a:t>
            </a:r>
          </a:p>
          <a:p>
            <a:r>
              <a:rPr lang="en-US" dirty="0" err="1" smtClean="0"/>
              <a:t>parallelStream</a:t>
            </a:r>
            <a:r>
              <a:rPr lang="en-US" dirty="0" smtClean="0"/>
              <a:t>() 	        This method returns a parallel Stream with this collection as its source.</a:t>
            </a:r>
          </a:p>
          <a:p>
            <a:r>
              <a:rPr lang="en-US" dirty="0" smtClean="0"/>
              <a:t>remove(Object o) 	        This method is used to remove the given object from the collection. If there are duplicate values, then this method removes the first occurrence of the object.</a:t>
            </a:r>
          </a:p>
          <a:p>
            <a:r>
              <a:rPr lang="en-US" dirty="0" err="1" smtClean="0"/>
              <a:t>removeAll</a:t>
            </a:r>
            <a:r>
              <a:rPr lang="en-US" dirty="0" smtClean="0"/>
              <a:t>(Collection c) 	This method is used to remove all the objects mentioned in the given collection from the collection.</a:t>
            </a:r>
          </a:p>
          <a:p>
            <a:r>
              <a:rPr lang="en-US" dirty="0" err="1" smtClean="0"/>
              <a:t>removeIf</a:t>
            </a:r>
            <a:r>
              <a:rPr lang="en-US" dirty="0" smtClean="0"/>
              <a:t>(Predicate filter) 	This method is used to removes all the elements of this collection that satisfy the given predicate.</a:t>
            </a:r>
          </a:p>
          <a:p>
            <a:r>
              <a:rPr lang="en-US" dirty="0" err="1" smtClean="0"/>
              <a:t>retainAll</a:t>
            </a:r>
            <a:r>
              <a:rPr lang="en-US" dirty="0" smtClean="0"/>
              <a:t>(Collection c) 	This method is used to retains only the elements in this collection that are contained in the specified collection.</a:t>
            </a:r>
          </a:p>
          <a:p>
            <a:r>
              <a:rPr lang="en-US" dirty="0" smtClean="0"/>
              <a:t>size() 	                    This method is used to return the number of elements in the collection.</a:t>
            </a:r>
          </a:p>
          <a:p>
            <a:r>
              <a:rPr lang="en-US" dirty="0" err="1" smtClean="0"/>
              <a:t>spliterator</a:t>
            </a:r>
            <a:r>
              <a:rPr lang="en-US" dirty="0" smtClean="0"/>
              <a:t>() 	            This method is used to create a </a:t>
            </a:r>
            <a:r>
              <a:rPr lang="en-US" dirty="0" err="1" smtClean="0"/>
              <a:t>Spliterator</a:t>
            </a:r>
            <a:r>
              <a:rPr lang="en-US" dirty="0" smtClean="0"/>
              <a:t> over the elements in this collection.</a:t>
            </a:r>
          </a:p>
          <a:p>
            <a:r>
              <a:rPr lang="en-US" dirty="0" smtClean="0"/>
              <a:t>stream() 	                This method is used to return a sequential Stream with this collection as its source.</a:t>
            </a:r>
          </a:p>
          <a:p>
            <a:r>
              <a:rPr lang="en-US" dirty="0" err="1" smtClean="0"/>
              <a:t>toArray</a:t>
            </a:r>
            <a:r>
              <a:rPr lang="en-US" dirty="0" smtClean="0"/>
              <a:t>() 	                This method is used to return an array containing all of the elements in this collection.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1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619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Collection Framework </vt:lpstr>
      <vt:lpstr>PowerPoint Presentation</vt:lpstr>
      <vt:lpstr>What is a collection?</vt:lpstr>
      <vt:lpstr>Why do we need a framework? </vt:lpstr>
      <vt:lpstr>What is collection framework in java? </vt:lpstr>
      <vt:lpstr>PowerPoint Presentation</vt:lpstr>
      <vt:lpstr>PowerPoint Presentation</vt:lpstr>
      <vt:lpstr>Collection Interface</vt:lpstr>
      <vt:lpstr>Methods defined in collection Interface</vt:lpstr>
      <vt:lpstr>PowerPoint Presentation</vt:lpstr>
      <vt:lpstr>List , Set and Queue</vt:lpstr>
      <vt:lpstr>When to use List and when to use set?</vt:lpstr>
      <vt:lpstr>ArrayList and LinkedList</vt:lpstr>
      <vt:lpstr>Vector and Stack</vt:lpstr>
      <vt:lpstr>Priority Queue</vt:lpstr>
      <vt:lpstr>Dequeue and Array Dequeue</vt:lpstr>
      <vt:lpstr>HashSet and LinkedHashSet:</vt:lpstr>
      <vt:lpstr>Sorted Set and Tree Set</vt:lpstr>
      <vt:lpstr>PowerPoint Presentation</vt:lpstr>
      <vt:lpstr>HashMap and Linked HashMap</vt:lpstr>
      <vt:lpstr>TreeMap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Namitha Prabhu</dc:creator>
  <cp:lastModifiedBy>Namitha Prabhu</cp:lastModifiedBy>
  <cp:revision>16</cp:revision>
  <dcterms:created xsi:type="dcterms:W3CDTF">2020-09-07T07:56:35Z</dcterms:created>
  <dcterms:modified xsi:type="dcterms:W3CDTF">2020-09-07T15:55:53Z</dcterms:modified>
</cp:coreProperties>
</file>