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sldIdLst>
    <p:sldId id="257" r:id="rId2"/>
    <p:sldId id="258" r:id="rId3"/>
    <p:sldId id="259" r:id="rId4"/>
    <p:sldId id="261" r:id="rId5"/>
    <p:sldId id="268" r:id="rId6"/>
    <p:sldId id="264" r:id="rId7"/>
    <p:sldId id="265" r:id="rId8"/>
    <p:sldId id="26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4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81" d="100"/>
          <a:sy n="81" d="100"/>
        </p:scale>
        <p:origin x="-288" y="-48"/>
      </p:cViewPr>
      <p:guideLst>
        <p:guide orient="horz" pos="2160"/>
        <p:guide pos="4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D546702-FFB3-4184-A312-403217E01D91}" type="datetimeFigureOut">
              <a:rPr lang="en-US" smtClean="0"/>
              <a:t>6/6/2018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8491F85-9CE2-4797-BDE2-3FC0C242100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46702-FFB3-4184-A312-403217E01D91}"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91F85-9CE2-4797-BDE2-3FC0C24210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46702-FFB3-4184-A312-403217E01D91}"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91F85-9CE2-4797-BDE2-3FC0C24210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46702-FFB3-4184-A312-403217E01D91}"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91F85-9CE2-4797-BDE2-3FC0C24210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546702-FFB3-4184-A312-403217E01D91}"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91F85-9CE2-4797-BDE2-3FC0C242100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546702-FFB3-4184-A312-403217E01D91}"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91F85-9CE2-4797-BDE2-3FC0C24210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546702-FFB3-4184-A312-403217E01D91}" type="datetimeFigureOut">
              <a:rPr lang="en-US" smtClean="0"/>
              <a:t>6/6/2018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91F85-9CE2-4797-BDE2-3FC0C24210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546702-FFB3-4184-A312-403217E01D91}" type="datetimeFigureOut">
              <a:rPr lang="en-US" smtClean="0"/>
              <a:t>6/6/2018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91F85-9CE2-4797-BDE2-3FC0C24210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46702-FFB3-4184-A312-403217E01D91}" type="datetimeFigureOut">
              <a:rPr lang="en-US" smtClean="0"/>
              <a:t>6/6/2018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91F85-9CE2-4797-BDE2-3FC0C24210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546702-FFB3-4184-A312-403217E01D91}"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91F85-9CE2-4797-BDE2-3FC0C24210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546702-FFB3-4184-A312-403217E01D91}"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8491F85-9CE2-4797-BDE2-3FC0C2421002}"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546702-FFB3-4184-A312-403217E01D91}" type="datetimeFigureOut">
              <a:rPr lang="en-US" smtClean="0"/>
              <a:t>6/6/2018</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8491F85-9CE2-4797-BDE2-3FC0C2421002}"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6225"/>
            <a:ext cx="10515600" cy="1325563"/>
          </a:xfrm>
        </p:spPr>
        <p:txBody>
          <a:bodyPr>
            <a:normAutofit/>
          </a:bodyPr>
          <a:lstStyle/>
          <a:p>
            <a:r>
              <a:rPr lang="en-US" sz="4400" dirty="0" smtClean="0"/>
              <a:t>About My Self:</a:t>
            </a:r>
            <a:endParaRPr lang="en-US" sz="4400" dirty="0"/>
          </a:p>
        </p:txBody>
      </p:sp>
      <p:sp>
        <p:nvSpPr>
          <p:cNvPr id="3" name="Content Placeholder 2"/>
          <p:cNvSpPr>
            <a:spLocks noGrp="1"/>
          </p:cNvSpPr>
          <p:nvPr>
            <p:ph idx="1"/>
          </p:nvPr>
        </p:nvSpPr>
        <p:spPr>
          <a:xfrm>
            <a:off x="990600" y="1800225"/>
            <a:ext cx="10515600" cy="4351338"/>
          </a:xfrm>
        </p:spPr>
        <p:txBody>
          <a:bodyPr>
            <a:normAutofit/>
          </a:bodyPr>
          <a:lstStyle/>
          <a:p>
            <a:r>
              <a:rPr lang="en-US" sz="2400" dirty="0" smtClean="0"/>
              <a:t>Name                        :   A. </a:t>
            </a:r>
            <a:r>
              <a:rPr lang="en-US" sz="2400" dirty="0" err="1" smtClean="0"/>
              <a:t>Ramyareddy</a:t>
            </a:r>
            <a:endParaRPr lang="en-US" sz="2400" dirty="0" smtClean="0"/>
          </a:p>
          <a:p>
            <a:r>
              <a:rPr lang="en-US" sz="2400" dirty="0" smtClean="0"/>
              <a:t>Email id                    :   ramya.anupati95@gmail.com</a:t>
            </a:r>
          </a:p>
          <a:p>
            <a:r>
              <a:rPr lang="en-US" sz="2400" dirty="0" smtClean="0"/>
              <a:t>Phone number         :   +91-9951317508</a:t>
            </a:r>
          </a:p>
          <a:p>
            <a:r>
              <a:rPr lang="en-US" sz="2400" dirty="0" smtClean="0"/>
              <a:t>Address                     :   H.no-5-8-709/1A, Ashok </a:t>
            </a:r>
            <a:r>
              <a:rPr lang="en-US" sz="2400" dirty="0" err="1" smtClean="0"/>
              <a:t>nagar</a:t>
            </a:r>
            <a:r>
              <a:rPr lang="en-US" sz="2400" dirty="0" smtClean="0"/>
              <a:t> colony,                                                      			         </a:t>
            </a:r>
            <a:r>
              <a:rPr lang="en-US" sz="2400" dirty="0" err="1" smtClean="0"/>
              <a:t>Kamareddy</a:t>
            </a:r>
            <a:r>
              <a:rPr lang="en-US" sz="2400" dirty="0" smtClean="0"/>
              <a:t>, </a:t>
            </a:r>
            <a:r>
              <a:rPr lang="en-US" sz="2400" dirty="0" err="1" smtClean="0"/>
              <a:t>Nizamabad</a:t>
            </a:r>
            <a:r>
              <a:rPr lang="en-US" sz="2400" dirty="0" smtClean="0"/>
              <a:t>                           </a:t>
            </a:r>
          </a:p>
          <a:p>
            <a:r>
              <a:rPr lang="en-US" sz="2400" dirty="0"/>
              <a:t>DOB                          </a:t>
            </a:r>
            <a:r>
              <a:rPr lang="en-US" sz="2400" dirty="0" smtClean="0"/>
              <a:t> :   03-08-1995</a:t>
            </a:r>
            <a:endParaRPr lang="en-US" sz="2400" dirty="0"/>
          </a:p>
          <a:p>
            <a:r>
              <a:rPr lang="en-US" sz="2400" dirty="0"/>
              <a:t>Languages Known     </a:t>
            </a:r>
            <a:r>
              <a:rPr lang="en-US" sz="2400" dirty="0" smtClean="0"/>
              <a:t>:  Telugu</a:t>
            </a:r>
            <a:r>
              <a:rPr lang="en-US" sz="2400" dirty="0"/>
              <a:t>, English.</a:t>
            </a:r>
          </a:p>
          <a:p>
            <a:pPr marL="0" indent="0">
              <a:buNone/>
            </a:pPr>
            <a:endParaRPr lang="en-US" dirty="0"/>
          </a:p>
          <a:p>
            <a:endParaRPr lang="en-US" dirty="0" smtClean="0"/>
          </a:p>
        </p:txBody>
      </p:sp>
    </p:spTree>
    <p:extLst>
      <p:ext uri="{BB962C8B-B14F-4D97-AF65-F5344CB8AC3E}">
        <p14:creationId xmlns:p14="http://schemas.microsoft.com/office/powerpoint/2010/main" val="3284385828"/>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704088"/>
            <a:ext cx="10972800" cy="1143000"/>
          </a:xfrm>
        </p:spPr>
        <p:txBody>
          <a:bodyPr/>
          <a:lstStyle/>
          <a:p>
            <a:r>
              <a:rPr lang="en-US" sz="4400" dirty="0" smtClean="0"/>
              <a:t>Personal Details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Father Name            :       A. </a:t>
            </a:r>
            <a:r>
              <a:rPr lang="en-US" dirty="0" err="1" smtClean="0"/>
              <a:t>Lachireddy</a:t>
            </a:r>
            <a:endParaRPr lang="en-US" dirty="0" smtClean="0"/>
          </a:p>
          <a:p>
            <a:r>
              <a:rPr lang="en-US" dirty="0" smtClean="0"/>
              <a:t>Mother Name          :       </a:t>
            </a:r>
            <a:r>
              <a:rPr lang="en-US" dirty="0" err="1" smtClean="0"/>
              <a:t>Lavanya</a:t>
            </a:r>
            <a:endParaRPr lang="en-US" dirty="0" smtClean="0"/>
          </a:p>
          <a:p>
            <a:r>
              <a:rPr lang="en-US" dirty="0" smtClean="0"/>
              <a:t>I have one </a:t>
            </a:r>
            <a:r>
              <a:rPr lang="en-US" dirty="0" err="1" smtClean="0"/>
              <a:t>Sibiling</a:t>
            </a:r>
            <a:r>
              <a:rPr lang="en-US" dirty="0" smtClean="0"/>
              <a:t>   :      Younger Brother</a:t>
            </a:r>
          </a:p>
          <a:p>
            <a:r>
              <a:rPr lang="en-US" dirty="0" smtClean="0"/>
              <a:t>Brother name           :      A. </a:t>
            </a:r>
            <a:r>
              <a:rPr lang="en-US" dirty="0" err="1" smtClean="0"/>
              <a:t>Anvesh</a:t>
            </a:r>
            <a:r>
              <a:rPr lang="en-US" dirty="0" smtClean="0"/>
              <a:t> Reddy</a:t>
            </a:r>
          </a:p>
          <a:p>
            <a:r>
              <a:rPr lang="en-US" dirty="0" smtClean="0"/>
              <a:t>My father is Business man and my mother is Homemaker.</a:t>
            </a:r>
          </a:p>
          <a:p>
            <a:r>
              <a:rPr lang="en-US" dirty="0" smtClean="0"/>
              <a:t>And my brother Studying B.tech 3</a:t>
            </a:r>
            <a:r>
              <a:rPr lang="en-US" baseline="30000" dirty="0" smtClean="0"/>
              <a:t>rd</a:t>
            </a:r>
            <a:r>
              <a:rPr lang="en-US" dirty="0" smtClean="0"/>
              <a:t> year in Sri </a:t>
            </a:r>
            <a:r>
              <a:rPr lang="en-US" dirty="0" err="1" smtClean="0"/>
              <a:t>Indu</a:t>
            </a:r>
            <a:r>
              <a:rPr lang="en-US" dirty="0" smtClean="0"/>
              <a:t> College of Engineering</a:t>
            </a:r>
          </a:p>
        </p:txBody>
      </p:sp>
    </p:spTree>
    <p:extLst>
      <p:ext uri="{BB962C8B-B14F-4D97-AF65-F5344CB8AC3E}">
        <p14:creationId xmlns:p14="http://schemas.microsoft.com/office/powerpoint/2010/main" val="2009223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23" y="389552"/>
            <a:ext cx="10515600" cy="1325563"/>
          </a:xfrm>
        </p:spPr>
        <p:txBody>
          <a:bodyPr>
            <a:normAutofit fontScale="90000"/>
          </a:bodyPr>
          <a:lstStyle/>
          <a:p>
            <a:r>
              <a:rPr lang="en" dirty="0"/>
              <a:t/>
            </a:r>
            <a:br>
              <a:rPr lang="en" dirty="0"/>
            </a:br>
            <a:r>
              <a:rPr lang="en-US" sz="4900" dirty="0"/>
              <a:t>Academic </a:t>
            </a:r>
            <a:r>
              <a:rPr lang="en-US" sz="4900" dirty="0" smtClean="0"/>
              <a:t>Credentials</a:t>
            </a:r>
            <a:r>
              <a:rPr lang="en-US" dirty="0" smtClean="0"/>
              <a:t>:</a:t>
            </a:r>
            <a:endParaRPr lang="en-US" dirty="0"/>
          </a:p>
        </p:txBody>
      </p:sp>
      <p:sp>
        <p:nvSpPr>
          <p:cNvPr id="3" name="Content Placeholder 2"/>
          <p:cNvSpPr>
            <a:spLocks noGrp="1"/>
          </p:cNvSpPr>
          <p:nvPr>
            <p:ph idx="1"/>
          </p:nvPr>
        </p:nvSpPr>
        <p:spPr>
          <a:xfrm>
            <a:off x="609600" y="1267269"/>
            <a:ext cx="10972800" cy="4389120"/>
          </a:xfrm>
        </p:spPr>
        <p:txBody>
          <a:bodyPr>
            <a:normAutofit lnSpcReduction="10000"/>
          </a:bodyPr>
          <a:lstStyle/>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latin typeface="Times New Roman" panose="02020603050405020304" pitchFamily="18" charset="0"/>
                <a:cs typeface="Times New Roman" panose="02020603050405020304" pitchFamily="18" charset="0"/>
              </a:rPr>
              <a:t>B.tech from Swami Vivekananda Institute of Technology, </a:t>
            </a:r>
            <a:r>
              <a:rPr lang="en-US" dirty="0" err="1" smtClean="0">
                <a:latin typeface="Times New Roman" panose="02020603050405020304" pitchFamily="18" charset="0"/>
                <a:cs typeface="Times New Roman" panose="02020603050405020304" pitchFamily="18" charset="0"/>
              </a:rPr>
              <a:t>Secunderabad</a:t>
            </a:r>
            <a:r>
              <a:rPr lang="en-US" dirty="0" smtClean="0">
                <a:latin typeface="Times New Roman" panose="02020603050405020304" pitchFamily="18" charset="0"/>
                <a:cs typeface="Times New Roman" panose="02020603050405020304" pitchFamily="18" charset="0"/>
              </a:rPr>
              <a:t> with an aggregate of 70%, in 2016.</a:t>
            </a:r>
          </a:p>
          <a:p>
            <a:pPr>
              <a:buFont typeface="Arial" pitchFamily="34" charset="0"/>
              <a:buChar char="•"/>
            </a:pPr>
            <a:endParaRPr lang="en" sz="28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Intermediate (MPC) from Board of Intermediate (BIE) with aggregate of 90% in 2012.</a:t>
            </a:r>
          </a:p>
          <a:p>
            <a:pPr>
              <a:buFont typeface="Arial" pitchFamily="34" charset="0"/>
              <a:buChar char="•"/>
            </a:pPr>
            <a:endParaRPr lang="en" sz="2800" dirty="0">
              <a:latin typeface="Times New Roman" panose="02020603050405020304" pitchFamily="18" charset="0"/>
              <a:cs typeface="Times New Roman" panose="02020603050405020304" pitchFamily="18" charset="0"/>
            </a:endParaRPr>
          </a:p>
          <a:p>
            <a:pPr>
              <a:buFont typeface="Arial" pitchFamily="34" charset="0"/>
              <a:buChar char="•"/>
            </a:pPr>
            <a:r>
              <a:rPr lang="en-US" sz="2800" dirty="0">
                <a:latin typeface="Times New Roman" panose="02020603050405020304" pitchFamily="18" charset="0"/>
                <a:cs typeface="Times New Roman" panose="02020603050405020304" pitchFamily="18" charset="0"/>
              </a:rPr>
              <a:t>S.S.C from </a:t>
            </a:r>
            <a:r>
              <a:rPr lang="en-US" sz="2800" dirty="0" err="1" smtClean="0">
                <a:latin typeface="Times New Roman" panose="02020603050405020304" pitchFamily="18" charset="0"/>
                <a:cs typeface="Times New Roman" panose="02020603050405020304" pitchFamily="18" charset="0"/>
              </a:rPr>
              <a:t>Vasavi</a:t>
            </a:r>
            <a:r>
              <a:rPr lang="en-US" sz="2800" dirty="0" smtClean="0">
                <a:latin typeface="Times New Roman" panose="02020603050405020304" pitchFamily="18" charset="0"/>
                <a:cs typeface="Times New Roman" panose="02020603050405020304" pitchFamily="18" charset="0"/>
              </a:rPr>
              <a:t> public school </a:t>
            </a:r>
            <a:r>
              <a:rPr lang="en-US" sz="2800" dirty="0" err="1" smtClean="0">
                <a:latin typeface="Times New Roman" panose="02020603050405020304" pitchFamily="18" charset="0"/>
                <a:cs typeface="Times New Roman" panose="02020603050405020304" pitchFamily="18" charset="0"/>
              </a:rPr>
              <a:t>Kamareddy</a:t>
            </a:r>
            <a:r>
              <a:rPr lang="en-US" sz="2800" dirty="0" smtClean="0">
                <a:latin typeface="Times New Roman" panose="02020603050405020304" pitchFamily="18" charset="0"/>
                <a:cs typeface="Times New Roman" panose="02020603050405020304" pitchFamily="18" charset="0"/>
              </a:rPr>
              <a:t> with </a:t>
            </a:r>
            <a:r>
              <a:rPr lang="en-US" sz="2800" dirty="0">
                <a:latin typeface="Times New Roman" panose="02020603050405020304" pitchFamily="18" charset="0"/>
                <a:cs typeface="Times New Roman" panose="02020603050405020304" pitchFamily="18" charset="0"/>
              </a:rPr>
              <a:t>aggregate of </a:t>
            </a:r>
            <a:r>
              <a:rPr lang="en-US" sz="2800" dirty="0" smtClean="0">
                <a:latin typeface="Times New Roman" panose="02020603050405020304" pitchFamily="18" charset="0"/>
                <a:cs typeface="Times New Roman" panose="02020603050405020304" pitchFamily="18" charset="0"/>
              </a:rPr>
              <a:t>93% </a:t>
            </a:r>
            <a:r>
              <a:rPr lang="en-US" sz="2800" dirty="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2010. </a:t>
            </a:r>
          </a:p>
        </p:txBody>
      </p:sp>
    </p:spTree>
    <p:extLst>
      <p:ext uri="{BB962C8B-B14F-4D97-AF65-F5344CB8AC3E}">
        <p14:creationId xmlns:p14="http://schemas.microsoft.com/office/powerpoint/2010/main" val="1266006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0981"/>
            <a:ext cx="10972800" cy="1143000"/>
          </a:xfrm>
        </p:spPr>
        <p:txBody>
          <a:bodyPr>
            <a:normAutofit/>
          </a:bodyPr>
          <a:lstStyle/>
          <a:p>
            <a:r>
              <a:rPr lang="en-US" sz="4400" dirty="0"/>
              <a:t>Academic </a:t>
            </a:r>
            <a:r>
              <a:rPr lang="en-US" sz="4400" dirty="0" smtClean="0"/>
              <a:t>Project Details:</a:t>
            </a:r>
            <a:endParaRPr lang="en-US" sz="4400" dirty="0"/>
          </a:p>
        </p:txBody>
      </p:sp>
      <p:sp>
        <p:nvSpPr>
          <p:cNvPr id="3" name="Content Placeholder 2"/>
          <p:cNvSpPr>
            <a:spLocks noGrp="1"/>
          </p:cNvSpPr>
          <p:nvPr>
            <p:ph idx="1"/>
          </p:nvPr>
        </p:nvSpPr>
        <p:spPr>
          <a:xfrm>
            <a:off x="609600" y="2732644"/>
            <a:ext cx="10972800" cy="4389120"/>
          </a:xfrm>
        </p:spPr>
        <p:txBody>
          <a:bodyPr>
            <a:normAutofit/>
          </a:bodyPr>
          <a:lstStyle/>
          <a:p>
            <a:r>
              <a:rPr lang="en-US" sz="2400" b="1" dirty="0" smtClean="0">
                <a:latin typeface="Times New Roman" panose="02020603050405020304" pitchFamily="18" charset="0"/>
                <a:cs typeface="Times New Roman" panose="02020603050405020304" pitchFamily="18" charset="0"/>
              </a:rPr>
              <a:t>TITLE</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Multi-faced Workplace Grievance Reporting Mechanism</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DESCRIPTION: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It is web based application for primarily providing training to the employees who provide customized solutions to meet organizational needs. This system can be used as an application for the HR department to maintain the generate employee reports .  (Team size-3)</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256891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862" y="618518"/>
            <a:ext cx="9905999" cy="1478570"/>
          </a:xfrm>
        </p:spPr>
        <p:txBody>
          <a:bodyPr>
            <a:normAutofit/>
          </a:bodyPr>
          <a:lstStyle/>
          <a:p>
            <a:r>
              <a:rPr lang="en-IN" sz="3600" dirty="0" smtClean="0"/>
              <a:t>EXTRA-CURRICULAR ACTIVITES</a:t>
            </a:r>
            <a:br>
              <a:rPr lang="en-IN" sz="3600" dirty="0" smtClean="0"/>
            </a:br>
            <a:endParaRPr lang="en-IN" sz="3600" dirty="0"/>
          </a:p>
        </p:txBody>
      </p:sp>
      <p:sp>
        <p:nvSpPr>
          <p:cNvPr id="6" name="Content Placeholder 5"/>
          <p:cNvSpPr>
            <a:spLocks noGrp="1"/>
          </p:cNvSpPr>
          <p:nvPr>
            <p:ph idx="1"/>
          </p:nvPr>
        </p:nvSpPr>
        <p:spPr/>
        <p:txBody>
          <a:bodyPr/>
          <a:lstStyle/>
          <a:p>
            <a:r>
              <a:rPr lang="en-IN" dirty="0" smtClean="0"/>
              <a:t>Participated in power point presentation on the occasion of the technical fest  VENCEREMOS-2014 conducted at </a:t>
            </a:r>
            <a:r>
              <a:rPr lang="en-IN" dirty="0" err="1" smtClean="0"/>
              <a:t>Gokaraju</a:t>
            </a:r>
            <a:r>
              <a:rPr lang="en-IN" dirty="0" smtClean="0"/>
              <a:t> </a:t>
            </a:r>
            <a:r>
              <a:rPr lang="en-IN" dirty="0" err="1"/>
              <a:t>R</a:t>
            </a:r>
            <a:r>
              <a:rPr lang="en-IN" dirty="0" err="1" smtClean="0"/>
              <a:t>angaraju</a:t>
            </a:r>
            <a:r>
              <a:rPr lang="en-IN" dirty="0" smtClean="0"/>
              <a:t> Institution of  Engineering and Technology.</a:t>
            </a:r>
          </a:p>
          <a:p>
            <a:r>
              <a:rPr lang="en-IN" dirty="0" smtClean="0"/>
              <a:t>Participated in DIGITAL LITERACY TRAINER’S PROGRAM conducted by TITA(</a:t>
            </a:r>
            <a:r>
              <a:rPr lang="en-IN" dirty="0" err="1" smtClean="0"/>
              <a:t>Telangana</a:t>
            </a:r>
            <a:r>
              <a:rPr lang="en-IN" dirty="0" smtClean="0"/>
              <a:t> Information Technology Association).</a:t>
            </a:r>
            <a:endParaRPr lang="en-IN" dirty="0"/>
          </a:p>
        </p:txBody>
      </p:sp>
      <p:sp>
        <p:nvSpPr>
          <p:cNvPr id="5" name="Rectangle 1"/>
          <p:cNvSpPr>
            <a:spLocks noChangeArrowheads="1"/>
          </p:cNvSpPr>
          <p:nvPr/>
        </p:nvSpPr>
        <p:spPr bwMode="auto">
          <a:xfrm>
            <a:off x="2806700" y="3740864"/>
            <a:ext cx="4315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58250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297"/>
            <a:ext cx="10515600" cy="1325563"/>
          </a:xfrm>
        </p:spPr>
        <p:txBody>
          <a:bodyPr>
            <a:noAutofit/>
          </a:bodyPr>
          <a:lstStyle/>
          <a:p>
            <a:r>
              <a:rPr lang="en-US" sz="4400" dirty="0" smtClean="0"/>
              <a:t>Strength and Weaknesses:</a:t>
            </a:r>
            <a:r>
              <a:rPr lang="en-US" sz="4400" dirty="0"/>
              <a:t/>
            </a:r>
            <a:br>
              <a:rPr lang="en-US" sz="4400" dirty="0"/>
            </a:br>
            <a:endParaRPr lang="en-US" sz="4400" dirty="0"/>
          </a:p>
        </p:txBody>
      </p:sp>
      <p:sp>
        <p:nvSpPr>
          <p:cNvPr id="3" name="Content Placeholder 2"/>
          <p:cNvSpPr>
            <a:spLocks noGrp="1"/>
          </p:cNvSpPr>
          <p:nvPr>
            <p:ph idx="1"/>
          </p:nvPr>
        </p:nvSpPr>
        <p:spPr>
          <a:xfrm>
            <a:off x="838200" y="2527305"/>
            <a:ext cx="10515600" cy="3649663"/>
          </a:xfrm>
        </p:spPr>
        <p:txBody>
          <a:bodyPr/>
          <a:lstStyle/>
          <a:p>
            <a:r>
              <a:rPr lang="en-US" dirty="0" smtClean="0"/>
              <a:t>Strength	   :     </a:t>
            </a:r>
            <a:r>
              <a:rPr lang="en-US" dirty="0"/>
              <a:t>My strength is  </a:t>
            </a:r>
            <a:r>
              <a:rPr lang="en-US" dirty="0" smtClean="0"/>
              <a:t>I am hard worker and self motivated.</a:t>
            </a:r>
          </a:p>
          <a:p>
            <a:r>
              <a:rPr lang="en-US" dirty="0" smtClean="0"/>
              <a:t>Weaknesses :   </a:t>
            </a:r>
            <a:r>
              <a:rPr lang="en-US" dirty="0"/>
              <a:t>My weakness is I easily trust </a:t>
            </a:r>
            <a:r>
              <a:rPr lang="en-US" dirty="0" smtClean="0"/>
              <a:t>every one and </a:t>
            </a:r>
            <a:r>
              <a:rPr lang="en-US" dirty="0"/>
              <a:t>over </a:t>
            </a:r>
            <a:r>
              <a:rPr lang="en-US" dirty="0" smtClean="0"/>
              <a:t>				              friendly </a:t>
            </a:r>
            <a:r>
              <a:rPr lang="en-US" dirty="0"/>
              <a:t>nature.</a:t>
            </a:r>
          </a:p>
        </p:txBody>
      </p:sp>
    </p:spTree>
    <p:extLst>
      <p:ext uri="{BB962C8B-B14F-4D97-AF65-F5344CB8AC3E}">
        <p14:creationId xmlns:p14="http://schemas.microsoft.com/office/powerpoint/2010/main" val="187306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557" y="1251560"/>
            <a:ext cx="9905999" cy="1478570"/>
          </a:xfrm>
        </p:spPr>
        <p:txBody>
          <a:bodyPr>
            <a:normAutofit fontScale="90000"/>
          </a:bodyPr>
          <a:lstStyle/>
          <a:p>
            <a:r>
              <a:rPr lang="en-US" dirty="0" smtClean="0"/>
              <a:t/>
            </a:r>
            <a:br>
              <a:rPr lang="en-US" dirty="0" smtClean="0"/>
            </a:br>
            <a:r>
              <a:rPr lang="en-US" dirty="0"/>
              <a:t/>
            </a:r>
            <a:br>
              <a:rPr lang="en-US" dirty="0"/>
            </a:br>
            <a:r>
              <a:rPr lang="en-US" sz="4000" dirty="0" smtClean="0"/>
              <a:t/>
            </a:r>
            <a:br>
              <a:rPr lang="en-US" sz="4000" dirty="0" smtClean="0"/>
            </a:br>
            <a:r>
              <a:rPr lang="en-US" dirty="0"/>
              <a:t/>
            </a:r>
            <a:br>
              <a:rPr lang="en-US" dirty="0"/>
            </a:br>
            <a:r>
              <a:rPr lang="en-US" sz="4900" dirty="0"/>
              <a:t>HOBBIES:</a:t>
            </a:r>
            <a:r>
              <a:rPr lang="en-US" dirty="0"/>
              <a:t/>
            </a:r>
            <a:br>
              <a:rPr lang="en-US" dirty="0"/>
            </a:br>
            <a:endParaRPr lang="en-US" dirty="0"/>
          </a:p>
        </p:txBody>
      </p:sp>
      <p:sp>
        <p:nvSpPr>
          <p:cNvPr id="3" name="Content Placeholder 2"/>
          <p:cNvSpPr>
            <a:spLocks noGrp="1"/>
          </p:cNvSpPr>
          <p:nvPr>
            <p:ph idx="1"/>
          </p:nvPr>
        </p:nvSpPr>
        <p:spPr>
          <a:xfrm>
            <a:off x="609600" y="2779536"/>
            <a:ext cx="10972800" cy="4389120"/>
          </a:xfrm>
        </p:spPr>
        <p:txBody>
          <a:bodyPr/>
          <a:lstStyle/>
          <a:p>
            <a:r>
              <a:rPr lang="en-US" dirty="0" smtClean="0"/>
              <a:t>Reading Books (Devotional and Human Personality)</a:t>
            </a:r>
          </a:p>
          <a:p>
            <a:r>
              <a:rPr lang="en-US" dirty="0" smtClean="0"/>
              <a:t>Playing Shuttles</a:t>
            </a:r>
          </a:p>
          <a:p>
            <a:r>
              <a:rPr lang="en-US" dirty="0" smtClean="0"/>
              <a:t>Listening to Music</a:t>
            </a:r>
          </a:p>
          <a:p>
            <a:pPr marL="0" indent="0">
              <a:buNone/>
            </a:pPr>
            <a:endParaRPr lang="en-US" dirty="0" smtClean="0"/>
          </a:p>
        </p:txBody>
      </p:sp>
    </p:spTree>
    <p:extLst>
      <p:ext uri="{BB962C8B-B14F-4D97-AF65-F5344CB8AC3E}">
        <p14:creationId xmlns:p14="http://schemas.microsoft.com/office/powerpoint/2010/main" val="1945127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Aim:</a:t>
            </a:r>
            <a:br>
              <a:rPr lang="en-US" sz="4400" dirty="0" smtClean="0"/>
            </a:br>
            <a:endParaRPr lang="en-US" sz="4400" dirty="0"/>
          </a:p>
        </p:txBody>
      </p:sp>
      <p:sp>
        <p:nvSpPr>
          <p:cNvPr id="3" name="Content Placeholder 2"/>
          <p:cNvSpPr>
            <a:spLocks noGrp="1"/>
          </p:cNvSpPr>
          <p:nvPr>
            <p:ph idx="4294967295"/>
          </p:nvPr>
        </p:nvSpPr>
        <p:spPr>
          <a:xfrm>
            <a:off x="0" y="1935163"/>
            <a:ext cx="10972800" cy="4389437"/>
          </a:xfrm>
        </p:spPr>
        <p:txBody>
          <a:bodyPr/>
          <a:lstStyle/>
          <a:p>
            <a:r>
              <a:rPr lang="en-US" dirty="0" smtClean="0"/>
              <a:t>My </a:t>
            </a:r>
            <a:r>
              <a:rPr lang="en-US" dirty="0"/>
              <a:t>long-term goal is </a:t>
            </a:r>
            <a:r>
              <a:rPr lang="en-US" dirty="0" smtClean="0"/>
              <a:t>Responsible position in a reputed organization, where I can utilize my skills effectively and efficiently, by making the optimum utilization  of the available resources, for the development of the Organization as well as my own growth.</a:t>
            </a:r>
            <a:r>
              <a:rPr lang="en-US" dirty="0"/>
              <a:t/>
            </a:r>
            <a:br>
              <a:rPr lang="en-US" dirty="0"/>
            </a:br>
            <a:endParaRPr lang="en-US" dirty="0"/>
          </a:p>
        </p:txBody>
      </p:sp>
    </p:spTree>
    <p:extLst>
      <p:ext uri="{BB962C8B-B14F-4D97-AF65-F5344CB8AC3E}">
        <p14:creationId xmlns:p14="http://schemas.microsoft.com/office/powerpoint/2010/main" val="1221509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992348">
            <a:off x="1364760" y="2673006"/>
            <a:ext cx="10983618" cy="1277652"/>
          </a:xfrm>
        </p:spPr>
        <p:txBody>
          <a:bodyPr>
            <a:normAutofit fontScale="90000"/>
          </a:bodyPr>
          <a:lstStyle/>
          <a:p>
            <a:r>
              <a:rPr lang="en-IN" dirty="0" smtClean="0"/>
              <a:t>                   </a:t>
            </a:r>
            <a:r>
              <a:rPr lang="en-IN" b="1" i="1" dirty="0" smtClean="0"/>
              <a:t>THANK YOU</a:t>
            </a:r>
            <a:br>
              <a:rPr lang="en-IN" b="1" i="1" dirty="0" smtClean="0"/>
            </a:br>
            <a:endParaRPr lang="en-IN" b="1" i="1" dirty="0"/>
          </a:p>
        </p:txBody>
      </p:sp>
    </p:spTree>
    <p:extLst>
      <p:ext uri="{BB962C8B-B14F-4D97-AF65-F5344CB8AC3E}">
        <p14:creationId xmlns:p14="http://schemas.microsoft.com/office/powerpoint/2010/main" val="36194261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TotalTime>
  <Words>291</Words>
  <Application>Microsoft Office PowerPoint</Application>
  <PresentationFormat>Custom</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About My Self:</vt:lpstr>
      <vt:lpstr>Personal Details:</vt:lpstr>
      <vt:lpstr> Academic Credentials:</vt:lpstr>
      <vt:lpstr>Academic Project Details:</vt:lpstr>
      <vt:lpstr>EXTRA-CURRICULAR ACTIVITES </vt:lpstr>
      <vt:lpstr>Strength and Weaknesses: </vt:lpstr>
      <vt:lpstr>    HOBBIES: </vt:lpstr>
      <vt:lpstr>Aim: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Prasanna</dc:creator>
  <cp:lastModifiedBy>dell laptop</cp:lastModifiedBy>
  <cp:revision>50</cp:revision>
  <dcterms:created xsi:type="dcterms:W3CDTF">2018-06-04T18:04:01Z</dcterms:created>
  <dcterms:modified xsi:type="dcterms:W3CDTF">2018-06-06T07:28:49Z</dcterms:modified>
</cp:coreProperties>
</file>