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4" r:id="rId1"/>
  </p:sldMasterIdLst>
  <p:notesMasterIdLst>
    <p:notesMasterId r:id="rId11"/>
  </p:notesMasterIdLst>
  <p:sldIdLst>
    <p:sldId id="262" r:id="rId2"/>
    <p:sldId id="260" r:id="rId3"/>
    <p:sldId id="263" r:id="rId4"/>
    <p:sldId id="264" r:id="rId5"/>
    <p:sldId id="267" r:id="rId6"/>
    <p:sldId id="271" r:id="rId7"/>
    <p:sldId id="272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"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2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4381-BF0E-44C8-BF31-A98DCD116884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4112F-0D2A-4A03-997E-2FB75814B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DF97DA-55E0-47EC-B2D2-A6C04B213B2C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8951B8-26DB-45D0-8616-E9BBD973A04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Introduction 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04664"/>
            <a:ext cx="7693152" cy="1509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5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Iam  Vemula.Anusha  only  Daughter of  Vemula.Srinivas and Dhana laxmi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is me Vemula.Anusha</a:t>
            </a:r>
            <a:endParaRPr lang="en-US" dirty="0"/>
          </a:p>
        </p:txBody>
      </p:sp>
      <p:pic>
        <p:nvPicPr>
          <p:cNvPr id="11" name="Content Placeholder 10" descr="IMG_173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920875"/>
            <a:ext cx="4191000" cy="4251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my cute and sweet Family</a:t>
            </a:r>
            <a:endParaRPr lang="en-US" dirty="0"/>
          </a:p>
        </p:txBody>
      </p:sp>
      <p:pic>
        <p:nvPicPr>
          <p:cNvPr id="4" name="Content Placeholder 3" descr="P_20170327_125510_B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81200"/>
            <a:ext cx="6781800" cy="4313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ChildHood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birth place is Bellampally Dist:Adilabad.</a:t>
            </a:r>
          </a:p>
          <a:p>
            <a:r>
              <a:rPr lang="en-US" dirty="0" smtClean="0"/>
              <a:t>I completed my schooling upto 5</a:t>
            </a:r>
            <a:r>
              <a:rPr lang="en-US" baseline="30000" dirty="0" smtClean="0"/>
              <a:t>th</a:t>
            </a:r>
            <a:r>
              <a:rPr lang="en-US" dirty="0" smtClean="0"/>
              <a:t> class in St.Antony High School. </a:t>
            </a:r>
          </a:p>
          <a:p>
            <a:r>
              <a:rPr lang="en-US" dirty="0" smtClean="0"/>
              <a:t>And 6</a:t>
            </a:r>
            <a:r>
              <a:rPr lang="en-US" baseline="30000" dirty="0" smtClean="0"/>
              <a:t>th</a:t>
            </a:r>
            <a:r>
              <a:rPr lang="en-US" dirty="0" smtClean="0"/>
              <a:t>  to 9</a:t>
            </a:r>
            <a:r>
              <a:rPr lang="en-US" baseline="30000" dirty="0" smtClean="0"/>
              <a:t>th</a:t>
            </a:r>
            <a:r>
              <a:rPr lang="en-US" dirty="0" smtClean="0"/>
              <a:t>  standard at Krishnaveni Talent School in Godavarikhani  Dist: Karimnagar.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standard in Montessori group of school Bhupalapelly.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Intermediate at Sri Chaithanya Junior college.</a:t>
            </a:r>
          </a:p>
          <a:p>
            <a:r>
              <a:rPr lang="en-US" dirty="0" smtClean="0"/>
              <a:t>My Graduation in Balaji Institute of Technology and Science.</a:t>
            </a:r>
          </a:p>
          <a:p>
            <a:r>
              <a:rPr lang="en-US" dirty="0" smtClean="0"/>
              <a:t>After completion of my graduation started taking coaching on java in Codethantra .</a:t>
            </a:r>
          </a:p>
          <a:p>
            <a:r>
              <a:rPr lang="en-US" dirty="0" smtClean="0"/>
              <a:t>At present Working in Nixinn Insights pvt.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Strength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Quick learner and ability to crop up with different situaeons</a:t>
            </a:r>
          </a:p>
          <a:p>
            <a:pPr lvl="0"/>
            <a:r>
              <a:rPr lang="en-US" dirty="0" smtClean="0"/>
              <a:t>Dedicated to work</a:t>
            </a:r>
          </a:p>
          <a:p>
            <a:pPr lvl="0"/>
            <a:r>
              <a:rPr lang="en-US" dirty="0" smtClean="0"/>
              <a:t>Team management </a:t>
            </a:r>
          </a:p>
          <a:p>
            <a:pPr lvl="0"/>
            <a:r>
              <a:rPr lang="en-US" dirty="0" smtClean="0"/>
              <a:t>I have positive attitude in </a:t>
            </a:r>
            <a:r>
              <a:rPr lang="en-US" smtClean="0"/>
              <a:t>my future.</a:t>
            </a:r>
            <a:endParaRPr lang="en-US" dirty="0" smtClean="0"/>
          </a:p>
          <a:p>
            <a:pPr lvl="0"/>
            <a:r>
              <a:rPr lang="en-US" dirty="0" smtClean="0"/>
              <a:t>Curious to learn</a:t>
            </a:r>
          </a:p>
          <a:p>
            <a:pPr lvl="0"/>
            <a:r>
              <a:rPr lang="en-US" dirty="0" smtClean="0"/>
              <a:t>Unhesitant to intimate the work and ask dout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  EXTRA CURRICULAR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completed Real Time Applications of Embedded Systems workshop at KU Warangal.</a:t>
            </a:r>
          </a:p>
          <a:p>
            <a:r>
              <a:rPr lang="en-US" dirty="0" smtClean="0"/>
              <a:t>Attended Workshop Robotics for 1 week.</a:t>
            </a:r>
          </a:p>
          <a:p>
            <a:r>
              <a:rPr lang="en-US" dirty="0" smtClean="0"/>
              <a:t>Internship on Power Plant Stimulation &amp; Distributing Controlling 	for 15 days  at </a:t>
            </a:r>
            <a:r>
              <a:rPr lang="en-US" dirty="0" err="1" smtClean="0"/>
              <a:t>NTPC,Ramagundam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Attended work shop about list of internet.</a:t>
            </a:r>
          </a:p>
          <a:p>
            <a:r>
              <a:rPr lang="en-US" dirty="0" err="1" smtClean="0"/>
              <a:t>Volenter</a:t>
            </a:r>
            <a:r>
              <a:rPr lang="en-US" smtClean="0"/>
              <a:t> for NSS BITS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About my friends </a:t>
            </a:r>
            <a:endParaRPr lang="en-US" dirty="0"/>
          </a:p>
        </p:txBody>
      </p:sp>
      <p:pic>
        <p:nvPicPr>
          <p:cNvPr id="5" name="Content Placeholder 4" descr="IMG-20170417-WA002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362200"/>
            <a:ext cx="4038600" cy="3429000"/>
          </a:xfrm>
        </p:spPr>
      </p:pic>
      <p:pic>
        <p:nvPicPr>
          <p:cNvPr id="6" name="Content Placeholder 5" descr="IMG_126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4038600" cy="3657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1224"/>
            <a:ext cx="7772400" cy="5759067"/>
          </a:xfrm>
        </p:spPr>
      </p:pic>
      <p:sp>
        <p:nvSpPr>
          <p:cNvPr id="7" name="Rectangle 6"/>
          <p:cNvSpPr/>
          <p:nvPr/>
        </p:nvSpPr>
        <p:spPr>
          <a:xfrm>
            <a:off x="6324600" y="6368626"/>
            <a:ext cx="20574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Thank-You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182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Introduction About me</vt:lpstr>
      <vt:lpstr>It is me Vemula.Anusha</vt:lpstr>
      <vt:lpstr>This is my cute and sweet Family</vt:lpstr>
      <vt:lpstr>About My ChildHood Days</vt:lpstr>
      <vt:lpstr>Slide 5</vt:lpstr>
      <vt:lpstr>              Strength </vt:lpstr>
      <vt:lpstr>       EXTRA CURRICULAR ACTIVITIES </vt:lpstr>
      <vt:lpstr>           About my friends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Anusha</dc:creator>
  <cp:lastModifiedBy>Winch Tech</cp:lastModifiedBy>
  <cp:revision>16</cp:revision>
  <dcterms:created xsi:type="dcterms:W3CDTF">2018-06-04T15:37:50Z</dcterms:created>
  <dcterms:modified xsi:type="dcterms:W3CDTF">2018-06-08T11:44:19Z</dcterms:modified>
</cp:coreProperties>
</file>