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1B8462F-8FC8-409C-B01B-4900E1F0B649}" type="datetimeFigureOut">
              <a:rPr lang="en-IN" smtClean="0"/>
              <a:t>27-07-2018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64E5C7-F5FE-4789-BB32-5DD27FF5541B}" type="slidenum">
              <a:rPr lang="en-IN" smtClean="0"/>
              <a:t>‹#›</a:t>
            </a:fld>
            <a:endParaRPr lang="en-IN"/>
          </a:p>
        </p:txBody>
      </p:sp>
    </p:spTree>
    <p:extLst>
      <p:ext uri="{BB962C8B-B14F-4D97-AF65-F5344CB8AC3E}">
        <p14:creationId xmlns:p14="http://schemas.microsoft.com/office/powerpoint/2010/main" val="392075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B8462F-8FC8-409C-B01B-4900E1F0B649}" type="datetimeFigureOut">
              <a:rPr lang="en-IN" smtClean="0"/>
              <a:t>27-07-2018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64E5C7-F5FE-4789-BB32-5DD27FF5541B}" type="slidenum">
              <a:rPr lang="en-IN" smtClean="0"/>
              <a:t>‹#›</a:t>
            </a:fld>
            <a:endParaRPr lang="en-IN"/>
          </a:p>
        </p:txBody>
      </p:sp>
    </p:spTree>
    <p:extLst>
      <p:ext uri="{BB962C8B-B14F-4D97-AF65-F5344CB8AC3E}">
        <p14:creationId xmlns:p14="http://schemas.microsoft.com/office/powerpoint/2010/main" val="384525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B8462F-8FC8-409C-B01B-4900E1F0B649}" type="datetimeFigureOut">
              <a:rPr lang="en-IN" smtClean="0"/>
              <a:t>27-07-2018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64E5C7-F5FE-4789-BB32-5DD27FF5541B}" type="slidenum">
              <a:rPr lang="en-IN" smtClean="0"/>
              <a:t>‹#›</a:t>
            </a:fld>
            <a:endParaRPr lang="en-IN"/>
          </a:p>
        </p:txBody>
      </p:sp>
    </p:spTree>
    <p:extLst>
      <p:ext uri="{BB962C8B-B14F-4D97-AF65-F5344CB8AC3E}">
        <p14:creationId xmlns:p14="http://schemas.microsoft.com/office/powerpoint/2010/main" val="80046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1B8462F-8FC8-409C-B01B-4900E1F0B649}" type="datetimeFigureOut">
              <a:rPr lang="en-IN" smtClean="0"/>
              <a:t>27-07-2018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64E5C7-F5FE-4789-BB32-5DD27FF5541B}" type="slidenum">
              <a:rPr lang="en-IN" smtClean="0"/>
              <a:t>‹#›</a:t>
            </a:fld>
            <a:endParaRPr lang="en-IN"/>
          </a:p>
        </p:txBody>
      </p:sp>
    </p:spTree>
    <p:extLst>
      <p:ext uri="{BB962C8B-B14F-4D97-AF65-F5344CB8AC3E}">
        <p14:creationId xmlns:p14="http://schemas.microsoft.com/office/powerpoint/2010/main" val="314511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B8462F-8FC8-409C-B01B-4900E1F0B649}" type="datetimeFigureOut">
              <a:rPr lang="en-IN" smtClean="0"/>
              <a:t>27-07-2018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64E5C7-F5FE-4789-BB32-5DD27FF5541B}" type="slidenum">
              <a:rPr lang="en-IN" smtClean="0"/>
              <a:t>‹#›</a:t>
            </a:fld>
            <a:endParaRPr lang="en-IN"/>
          </a:p>
        </p:txBody>
      </p:sp>
    </p:spTree>
    <p:extLst>
      <p:ext uri="{BB962C8B-B14F-4D97-AF65-F5344CB8AC3E}">
        <p14:creationId xmlns:p14="http://schemas.microsoft.com/office/powerpoint/2010/main" val="2532805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1B8462F-8FC8-409C-B01B-4900E1F0B649}" type="datetimeFigureOut">
              <a:rPr lang="en-IN" smtClean="0"/>
              <a:t>27-07-2018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64E5C7-F5FE-4789-BB32-5DD27FF5541B}" type="slidenum">
              <a:rPr lang="en-IN" smtClean="0"/>
              <a:t>‹#›</a:t>
            </a:fld>
            <a:endParaRPr lang="en-IN"/>
          </a:p>
        </p:txBody>
      </p:sp>
    </p:spTree>
    <p:extLst>
      <p:ext uri="{BB962C8B-B14F-4D97-AF65-F5344CB8AC3E}">
        <p14:creationId xmlns:p14="http://schemas.microsoft.com/office/powerpoint/2010/main" val="352247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1B8462F-8FC8-409C-B01B-4900E1F0B649}" type="datetimeFigureOut">
              <a:rPr lang="en-IN" smtClean="0"/>
              <a:t>27-07-2018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64E5C7-F5FE-4789-BB32-5DD27FF5541B}" type="slidenum">
              <a:rPr lang="en-IN" smtClean="0"/>
              <a:t>‹#›</a:t>
            </a:fld>
            <a:endParaRPr lang="en-IN"/>
          </a:p>
        </p:txBody>
      </p:sp>
    </p:spTree>
    <p:extLst>
      <p:ext uri="{BB962C8B-B14F-4D97-AF65-F5344CB8AC3E}">
        <p14:creationId xmlns:p14="http://schemas.microsoft.com/office/powerpoint/2010/main" val="2768059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1B8462F-8FC8-409C-B01B-4900E1F0B649}" type="datetimeFigureOut">
              <a:rPr lang="en-IN" smtClean="0"/>
              <a:t>27-07-2018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64E5C7-F5FE-4789-BB32-5DD27FF5541B}" type="slidenum">
              <a:rPr lang="en-IN" smtClean="0"/>
              <a:t>‹#›</a:t>
            </a:fld>
            <a:endParaRPr lang="en-IN"/>
          </a:p>
        </p:txBody>
      </p:sp>
    </p:spTree>
    <p:extLst>
      <p:ext uri="{BB962C8B-B14F-4D97-AF65-F5344CB8AC3E}">
        <p14:creationId xmlns:p14="http://schemas.microsoft.com/office/powerpoint/2010/main" val="50128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8462F-8FC8-409C-B01B-4900E1F0B649}" type="datetimeFigureOut">
              <a:rPr lang="en-IN" smtClean="0"/>
              <a:t>27-07-2018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64E5C7-F5FE-4789-BB32-5DD27FF5541B}" type="slidenum">
              <a:rPr lang="en-IN" smtClean="0"/>
              <a:t>‹#›</a:t>
            </a:fld>
            <a:endParaRPr lang="en-IN"/>
          </a:p>
        </p:txBody>
      </p:sp>
    </p:spTree>
    <p:extLst>
      <p:ext uri="{BB962C8B-B14F-4D97-AF65-F5344CB8AC3E}">
        <p14:creationId xmlns:p14="http://schemas.microsoft.com/office/powerpoint/2010/main" val="213186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B8462F-8FC8-409C-B01B-4900E1F0B649}" type="datetimeFigureOut">
              <a:rPr lang="en-IN" smtClean="0"/>
              <a:t>27-07-2018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64E5C7-F5FE-4789-BB32-5DD27FF5541B}" type="slidenum">
              <a:rPr lang="en-IN" smtClean="0"/>
              <a:t>‹#›</a:t>
            </a:fld>
            <a:endParaRPr lang="en-IN"/>
          </a:p>
        </p:txBody>
      </p:sp>
    </p:spTree>
    <p:extLst>
      <p:ext uri="{BB962C8B-B14F-4D97-AF65-F5344CB8AC3E}">
        <p14:creationId xmlns:p14="http://schemas.microsoft.com/office/powerpoint/2010/main" val="1808698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B8462F-8FC8-409C-B01B-4900E1F0B649}" type="datetimeFigureOut">
              <a:rPr lang="en-IN" smtClean="0"/>
              <a:t>27-07-2018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64E5C7-F5FE-4789-BB32-5DD27FF5541B}" type="slidenum">
              <a:rPr lang="en-IN" smtClean="0"/>
              <a:t>‹#›</a:t>
            </a:fld>
            <a:endParaRPr lang="en-IN"/>
          </a:p>
        </p:txBody>
      </p:sp>
    </p:spTree>
    <p:extLst>
      <p:ext uri="{BB962C8B-B14F-4D97-AF65-F5344CB8AC3E}">
        <p14:creationId xmlns:p14="http://schemas.microsoft.com/office/powerpoint/2010/main" val="387962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8462F-8FC8-409C-B01B-4900E1F0B649}" type="datetimeFigureOut">
              <a:rPr lang="en-IN" smtClean="0"/>
              <a:t>27-07-2018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4E5C7-F5FE-4789-BB32-5DD27FF5541B}" type="slidenum">
              <a:rPr lang="en-IN" smtClean="0"/>
              <a:t>‹#›</a:t>
            </a:fld>
            <a:endParaRPr lang="en-IN"/>
          </a:p>
        </p:txBody>
      </p:sp>
    </p:spTree>
    <p:extLst>
      <p:ext uri="{BB962C8B-B14F-4D97-AF65-F5344CB8AC3E}">
        <p14:creationId xmlns:p14="http://schemas.microsoft.com/office/powerpoint/2010/main" val="2231436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nkura hospital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052736"/>
            <a:ext cx="5760640"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979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348880"/>
            <a:ext cx="9124202" cy="2308324"/>
          </a:xfrm>
          <a:prstGeom prst="rect">
            <a:avLst/>
          </a:prstGeom>
          <a:noFill/>
        </p:spPr>
        <p:txBody>
          <a:bodyPr wrap="square" rtlCol="0">
            <a:spAutoFit/>
          </a:bodyPr>
          <a:lstStyle/>
          <a:p>
            <a:r>
              <a:rPr lang="en-IN" dirty="0" smtClean="0"/>
              <a:t>Ankura hospital is a super specialty Hospitals for women and children in the cyber city of hyderabad.set up in the year 2011 in KPHB near Hitech Railway station. </a:t>
            </a:r>
            <a:r>
              <a:rPr lang="en-IN" dirty="0"/>
              <a:t>Ankura Hospital for Women and Children’s core principles of Team Work, Service and Professionalism reflect in every action of ours, and we are focused on providing quality and affordable healthcare solutions for the residents of the city</a:t>
            </a:r>
            <a:r>
              <a:rPr lang="en-IN" dirty="0" smtClean="0"/>
              <a:t>.</a:t>
            </a:r>
          </a:p>
          <a:p>
            <a:endParaRPr lang="en-IN" dirty="0" smtClean="0"/>
          </a:p>
          <a:p>
            <a:r>
              <a:rPr lang="en-IN" dirty="0" smtClean="0"/>
              <a:t>Responsibilities:</a:t>
            </a:r>
          </a:p>
          <a:p>
            <a:r>
              <a:rPr lang="en-IN" dirty="0" smtClean="0"/>
              <a:t>We  found bugs in this website and  prepared bug report template manually</a:t>
            </a:r>
            <a:endParaRPr lang="en-IN" dirty="0"/>
          </a:p>
        </p:txBody>
      </p:sp>
      <p:sp>
        <p:nvSpPr>
          <p:cNvPr id="3" name="TextBox 2"/>
          <p:cNvSpPr txBox="1"/>
          <p:nvPr/>
        </p:nvSpPr>
        <p:spPr>
          <a:xfrm>
            <a:off x="755576" y="908720"/>
            <a:ext cx="788486" cy="646331"/>
          </a:xfrm>
          <a:prstGeom prst="rect">
            <a:avLst/>
          </a:prstGeom>
          <a:noFill/>
        </p:spPr>
        <p:txBody>
          <a:bodyPr wrap="none" rtlCol="0">
            <a:spAutoFit/>
          </a:bodyPr>
          <a:lstStyle/>
          <a:p>
            <a:r>
              <a:rPr lang="en-IN" dirty="0" smtClean="0"/>
              <a:t>Client:</a:t>
            </a:r>
          </a:p>
          <a:p>
            <a:endParaRPr lang="en-IN" dirty="0"/>
          </a:p>
        </p:txBody>
      </p:sp>
    </p:spTree>
    <p:extLst>
      <p:ext uri="{BB962C8B-B14F-4D97-AF65-F5344CB8AC3E}">
        <p14:creationId xmlns:p14="http://schemas.microsoft.com/office/powerpoint/2010/main" val="149829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764704"/>
            <a:ext cx="2597058" cy="4801314"/>
          </a:xfrm>
          <a:prstGeom prst="rect">
            <a:avLst/>
          </a:prstGeom>
          <a:noFill/>
        </p:spPr>
        <p:txBody>
          <a:bodyPr wrap="none" rtlCol="0">
            <a:spAutoFit/>
          </a:bodyPr>
          <a:lstStyle/>
          <a:p>
            <a:r>
              <a:rPr lang="en-IN" dirty="0" smtClean="0"/>
              <a:t>1.Big C</a:t>
            </a:r>
          </a:p>
          <a:p>
            <a:r>
              <a:rPr lang="en-IN" dirty="0" smtClean="0"/>
              <a:t>2.NEO BBC</a:t>
            </a:r>
          </a:p>
          <a:p>
            <a:r>
              <a:rPr lang="en-IN" dirty="0" smtClean="0"/>
              <a:t>3.Huda school</a:t>
            </a:r>
          </a:p>
          <a:p>
            <a:r>
              <a:rPr lang="en-IN" dirty="0" smtClean="0"/>
              <a:t>4.Kendriya vidyalaya</a:t>
            </a:r>
          </a:p>
          <a:p>
            <a:r>
              <a:rPr lang="en-IN" dirty="0" smtClean="0"/>
              <a:t>5.Orchid</a:t>
            </a:r>
          </a:p>
          <a:p>
            <a:r>
              <a:rPr lang="en-IN" dirty="0" smtClean="0"/>
              <a:t>6.Remedi Hospitals</a:t>
            </a:r>
          </a:p>
          <a:p>
            <a:r>
              <a:rPr lang="en-IN" dirty="0" smtClean="0"/>
              <a:t>7.Swastik Spices</a:t>
            </a:r>
          </a:p>
          <a:p>
            <a:r>
              <a:rPr lang="en-IN" dirty="0" smtClean="0"/>
              <a:t>8.Malik Cars</a:t>
            </a:r>
          </a:p>
          <a:p>
            <a:r>
              <a:rPr lang="en-IN" dirty="0" smtClean="0"/>
              <a:t>9.Spark Insulators</a:t>
            </a:r>
          </a:p>
          <a:p>
            <a:r>
              <a:rPr lang="en-IN" dirty="0" smtClean="0"/>
              <a:t>10.Appolo power systems</a:t>
            </a:r>
          </a:p>
          <a:p>
            <a:r>
              <a:rPr lang="en-IN" dirty="0" smtClean="0"/>
              <a:t>11.Maxcure Hospitals</a:t>
            </a:r>
          </a:p>
          <a:p>
            <a:r>
              <a:rPr lang="en-IN" dirty="0" smtClean="0"/>
              <a:t>12.Siddartha High school</a:t>
            </a:r>
          </a:p>
          <a:p>
            <a:r>
              <a:rPr lang="en-IN" dirty="0" smtClean="0"/>
              <a:t>13.Remedi hospitals</a:t>
            </a:r>
          </a:p>
          <a:p>
            <a:r>
              <a:rPr lang="en-IN" smtClean="0"/>
              <a:t>14.Swastik Spices</a:t>
            </a:r>
          </a:p>
          <a:p>
            <a:endParaRPr lang="en-IN" dirty="0" smtClean="0"/>
          </a:p>
          <a:p>
            <a:endParaRPr lang="en-IN" dirty="0" smtClean="0"/>
          </a:p>
          <a:p>
            <a:endParaRPr lang="en-IN" dirty="0"/>
          </a:p>
        </p:txBody>
      </p:sp>
    </p:spTree>
    <p:extLst>
      <p:ext uri="{BB962C8B-B14F-4D97-AF65-F5344CB8AC3E}">
        <p14:creationId xmlns:p14="http://schemas.microsoft.com/office/powerpoint/2010/main" val="2683751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114</Words>
  <Application>Microsoft Office PowerPoint</Application>
  <PresentationFormat>On-screen Show (4:3)</PresentationFormat>
  <Paragraphs>20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laptop</dc:creator>
  <cp:lastModifiedBy>dell laptop</cp:lastModifiedBy>
  <cp:revision>6</cp:revision>
  <dcterms:created xsi:type="dcterms:W3CDTF">2018-07-27T09:00:59Z</dcterms:created>
  <dcterms:modified xsi:type="dcterms:W3CDTF">2018-07-27T10:27:11Z</dcterms:modified>
</cp:coreProperties>
</file>