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CE1A-AF63-1C3C-B9BC-357BF660B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5409E-8797-EE0D-F5E8-8B7302C4F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PRESENTATION OF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A3CE9-B1E4-1F0F-23BD-B09380689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564" y="2924268"/>
            <a:ext cx="1524132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0FF9-F547-05C9-833E-89FA6127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3643"/>
            <a:ext cx="10515600" cy="3534344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Conclusion</a:t>
            </a:r>
            <a:br>
              <a:rPr lang="en-IN" b="1" dirty="0">
                <a:solidFill>
                  <a:srgbClr val="FFFF00"/>
                </a:solidFill>
              </a:rPr>
            </a:br>
            <a:r>
              <a:rPr lang="en-IN" b="1" dirty="0">
                <a:solidFill>
                  <a:srgbClr val="FFFF00"/>
                </a:solidFill>
              </a:rPr>
              <a:t>              Python is easy to use , Open sourced</a:t>
            </a:r>
            <a:br>
              <a:rPr lang="en-IN" b="1" dirty="0">
                <a:solidFill>
                  <a:srgbClr val="FFFF00"/>
                </a:solidFill>
              </a:rPr>
            </a:br>
            <a:r>
              <a:rPr lang="en-IN" b="1" dirty="0">
                <a:solidFill>
                  <a:srgbClr val="FFFF00"/>
                </a:solidFill>
              </a:rPr>
              <a:t>              Python is high level object oriented language</a:t>
            </a:r>
            <a:br>
              <a:rPr lang="en-IN" b="1" dirty="0">
                <a:solidFill>
                  <a:srgbClr val="FFFF00"/>
                </a:solidFill>
              </a:rPr>
            </a:br>
            <a:r>
              <a:rPr lang="en-IN" b="1" dirty="0">
                <a:solidFill>
                  <a:srgbClr val="FFFF00"/>
                </a:solidFill>
              </a:rPr>
              <a:t>              Any one can code in Python</a:t>
            </a:r>
            <a:br>
              <a:rPr lang="en-IN" b="1" dirty="0">
                <a:solidFill>
                  <a:srgbClr val="FFFF00"/>
                </a:solidFill>
              </a:rPr>
            </a:br>
            <a:r>
              <a:rPr lang="en-IN" b="1" dirty="0">
                <a:solidFill>
                  <a:srgbClr val="FFFF00"/>
                </a:solidFill>
              </a:rPr>
              <a:t>              Python is awesome!</a:t>
            </a:r>
          </a:p>
        </p:txBody>
      </p:sp>
    </p:spTree>
    <p:extLst>
      <p:ext uri="{BB962C8B-B14F-4D97-AF65-F5344CB8AC3E}">
        <p14:creationId xmlns:p14="http://schemas.microsoft.com/office/powerpoint/2010/main" val="23357914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2A69-0111-C0C7-A207-8898F1E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044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THANK YOU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8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E8DB-4E37-16A6-19A3-2FF8A93F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100" y="18415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History of Python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C5D123-8F7A-E7DC-021D-2A591AE64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Invented in the Netherlands, early 90s by Guido van Rossum</a:t>
            </a:r>
          </a:p>
          <a:p>
            <a:r>
              <a:rPr lang="en-US" altLang="en-US" sz="2800" b="0" dirty="0">
                <a:ea typeface="ＭＳ Ｐゴシック" panose="020B0600070205080204" pitchFamily="34" charset="-128"/>
              </a:rPr>
              <a:t>First public release in 1991, Named after Monty Python</a:t>
            </a:r>
          </a:p>
          <a:p>
            <a:r>
              <a:rPr lang="en-US" altLang="en-US" sz="2800" b="0" dirty="0">
                <a:ea typeface="ＭＳ Ｐゴシック" panose="020B0600070205080204" pitchFamily="34" charset="-128"/>
              </a:rPr>
              <a:t>Considered a scripting language, but is much more</a:t>
            </a:r>
            <a:endParaRPr lang="en-IN" dirty="0"/>
          </a:p>
          <a:p>
            <a:r>
              <a:rPr lang="en-IN" dirty="0"/>
              <a:t>Open sourced from the beginning</a:t>
            </a:r>
          </a:p>
          <a:p>
            <a:r>
              <a:rPr lang="en-IN" dirty="0"/>
              <a:t>Scalable, object oriented and functional from the beginning</a:t>
            </a:r>
          </a:p>
          <a:p>
            <a:r>
              <a:rPr lang="en-US" altLang="en-US" sz="2800" b="0" dirty="0">
                <a:ea typeface="ＭＳ Ｐゴシック" panose="020B0600070205080204" pitchFamily="34" charset="-128"/>
              </a:rPr>
              <a:t>Used by Google from the beginning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8A860-037F-1239-D9E4-4799ECCD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995" y="4037433"/>
            <a:ext cx="1749704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C612C5-5301-C639-7B60-60BFD5B3985C}"/>
              </a:ext>
            </a:extLst>
          </p:cNvPr>
          <p:cNvSpPr/>
          <p:nvPr/>
        </p:nvSpPr>
        <p:spPr>
          <a:xfrm>
            <a:off x="7637929" y="2891114"/>
            <a:ext cx="3101788" cy="851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YouTube, Instagram, data science and MI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9C0E61-8B97-EE5A-69B1-33668E2C1DF7}"/>
              </a:ext>
            </a:extLst>
          </p:cNvPr>
          <p:cNvSpPr/>
          <p:nvPr/>
        </p:nvSpPr>
        <p:spPr>
          <a:xfrm>
            <a:off x="1156447" y="2891114"/>
            <a:ext cx="3101788" cy="851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Web development , scientific and mathematical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0ECA60-1F33-6FA8-DB54-D024160F5A0B}"/>
              </a:ext>
            </a:extLst>
          </p:cNvPr>
          <p:cNvSpPr/>
          <p:nvPr/>
        </p:nvSpPr>
        <p:spPr>
          <a:xfrm>
            <a:off x="1156447" y="4312022"/>
            <a:ext cx="3101788" cy="851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Large library support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BBC0D6-A191-7925-9721-A3D4033E54CF}"/>
              </a:ext>
            </a:extLst>
          </p:cNvPr>
          <p:cNvSpPr/>
          <p:nvPr/>
        </p:nvSpPr>
        <p:spPr>
          <a:xfrm>
            <a:off x="7673786" y="4312021"/>
            <a:ext cx="3101788" cy="851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Easy to learn and easy 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9DC1B4-4363-87EF-88D1-0E15E3651F8F}"/>
              </a:ext>
            </a:extLst>
          </p:cNvPr>
          <p:cNvSpPr/>
          <p:nvPr/>
        </p:nvSpPr>
        <p:spPr>
          <a:xfrm>
            <a:off x="1156447" y="1541931"/>
            <a:ext cx="3101788" cy="851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2060"/>
                </a:solidFill>
                <a:effectLst/>
                <a:latin typeface="Bahnschrift SemiBold SemiConden" panose="020B0502040204020203" pitchFamily="34" charset="0"/>
              </a:rPr>
              <a:t>interpreted, object-oriented high-level programming language.</a:t>
            </a:r>
            <a:endParaRPr lang="en-IN" dirty="0">
              <a:solidFill>
                <a:srgbClr val="00206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254D8-F907-6411-909B-2BBDB2A79363}"/>
              </a:ext>
            </a:extLst>
          </p:cNvPr>
          <p:cNvSpPr/>
          <p:nvPr/>
        </p:nvSpPr>
        <p:spPr>
          <a:xfrm>
            <a:off x="7539318" y="1470207"/>
            <a:ext cx="3101788" cy="851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GUI based 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23D2EE-2328-D76D-5B89-609FD4F8F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710" y="2393578"/>
            <a:ext cx="1524132" cy="152413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C76AE0C-20AF-FC30-7C32-B923B2024064}"/>
              </a:ext>
            </a:extLst>
          </p:cNvPr>
          <p:cNvSpPr/>
          <p:nvPr/>
        </p:nvSpPr>
        <p:spPr>
          <a:xfrm>
            <a:off x="4437529" y="192739"/>
            <a:ext cx="3200400" cy="10578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84831889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4203F23-7FEE-781C-BB3A-A4CB7A9FA0AA}"/>
              </a:ext>
            </a:extLst>
          </p:cNvPr>
          <p:cNvSpPr/>
          <p:nvPr/>
        </p:nvSpPr>
        <p:spPr>
          <a:xfrm>
            <a:off x="1611405" y="2850776"/>
            <a:ext cx="2631140" cy="171225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Why Python?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9612A31-B685-57C7-4FFE-05F191A2E1ED}"/>
              </a:ext>
            </a:extLst>
          </p:cNvPr>
          <p:cNvSpPr/>
          <p:nvPr/>
        </p:nvSpPr>
        <p:spPr>
          <a:xfrm>
            <a:off x="3724837" y="5089145"/>
            <a:ext cx="2106705" cy="6633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Portable Features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8F8F5B-4DDF-525C-CE3A-5D8678A98BBF}"/>
              </a:ext>
            </a:extLst>
          </p:cNvPr>
          <p:cNvSpPr/>
          <p:nvPr/>
        </p:nvSpPr>
        <p:spPr>
          <a:xfrm>
            <a:off x="1537449" y="595596"/>
            <a:ext cx="2187388" cy="6633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Simple to learn and use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28451C-E5A2-A0DA-B3BE-F35CECB711CB}"/>
              </a:ext>
            </a:extLst>
          </p:cNvPr>
          <p:cNvSpPr/>
          <p:nvPr/>
        </p:nvSpPr>
        <p:spPr>
          <a:xfrm>
            <a:off x="3644153" y="1437161"/>
            <a:ext cx="2106705" cy="6633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Multiple library-framework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CF900-8FB4-7A37-BEEC-FA41F83DA6FE}"/>
              </a:ext>
            </a:extLst>
          </p:cNvPr>
          <p:cNvSpPr/>
          <p:nvPr/>
        </p:nvSpPr>
        <p:spPr>
          <a:xfrm>
            <a:off x="5750858" y="2325790"/>
            <a:ext cx="2106705" cy="6633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Useful in ML and AI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CD0D4C-01F6-2688-FE9A-BD6A4978DF39}"/>
              </a:ext>
            </a:extLst>
          </p:cNvPr>
          <p:cNvSpPr/>
          <p:nvPr/>
        </p:nvSpPr>
        <p:spPr>
          <a:xfrm>
            <a:off x="1577790" y="5930710"/>
            <a:ext cx="2106705" cy="6633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High job, salary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EE379A-056F-D450-30A8-96FD226D313A}"/>
              </a:ext>
            </a:extLst>
          </p:cNvPr>
          <p:cNvSpPr/>
          <p:nvPr/>
        </p:nvSpPr>
        <p:spPr>
          <a:xfrm>
            <a:off x="5634320" y="4156796"/>
            <a:ext cx="2106705" cy="6633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 in web development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FEC930-E5E1-0815-C59F-070CB98B132F}"/>
              </a:ext>
            </a:extLst>
          </p:cNvPr>
          <p:cNvSpPr/>
          <p:nvPr/>
        </p:nvSpPr>
        <p:spPr>
          <a:xfrm>
            <a:off x="7167284" y="3241293"/>
            <a:ext cx="2106705" cy="6633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Highly secure</a:t>
            </a:r>
          </a:p>
        </p:txBody>
      </p:sp>
    </p:spTree>
    <p:extLst>
      <p:ext uri="{BB962C8B-B14F-4D97-AF65-F5344CB8AC3E}">
        <p14:creationId xmlns:p14="http://schemas.microsoft.com/office/powerpoint/2010/main" val="2958291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A030-F565-AB10-0613-84DF68BA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Python Editors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74C90-F558-7F10-4DDC-ECEBBC384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19" y="1587228"/>
            <a:ext cx="8466560" cy="47059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48B6FE-F706-FEA7-48FC-DCE9B5B80AAB}"/>
              </a:ext>
            </a:extLst>
          </p:cNvPr>
          <p:cNvSpPr/>
          <p:nvPr/>
        </p:nvSpPr>
        <p:spPr>
          <a:xfrm>
            <a:off x="9708776" y="620526"/>
            <a:ext cx="2151530" cy="761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IDLE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C0225-E219-4BB2-F608-A0D6416B6A91}"/>
              </a:ext>
            </a:extLst>
          </p:cNvPr>
          <p:cNvSpPr/>
          <p:nvPr/>
        </p:nvSpPr>
        <p:spPr>
          <a:xfrm>
            <a:off x="9708776" y="1646086"/>
            <a:ext cx="2151530" cy="761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rgbClr val="FFFF00"/>
                </a:solidFill>
              </a:rPr>
              <a:t>Jupyter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D5857D-4541-F641-A706-4F7834BF9D4C}"/>
              </a:ext>
            </a:extLst>
          </p:cNvPr>
          <p:cNvSpPr/>
          <p:nvPr/>
        </p:nvSpPr>
        <p:spPr>
          <a:xfrm>
            <a:off x="9771529" y="2667475"/>
            <a:ext cx="2151530" cy="761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Spyder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40A860-0B78-C039-1CFE-E5EC10446B26}"/>
              </a:ext>
            </a:extLst>
          </p:cNvPr>
          <p:cNvSpPr/>
          <p:nvPr/>
        </p:nvSpPr>
        <p:spPr>
          <a:xfrm>
            <a:off x="9771529" y="5731350"/>
            <a:ext cx="2151530" cy="761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Google </a:t>
            </a:r>
            <a:r>
              <a:rPr lang="en-IN" b="1" dirty="0" err="1">
                <a:solidFill>
                  <a:srgbClr val="FFFF00"/>
                </a:solidFill>
              </a:rPr>
              <a:t>colab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F18F18-48B8-93B6-C554-0D2BA272DE9C}"/>
              </a:ext>
            </a:extLst>
          </p:cNvPr>
          <p:cNvSpPr/>
          <p:nvPr/>
        </p:nvSpPr>
        <p:spPr>
          <a:xfrm>
            <a:off x="9771529" y="4796747"/>
            <a:ext cx="2151530" cy="761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PyCharm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17B172-759B-0D0A-0FC9-7235A588A004}"/>
              </a:ext>
            </a:extLst>
          </p:cNvPr>
          <p:cNvSpPr/>
          <p:nvPr/>
        </p:nvSpPr>
        <p:spPr>
          <a:xfrm>
            <a:off x="9771529" y="3732111"/>
            <a:ext cx="2151530" cy="761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40564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6628-FA68-8E5C-05B7-73586E44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Top 7 Python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E11B-48F9-C5DA-F7C5-8007FD6EE4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50000"/>
              </a:lnSpc>
            </a:pPr>
            <a:r>
              <a:rPr lang="en-IN" dirty="0"/>
              <a:t>Web development</a:t>
            </a:r>
          </a:p>
          <a:p>
            <a:pPr>
              <a:lnSpc>
                <a:spcPct val="250000"/>
              </a:lnSpc>
            </a:pPr>
            <a:r>
              <a:rPr lang="en-IN" dirty="0"/>
              <a:t>Software development</a:t>
            </a:r>
          </a:p>
          <a:p>
            <a:pPr>
              <a:lnSpc>
                <a:spcPct val="250000"/>
              </a:lnSpc>
            </a:pPr>
            <a:r>
              <a:rPr lang="en-IN" dirty="0"/>
              <a:t>App development</a:t>
            </a:r>
          </a:p>
          <a:p>
            <a:pPr>
              <a:lnSpc>
                <a:spcPct val="250000"/>
              </a:lnSpc>
            </a:pPr>
            <a:r>
              <a:rPr lang="en-IN" dirty="0"/>
              <a:t>Game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1BD80-C54F-EE5A-639E-CC6E386CF9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50000"/>
              </a:lnSpc>
            </a:pPr>
            <a:r>
              <a:rPr lang="en-IN" dirty="0"/>
              <a:t>Data-Science</a:t>
            </a:r>
          </a:p>
          <a:p>
            <a:pPr>
              <a:lnSpc>
                <a:spcPct val="250000"/>
              </a:lnSpc>
            </a:pPr>
            <a:r>
              <a:rPr lang="en-IN" dirty="0"/>
              <a:t>AI and ML</a:t>
            </a:r>
          </a:p>
          <a:p>
            <a:pPr>
              <a:lnSpc>
                <a:spcPct val="250000"/>
              </a:lnSpc>
            </a:pPr>
            <a:r>
              <a:rPr lang="en-IN" dirty="0"/>
              <a:t>Embedded System</a:t>
            </a:r>
          </a:p>
        </p:txBody>
      </p:sp>
    </p:spTree>
    <p:extLst>
      <p:ext uri="{BB962C8B-B14F-4D97-AF65-F5344CB8AC3E}">
        <p14:creationId xmlns:p14="http://schemas.microsoft.com/office/powerpoint/2010/main" val="756260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6D20-A403-F221-077D-EB9784AE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Disadvantage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5A616-54A8-1A60-F27B-3AA9FADF3D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IN" dirty="0">
                <a:solidFill>
                  <a:srgbClr val="FFFF00"/>
                </a:solidFill>
              </a:rPr>
              <a:t>Poor memory efficiency</a:t>
            </a:r>
          </a:p>
          <a:p>
            <a:pPr>
              <a:lnSpc>
                <a:spcPct val="250000"/>
              </a:lnSpc>
            </a:pPr>
            <a:r>
              <a:rPr lang="en-IN" dirty="0">
                <a:solidFill>
                  <a:srgbClr val="FFFF00"/>
                </a:solidFill>
              </a:rPr>
              <a:t>Poor Database access</a:t>
            </a:r>
          </a:p>
          <a:p>
            <a:pPr>
              <a:lnSpc>
                <a:spcPct val="250000"/>
              </a:lnSpc>
            </a:pPr>
            <a:r>
              <a:rPr lang="en-IN" dirty="0">
                <a:solidFill>
                  <a:srgbClr val="FFFF00"/>
                </a:solidFill>
              </a:rPr>
              <a:t>Runtime Error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18D5B-9741-7740-BCD0-A48A05B640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IN" dirty="0">
                <a:solidFill>
                  <a:srgbClr val="FFFF00"/>
                </a:solidFill>
              </a:rPr>
              <a:t>Slow speed</a:t>
            </a:r>
          </a:p>
          <a:p>
            <a:pPr>
              <a:lnSpc>
                <a:spcPct val="250000"/>
              </a:lnSpc>
            </a:pPr>
            <a:r>
              <a:rPr lang="en-IN" dirty="0">
                <a:solidFill>
                  <a:srgbClr val="FFFF00"/>
                </a:solidFill>
              </a:rPr>
              <a:t>Week in mobile computing</a:t>
            </a:r>
          </a:p>
          <a:p>
            <a:pPr>
              <a:lnSpc>
                <a:spcPct val="250000"/>
              </a:lnSpc>
            </a:pPr>
            <a:r>
              <a:rPr lang="en-IN" dirty="0">
                <a:solidFill>
                  <a:srgbClr val="FFFF00"/>
                </a:solidFill>
              </a:rPr>
              <a:t>Design Restriction</a:t>
            </a:r>
          </a:p>
        </p:txBody>
      </p:sp>
    </p:spTree>
    <p:extLst>
      <p:ext uri="{BB962C8B-B14F-4D97-AF65-F5344CB8AC3E}">
        <p14:creationId xmlns:p14="http://schemas.microsoft.com/office/powerpoint/2010/main" val="268828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3D8E2-9CD8-6E30-5072-5DFCAD1A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53" y="733364"/>
            <a:ext cx="8704730" cy="5391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2715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3437D7-4246-5676-9BE1-CE70287B0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26" y="1810590"/>
            <a:ext cx="3877516" cy="38775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7E94D6-CDE4-BF56-B21A-6931E0E3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19" y="1810590"/>
            <a:ext cx="5170021" cy="38775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7052CA-49C5-0424-7B57-86DA5BA824D5}"/>
              </a:ext>
            </a:extLst>
          </p:cNvPr>
          <p:cNvSpPr/>
          <p:nvPr/>
        </p:nvSpPr>
        <p:spPr>
          <a:xfrm>
            <a:off x="2931459" y="439271"/>
            <a:ext cx="6355976" cy="7306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SALARY DETAILS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INDIA VS FOREIGN COUNTRY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19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201</TotalTime>
  <Words>211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Arial Black</vt:lpstr>
      <vt:lpstr>Bahnschrift SemiBold SemiConden</vt:lpstr>
      <vt:lpstr>Bahnschrift SemiCondensed</vt:lpstr>
      <vt:lpstr>Corbel</vt:lpstr>
      <vt:lpstr>Depth</vt:lpstr>
      <vt:lpstr>PYTHON</vt:lpstr>
      <vt:lpstr>History of Python</vt:lpstr>
      <vt:lpstr>PowerPoint Presentation</vt:lpstr>
      <vt:lpstr>PowerPoint Presentation</vt:lpstr>
      <vt:lpstr>Python Editors</vt:lpstr>
      <vt:lpstr>Top 7 Python Applications</vt:lpstr>
      <vt:lpstr>Disadvantage of Python</vt:lpstr>
      <vt:lpstr>PowerPoint Presentation</vt:lpstr>
      <vt:lpstr>PowerPoint Presentation</vt:lpstr>
      <vt:lpstr>Conclusion               Python is easy to use , Open sourced               Python is high level object oriented language               Any one can code in Python               Python is awesome!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REMYA RENJITH</dc:creator>
  <cp:lastModifiedBy>REMYA RENJITH</cp:lastModifiedBy>
  <cp:revision>2</cp:revision>
  <dcterms:created xsi:type="dcterms:W3CDTF">2024-03-28T05:27:41Z</dcterms:created>
  <dcterms:modified xsi:type="dcterms:W3CDTF">2024-04-01T13:37:32Z</dcterms:modified>
</cp:coreProperties>
</file>