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5" r:id="rId1"/>
  </p:sldMasterIdLst>
  <p:notesMasterIdLst>
    <p:notesMasterId r:id="rId19"/>
  </p:notesMasterIdLst>
  <p:sldIdLst>
    <p:sldId id="256" r:id="rId2"/>
    <p:sldId id="310" r:id="rId3"/>
    <p:sldId id="311" r:id="rId4"/>
    <p:sldId id="306" r:id="rId5"/>
    <p:sldId id="308" r:id="rId6"/>
    <p:sldId id="315" r:id="rId7"/>
    <p:sldId id="316" r:id="rId8"/>
    <p:sldId id="320" r:id="rId9"/>
    <p:sldId id="324" r:id="rId10"/>
    <p:sldId id="321" r:id="rId11"/>
    <p:sldId id="322" r:id="rId12"/>
    <p:sldId id="326" r:id="rId13"/>
    <p:sldId id="314" r:id="rId14"/>
    <p:sldId id="318" r:id="rId15"/>
    <p:sldId id="327" r:id="rId16"/>
    <p:sldId id="328" r:id="rId17"/>
    <p:sldId id="31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087">
          <p15:clr>
            <a:srgbClr val="A4A3A4"/>
          </p15:clr>
        </p15:guide>
        <p15:guide id="2" pos="29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CC00FF"/>
    <a:srgbClr val="FF3399"/>
    <a:srgbClr val="FF33CC"/>
    <a:srgbClr val="FFD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96"/>
      </p:cViewPr>
      <p:guideLst>
        <p:guide orient="horz" pos="2087"/>
        <p:guide pos="29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32FF7E-5FCE-4A26-AB1D-006D609A1CF7}" type="datetimeFigureOut">
              <a:rPr lang="en-US" smtClean="0"/>
              <a:pPr/>
              <a:t>11-Mar-23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DDD83E-C905-4D7E-8B14-184767E30286}" type="slidenum">
              <a:rPr lang="en-US" smtClean="0"/>
              <a:pPr/>
              <a:t>‹#›</a:t>
            </a:fld>
            <a:endParaRPr lang="en-US" dirty="0"/>
          </a:p>
        </p:txBody>
      </p:sp>
    </p:spTree>
    <p:extLst>
      <p:ext uri="{BB962C8B-B14F-4D97-AF65-F5344CB8AC3E}">
        <p14:creationId xmlns:p14="http://schemas.microsoft.com/office/powerpoint/2010/main" val="2841651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182D7CA-7B24-46D4-8CAF-8188438E5C9D}" type="datetimeFigureOut">
              <a:rPr lang="en-US" smtClean="0"/>
              <a:pPr/>
              <a:t>11-Mar-23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CFF980C3-A3D6-44EB-84CA-F4B7BC9AE84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82D7CA-7B24-46D4-8CAF-8188438E5C9D}" type="datetimeFigureOut">
              <a:rPr lang="en-US" smtClean="0"/>
              <a:pPr/>
              <a:t>11-Mar-23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F980C3-A3D6-44EB-84CA-F4B7BC9AE84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82D7CA-7B24-46D4-8CAF-8188438E5C9D}" type="datetimeFigureOut">
              <a:rPr lang="en-US" smtClean="0"/>
              <a:pPr/>
              <a:t>11-Mar-23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F980C3-A3D6-44EB-84CA-F4B7BC9AE84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82D7CA-7B24-46D4-8CAF-8188438E5C9D}" type="datetimeFigureOut">
              <a:rPr lang="en-US" smtClean="0"/>
              <a:pPr/>
              <a:t>11-Mar-23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F980C3-A3D6-44EB-84CA-F4B7BC9AE84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82D7CA-7B24-46D4-8CAF-8188438E5C9D}" type="datetimeFigureOut">
              <a:rPr lang="en-US" smtClean="0"/>
              <a:pPr/>
              <a:t>11-Mar-23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F980C3-A3D6-44EB-84CA-F4B7BC9AE84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82D7CA-7B24-46D4-8CAF-8188438E5C9D}" type="datetimeFigureOut">
              <a:rPr lang="en-US" smtClean="0"/>
              <a:pPr/>
              <a:t>11-Mar-23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F980C3-A3D6-44EB-84CA-F4B7BC9AE84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82D7CA-7B24-46D4-8CAF-8188438E5C9D}" type="datetimeFigureOut">
              <a:rPr lang="en-US" smtClean="0"/>
              <a:pPr/>
              <a:t>11-Mar-23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F980C3-A3D6-44EB-84CA-F4B7BC9AE84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182D7CA-7B24-46D4-8CAF-8188438E5C9D}" type="datetimeFigureOut">
              <a:rPr lang="en-US" smtClean="0"/>
              <a:pPr/>
              <a:t>11-Mar-23</a:t>
            </a:fld>
            <a:endParaRPr lang="en-US" dirty="0"/>
          </a:p>
        </p:txBody>
      </p:sp>
      <p:sp>
        <p:nvSpPr>
          <p:cNvPr id="8" name="Slide Number Placeholder 7"/>
          <p:cNvSpPr>
            <a:spLocks noGrp="1"/>
          </p:cNvSpPr>
          <p:nvPr>
            <p:ph type="sldNum" sz="quarter" idx="11"/>
          </p:nvPr>
        </p:nvSpPr>
        <p:spPr/>
        <p:txBody>
          <a:bodyPr/>
          <a:lstStyle/>
          <a:p>
            <a:fld id="{CFF980C3-A3D6-44EB-84CA-F4B7BC9AE84C}"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2D7CA-7B24-46D4-8CAF-8188438E5C9D}" type="datetimeFigureOut">
              <a:rPr lang="en-US" smtClean="0"/>
              <a:pPr/>
              <a:t>11-Mar-23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F980C3-A3D6-44EB-84CA-F4B7BC9AE84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182D7CA-7B24-46D4-8CAF-8188438E5C9D}" type="datetimeFigureOut">
              <a:rPr lang="en-US" smtClean="0"/>
              <a:pPr/>
              <a:t>11-Mar-23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156448" y="6422064"/>
            <a:ext cx="762000" cy="365125"/>
          </a:xfrm>
        </p:spPr>
        <p:txBody>
          <a:bodyPr/>
          <a:lstStyle/>
          <a:p>
            <a:fld id="{CFF980C3-A3D6-44EB-84CA-F4B7BC9AE84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182D7CA-7B24-46D4-8CAF-8188438E5C9D}" type="datetimeFigureOut">
              <a:rPr lang="en-US" smtClean="0"/>
              <a:pPr/>
              <a:t>11-Mar-23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F980C3-A3D6-44EB-84CA-F4B7BC9AE84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182D7CA-7B24-46D4-8CAF-8188438E5C9D}" type="datetimeFigureOut">
              <a:rPr lang="en-US" smtClean="0"/>
              <a:pPr/>
              <a:t>11-Mar-23</a:t>
            </a:fld>
            <a:endParaRPr lang="en-US" dirty="0"/>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FF980C3-A3D6-44EB-84CA-F4B7BC9AE84C}"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ownload (3).jpg"/>
          <p:cNvPicPr>
            <a:picLocks noChangeAspect="1"/>
          </p:cNvPicPr>
          <p:nvPr/>
        </p:nvPicPr>
        <p:blipFill>
          <a:blip r:embed="rId2"/>
          <a:stretch>
            <a:fillRect/>
          </a:stretch>
        </p:blipFill>
        <p:spPr>
          <a:xfrm>
            <a:off x="228600" y="1981200"/>
            <a:ext cx="3810000" cy="3347937"/>
          </a:xfrm>
          <a:prstGeom prst="roundRect">
            <a:avLst>
              <a:gd name="adj" fmla="val 16667"/>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
        <p:nvSpPr>
          <p:cNvPr id="9" name="Rectangle 8"/>
          <p:cNvSpPr/>
          <p:nvPr/>
        </p:nvSpPr>
        <p:spPr>
          <a:xfrm>
            <a:off x="3581400" y="838200"/>
            <a:ext cx="5181600" cy="1323439"/>
          </a:xfrm>
          <a:prstGeom prst="rect">
            <a:avLst/>
          </a:prstGeom>
          <a:ln>
            <a:noFill/>
          </a:ln>
          <a:effectLst>
            <a:outerShdw blurRad="184150" dist="241300" dir="11520000" sx="110000" sy="110000" algn="ctr">
              <a:srgbClr val="000000">
                <a:alpha val="18000"/>
              </a:srgbClr>
            </a:outerShdw>
            <a:reflection blurRad="6350" stA="50000" endA="300" endPos="55000" dir="5400000" sy="-100000" algn="bl" rotWithShape="0"/>
          </a:effectLst>
          <a:scene3d>
            <a:camera prst="perspectiveLeft"/>
            <a:lightRig rig="flood" dir="t">
              <a:rot lat="0" lon="0" rev="13800000"/>
            </a:lightRig>
          </a:scene3d>
          <a:sp3d extrusionH="107950" prstMaterial="plastic">
            <a:bevelT w="82550" h="63500" prst="divot"/>
            <a:bevelB/>
          </a:sp3d>
        </p:spPr>
        <p:style>
          <a:lnRef idx="2">
            <a:schemeClr val="accent6"/>
          </a:lnRef>
          <a:fillRef idx="1">
            <a:schemeClr val="lt1"/>
          </a:fillRef>
          <a:effectRef idx="0">
            <a:schemeClr val="accent6"/>
          </a:effectRef>
          <a:fontRef idx="minor">
            <a:schemeClr val="dk1"/>
          </a:fontRef>
        </p:style>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000" b="1" dirty="0" smtClean="0">
                <a:ln w="50800"/>
                <a:solidFill>
                  <a:schemeClr val="bg1">
                    <a:shade val="50000"/>
                  </a:schemeClr>
                </a:solidFill>
              </a:rPr>
              <a:t>Question Paper </a:t>
            </a:r>
          </a:p>
          <a:p>
            <a:pPr algn="ctr"/>
            <a:r>
              <a:rPr lang="en-US" sz="4000" b="1" dirty="0" smtClean="0">
                <a:ln w="50800"/>
                <a:solidFill>
                  <a:schemeClr val="bg1">
                    <a:shade val="50000"/>
                  </a:schemeClr>
                </a:solidFill>
              </a:rPr>
              <a:t>Generator</a:t>
            </a:r>
            <a:endParaRPr lang="en-US" sz="4000" b="1" dirty="0">
              <a:ln w="50800"/>
              <a:solidFill>
                <a:schemeClr val="bg1">
                  <a:shade val="50000"/>
                </a:schemeClr>
              </a:solidFill>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409699" y="609600"/>
            <a:ext cx="6057902" cy="4724400"/>
          </a:xfrm>
          <a:prstGeom prst="roundRect">
            <a:avLst/>
          </a:prstGeom>
          <a:solidFill>
            <a:schemeClr val="accent4">
              <a:lumMod val="40000"/>
              <a:lumOff val="6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endParaRPr>
          </a:p>
        </p:txBody>
      </p:sp>
      <p:sp>
        <p:nvSpPr>
          <p:cNvPr id="25" name="Rectangle 24"/>
          <p:cNvSpPr/>
          <p:nvPr/>
        </p:nvSpPr>
        <p:spPr>
          <a:xfrm>
            <a:off x="3505200" y="1491040"/>
            <a:ext cx="1981200" cy="57150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800" b="1" dirty="0" smtClean="0">
                <a:ln w="50800"/>
                <a:solidFill>
                  <a:schemeClr val="bg1">
                    <a:shade val="50000"/>
                  </a:schemeClr>
                </a:solidFill>
                <a:latin typeface="Bookman Old Style" pitchFamily="18" charset="0"/>
              </a:rPr>
              <a:t>LOGIN</a:t>
            </a:r>
            <a:endParaRPr lang="en-US" sz="2800" b="1" dirty="0">
              <a:ln w="50800"/>
              <a:solidFill>
                <a:schemeClr val="bg1">
                  <a:shade val="50000"/>
                </a:schemeClr>
              </a:solidFill>
              <a:latin typeface="Bookman Old Style" pitchFamily="18" charset="0"/>
            </a:endParaRPr>
          </a:p>
        </p:txBody>
      </p:sp>
      <p:sp>
        <p:nvSpPr>
          <p:cNvPr id="33" name="Rounded Rectangle 32"/>
          <p:cNvSpPr/>
          <p:nvPr/>
        </p:nvSpPr>
        <p:spPr>
          <a:xfrm>
            <a:off x="3810000" y="4267200"/>
            <a:ext cx="1447801" cy="533406"/>
          </a:xfrm>
          <a:prstGeom prst="roundRect">
            <a:avLst/>
          </a:prstGeom>
          <a:solidFill>
            <a:srgbClr val="00B0F0"/>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n w="50800"/>
                <a:solidFill>
                  <a:schemeClr val="bg1">
                    <a:shade val="50000"/>
                  </a:schemeClr>
                </a:solidFill>
              </a:rPr>
              <a:t>Login</a:t>
            </a:r>
          </a:p>
        </p:txBody>
      </p:sp>
      <p:sp>
        <p:nvSpPr>
          <p:cNvPr id="11" name="TextBox 10">
            <a:extLst>
              <a:ext uri="{FF2B5EF4-FFF2-40B4-BE49-F238E27FC236}">
                <a16:creationId xmlns="" xmlns:a16="http://schemas.microsoft.com/office/drawing/2014/main" id="{D93856A4-63C5-4C19-955E-7408B8799420}"/>
              </a:ext>
            </a:extLst>
          </p:cNvPr>
          <p:cNvSpPr txBox="1"/>
          <p:nvPr/>
        </p:nvSpPr>
        <p:spPr>
          <a:xfrm>
            <a:off x="3048000" y="2358137"/>
            <a:ext cx="3048000" cy="380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solidFill>
                  <a:schemeClr val="tx1">
                    <a:lumMod val="50000"/>
                  </a:schemeClr>
                </a:solidFill>
              </a:rPr>
              <a:t>Enter Email</a:t>
            </a:r>
          </a:p>
        </p:txBody>
      </p:sp>
      <p:sp>
        <p:nvSpPr>
          <p:cNvPr id="26" name="TextBox 25">
            <a:extLst>
              <a:ext uri="{FF2B5EF4-FFF2-40B4-BE49-F238E27FC236}">
                <a16:creationId xmlns="" xmlns:a16="http://schemas.microsoft.com/office/drawing/2014/main" id="{E0CC2B60-6891-40AF-9BE5-0E27AF0A0B2D}"/>
              </a:ext>
            </a:extLst>
          </p:cNvPr>
          <p:cNvSpPr txBox="1"/>
          <p:nvPr/>
        </p:nvSpPr>
        <p:spPr>
          <a:xfrm>
            <a:off x="3051928" y="3121485"/>
            <a:ext cx="3048000" cy="380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solidFill>
                  <a:schemeClr val="tx1">
                    <a:lumMod val="50000"/>
                  </a:schemeClr>
                </a:solidFill>
              </a:rPr>
              <a:t>Enter </a:t>
            </a:r>
            <a:r>
              <a:rPr lang="en-IN" dirty="0" smtClean="0">
                <a:solidFill>
                  <a:schemeClr val="tx1">
                    <a:lumMod val="50000"/>
                  </a:schemeClr>
                </a:solidFill>
              </a:rPr>
              <a:t>Password</a:t>
            </a:r>
            <a:endParaRPr lang="en-IN" dirty="0">
              <a:solidFill>
                <a:schemeClr val="tx1">
                  <a:lumMod val="50000"/>
                </a:schemeClr>
              </a:solidFill>
            </a:endParaRPr>
          </a:p>
        </p:txBody>
      </p:sp>
      <p:sp>
        <p:nvSpPr>
          <p:cNvPr id="13" name="TextBox 12">
            <a:extLst>
              <a:ext uri="{FF2B5EF4-FFF2-40B4-BE49-F238E27FC236}">
                <a16:creationId xmlns="" xmlns:a16="http://schemas.microsoft.com/office/drawing/2014/main" id="{B64FAD9C-B289-4086-9A00-545E04234B22}"/>
              </a:ext>
            </a:extLst>
          </p:cNvPr>
          <p:cNvSpPr txBox="1"/>
          <p:nvPr/>
        </p:nvSpPr>
        <p:spPr>
          <a:xfrm>
            <a:off x="3238500" y="3702524"/>
            <a:ext cx="2667000" cy="261610"/>
          </a:xfrm>
          <a:prstGeom prst="rect">
            <a:avLst/>
          </a:prstGeom>
          <a:noFill/>
        </p:spPr>
        <p:txBody>
          <a:bodyPr wrap="square" rtlCol="0">
            <a:spAutoFit/>
          </a:bodyPr>
          <a:lstStyle/>
          <a:p>
            <a:r>
              <a:rPr lang="en-IN" sz="1100" dirty="0"/>
              <a:t>Do not have an account? </a:t>
            </a:r>
            <a:r>
              <a:rPr lang="en-IN" sz="1100" dirty="0">
                <a:solidFill>
                  <a:srgbClr val="0070C0"/>
                </a:solidFill>
              </a:rPr>
              <a:t>Register</a:t>
            </a:r>
            <a:r>
              <a:rPr lang="en-IN" sz="1100" dirty="0"/>
              <a:t>.</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1200" y="1447800"/>
            <a:ext cx="5181600" cy="2209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2819400" y="1752600"/>
            <a:ext cx="3505200" cy="553998"/>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sz="3000" b="1" dirty="0" smtClean="0">
                <a:ln w="50800"/>
                <a:solidFill>
                  <a:schemeClr val="bg1">
                    <a:shade val="50000"/>
                  </a:schemeClr>
                </a:solidFill>
              </a:rPr>
              <a:t>Login </a:t>
            </a:r>
            <a:r>
              <a:rPr lang="en-US" sz="3000" b="1" dirty="0" err="1" smtClean="0">
                <a:ln w="50800"/>
                <a:solidFill>
                  <a:srgbClr val="00B050"/>
                </a:solidFill>
              </a:rPr>
              <a:t>Successfull</a:t>
            </a:r>
            <a:endParaRPr lang="en-US" sz="3000" b="1" dirty="0" smtClean="0">
              <a:ln w="50800"/>
              <a:solidFill>
                <a:schemeClr val="bg1">
                  <a:shade val="50000"/>
                </a:schemeClr>
              </a:solidFill>
            </a:endParaRPr>
          </a:p>
        </p:txBody>
      </p:sp>
      <p:sp>
        <p:nvSpPr>
          <p:cNvPr id="7" name="Rounded Rectangle 6"/>
          <p:cNvSpPr/>
          <p:nvPr/>
        </p:nvSpPr>
        <p:spPr>
          <a:xfrm>
            <a:off x="3810000" y="2667000"/>
            <a:ext cx="1524000" cy="533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en-US" sz="2400" b="1" spc="150" dirty="0" smtClean="0">
                <a:ln w="11430"/>
                <a:solidFill>
                  <a:srgbClr val="F8F8F8"/>
                </a:solidFill>
                <a:effectLst>
                  <a:outerShdw blurRad="25400" algn="tl" rotWithShape="0">
                    <a:srgbClr val="000000">
                      <a:alpha val="43000"/>
                    </a:srgbClr>
                  </a:outerShdw>
                </a:effectLst>
              </a:rPr>
              <a:t>Next</a:t>
            </a:r>
            <a:endParaRPr lang="en-US" sz="2400" b="1" spc="150" dirty="0">
              <a:ln w="11430"/>
              <a:solidFill>
                <a:srgbClr val="F8F8F8"/>
              </a:solidFill>
              <a:effectLst>
                <a:outerShdw blurRad="25400" algn="tl" rotWithShape="0">
                  <a:srgbClr val="000000">
                    <a:alpha val="43000"/>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6851" y="95839"/>
            <a:ext cx="8750300" cy="64864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Rectangle 11"/>
          <p:cNvSpPr/>
          <p:nvPr/>
        </p:nvSpPr>
        <p:spPr>
          <a:xfrm>
            <a:off x="2819400" y="2131075"/>
            <a:ext cx="1828800" cy="4025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          </a:t>
            </a:r>
          </a:p>
        </p:txBody>
      </p:sp>
      <p:sp>
        <p:nvSpPr>
          <p:cNvPr id="15" name="Rectangle 14"/>
          <p:cNvSpPr/>
          <p:nvPr/>
        </p:nvSpPr>
        <p:spPr>
          <a:xfrm>
            <a:off x="2885960" y="3219450"/>
            <a:ext cx="397204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7" name="Oval 36">
            <a:extLst>
              <a:ext uri="{FF2B5EF4-FFF2-40B4-BE49-F238E27FC236}">
                <a16:creationId xmlns="" xmlns:a16="http://schemas.microsoft.com/office/drawing/2014/main" id="{F295DCAB-47C6-4390-8876-2BBB432E7497}"/>
              </a:ext>
            </a:extLst>
          </p:cNvPr>
          <p:cNvSpPr/>
          <p:nvPr/>
        </p:nvSpPr>
        <p:spPr>
          <a:xfrm>
            <a:off x="487681" y="411481"/>
            <a:ext cx="1264919" cy="731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Rounded Corners 37">
            <a:extLst>
              <a:ext uri="{FF2B5EF4-FFF2-40B4-BE49-F238E27FC236}">
                <a16:creationId xmlns="" xmlns:a16="http://schemas.microsoft.com/office/drawing/2014/main" id="{6CF5C88E-D022-4555-8801-62C30FD9F811}"/>
              </a:ext>
            </a:extLst>
          </p:cNvPr>
          <p:cNvSpPr/>
          <p:nvPr/>
        </p:nvSpPr>
        <p:spPr>
          <a:xfrm>
            <a:off x="304799" y="371573"/>
            <a:ext cx="8351519" cy="9906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Oval 39">
            <a:extLst>
              <a:ext uri="{FF2B5EF4-FFF2-40B4-BE49-F238E27FC236}">
                <a16:creationId xmlns="" xmlns:a16="http://schemas.microsoft.com/office/drawing/2014/main" id="{1C6A4DE1-4859-4E05-A531-719460A8D285}"/>
              </a:ext>
            </a:extLst>
          </p:cNvPr>
          <p:cNvSpPr/>
          <p:nvPr/>
        </p:nvSpPr>
        <p:spPr>
          <a:xfrm>
            <a:off x="487681" y="542826"/>
            <a:ext cx="1036319" cy="64008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Rectangle 40">
            <a:extLst>
              <a:ext uri="{FF2B5EF4-FFF2-40B4-BE49-F238E27FC236}">
                <a16:creationId xmlns="" xmlns:a16="http://schemas.microsoft.com/office/drawing/2014/main" id="{D86C685F-EF22-4701-8095-3853C5236FAD}"/>
              </a:ext>
            </a:extLst>
          </p:cNvPr>
          <p:cNvSpPr/>
          <p:nvPr/>
        </p:nvSpPr>
        <p:spPr>
          <a:xfrm>
            <a:off x="4876800" y="609600"/>
            <a:ext cx="838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41">
            <a:extLst>
              <a:ext uri="{FF2B5EF4-FFF2-40B4-BE49-F238E27FC236}">
                <a16:creationId xmlns="" xmlns:a16="http://schemas.microsoft.com/office/drawing/2014/main" id="{A873780F-ACF5-4795-BED5-70839CE6E627}"/>
              </a:ext>
            </a:extLst>
          </p:cNvPr>
          <p:cNvSpPr/>
          <p:nvPr/>
        </p:nvSpPr>
        <p:spPr>
          <a:xfrm>
            <a:off x="7467600" y="609600"/>
            <a:ext cx="838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42">
            <a:extLst>
              <a:ext uri="{FF2B5EF4-FFF2-40B4-BE49-F238E27FC236}">
                <a16:creationId xmlns="" xmlns:a16="http://schemas.microsoft.com/office/drawing/2014/main" id="{ED95E235-5518-4266-9CD3-AED233A825EA}"/>
              </a:ext>
            </a:extLst>
          </p:cNvPr>
          <p:cNvSpPr/>
          <p:nvPr/>
        </p:nvSpPr>
        <p:spPr>
          <a:xfrm>
            <a:off x="5943052" y="542826"/>
            <a:ext cx="1372148" cy="6156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400" dirty="0"/>
              <a:t>Generate question paper</a:t>
            </a:r>
          </a:p>
        </p:txBody>
      </p:sp>
      <p:sp>
        <p:nvSpPr>
          <p:cNvPr id="47" name="TextBox 46">
            <a:extLst>
              <a:ext uri="{FF2B5EF4-FFF2-40B4-BE49-F238E27FC236}">
                <a16:creationId xmlns="" xmlns:a16="http://schemas.microsoft.com/office/drawing/2014/main" id="{09DEDADA-DFFE-445A-8C4F-8E85F7CC2508}"/>
              </a:ext>
            </a:extLst>
          </p:cNvPr>
          <p:cNvSpPr txBox="1"/>
          <p:nvPr/>
        </p:nvSpPr>
        <p:spPr>
          <a:xfrm>
            <a:off x="4876800" y="715396"/>
            <a:ext cx="838200" cy="338554"/>
          </a:xfrm>
          <a:prstGeom prst="rect">
            <a:avLst/>
          </a:prstGeom>
          <a:noFill/>
        </p:spPr>
        <p:txBody>
          <a:bodyPr wrap="square" rtlCol="0">
            <a:spAutoFit/>
          </a:bodyPr>
          <a:lstStyle/>
          <a:p>
            <a:r>
              <a:rPr lang="en-IN" sz="1600" dirty="0"/>
              <a:t>HOME</a:t>
            </a:r>
          </a:p>
        </p:txBody>
      </p:sp>
      <p:sp>
        <p:nvSpPr>
          <p:cNvPr id="48" name="TextBox 47">
            <a:extLst>
              <a:ext uri="{FF2B5EF4-FFF2-40B4-BE49-F238E27FC236}">
                <a16:creationId xmlns="" xmlns:a16="http://schemas.microsoft.com/office/drawing/2014/main" id="{77A77640-F80D-4A36-B6DF-82EF2E5319F9}"/>
              </a:ext>
            </a:extLst>
          </p:cNvPr>
          <p:cNvSpPr txBox="1"/>
          <p:nvPr/>
        </p:nvSpPr>
        <p:spPr>
          <a:xfrm flipH="1">
            <a:off x="7497661" y="777240"/>
            <a:ext cx="792481" cy="523220"/>
          </a:xfrm>
          <a:prstGeom prst="rect">
            <a:avLst/>
          </a:prstGeom>
          <a:noFill/>
        </p:spPr>
        <p:txBody>
          <a:bodyPr wrap="square" rtlCol="0">
            <a:spAutoFit/>
          </a:bodyPr>
          <a:lstStyle/>
          <a:p>
            <a:r>
              <a:rPr lang="en-IN" sz="1400" dirty="0" smtClean="0"/>
              <a:t>Mock tests</a:t>
            </a:r>
            <a:endParaRPr lang="en-IN" sz="1400" dirty="0"/>
          </a:p>
        </p:txBody>
      </p:sp>
      <p:sp>
        <p:nvSpPr>
          <p:cNvPr id="49" name="Rectangle 48">
            <a:extLst>
              <a:ext uri="{FF2B5EF4-FFF2-40B4-BE49-F238E27FC236}">
                <a16:creationId xmlns="" xmlns:a16="http://schemas.microsoft.com/office/drawing/2014/main" id="{2E33BACD-32BB-4557-A2E0-B6193938AF96}"/>
              </a:ext>
            </a:extLst>
          </p:cNvPr>
          <p:cNvSpPr/>
          <p:nvPr/>
        </p:nvSpPr>
        <p:spPr>
          <a:xfrm>
            <a:off x="3017519" y="609599"/>
            <a:ext cx="1508763" cy="5334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100" dirty="0"/>
              <a:t>SHOW GENERATED PAPERS</a:t>
            </a:r>
          </a:p>
        </p:txBody>
      </p:sp>
      <p:sp>
        <p:nvSpPr>
          <p:cNvPr id="50" name="Rectangle 49">
            <a:extLst>
              <a:ext uri="{FF2B5EF4-FFF2-40B4-BE49-F238E27FC236}">
                <a16:creationId xmlns="" xmlns:a16="http://schemas.microsoft.com/office/drawing/2014/main" id="{42079D1F-15A2-4CF7-8332-25641D5F4A06}"/>
              </a:ext>
            </a:extLst>
          </p:cNvPr>
          <p:cNvSpPr/>
          <p:nvPr/>
        </p:nvSpPr>
        <p:spPr>
          <a:xfrm>
            <a:off x="327658" y="1745332"/>
            <a:ext cx="8534401" cy="160020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2" name="TextBox 51">
            <a:extLst>
              <a:ext uri="{FF2B5EF4-FFF2-40B4-BE49-F238E27FC236}">
                <a16:creationId xmlns="" xmlns:a16="http://schemas.microsoft.com/office/drawing/2014/main" id="{53BE8FFD-F148-470F-80D6-FDB55CDC31D8}"/>
              </a:ext>
            </a:extLst>
          </p:cNvPr>
          <p:cNvSpPr txBox="1"/>
          <p:nvPr/>
        </p:nvSpPr>
        <p:spPr>
          <a:xfrm flipH="1">
            <a:off x="1173481" y="2209800"/>
            <a:ext cx="6751319" cy="369332"/>
          </a:xfrm>
          <a:prstGeom prst="rect">
            <a:avLst/>
          </a:prstGeom>
          <a:noFill/>
        </p:spPr>
        <p:txBody>
          <a:bodyPr wrap="square" rtlCol="0">
            <a:spAutoFit/>
          </a:bodyPr>
          <a:lstStyle/>
          <a:p>
            <a:pPr algn="ctr"/>
            <a:r>
              <a:rPr lang="en-IN" dirty="0"/>
              <a:t>COROUSEL IMAGES ABOUT SITE</a:t>
            </a:r>
          </a:p>
        </p:txBody>
      </p:sp>
      <p:sp>
        <p:nvSpPr>
          <p:cNvPr id="53" name="TextBox 52">
            <a:extLst>
              <a:ext uri="{FF2B5EF4-FFF2-40B4-BE49-F238E27FC236}">
                <a16:creationId xmlns="" xmlns:a16="http://schemas.microsoft.com/office/drawing/2014/main" id="{958BB0E5-571A-430A-BCA1-94BF0231154E}"/>
              </a:ext>
            </a:extLst>
          </p:cNvPr>
          <p:cNvSpPr txBox="1"/>
          <p:nvPr/>
        </p:nvSpPr>
        <p:spPr>
          <a:xfrm flipH="1">
            <a:off x="556263" y="688481"/>
            <a:ext cx="937256" cy="369332"/>
          </a:xfrm>
          <a:prstGeom prst="rect">
            <a:avLst/>
          </a:prstGeom>
          <a:noFill/>
        </p:spPr>
        <p:txBody>
          <a:bodyPr wrap="square" rtlCol="0">
            <a:spAutoFit/>
          </a:bodyPr>
          <a:lstStyle/>
          <a:p>
            <a:pPr algn="ctr"/>
            <a:r>
              <a:rPr lang="en-IN" dirty="0"/>
              <a:t>LOGO</a:t>
            </a:r>
          </a:p>
        </p:txBody>
      </p:sp>
      <p:sp>
        <p:nvSpPr>
          <p:cNvPr id="54" name="Rectangle: Rounded Corners 53">
            <a:extLst>
              <a:ext uri="{FF2B5EF4-FFF2-40B4-BE49-F238E27FC236}">
                <a16:creationId xmlns="" xmlns:a16="http://schemas.microsoft.com/office/drawing/2014/main" id="{5BC60996-2C3D-4723-B3AE-1F45FB730437}"/>
              </a:ext>
            </a:extLst>
          </p:cNvPr>
          <p:cNvSpPr/>
          <p:nvPr/>
        </p:nvSpPr>
        <p:spPr>
          <a:xfrm>
            <a:off x="327658" y="3733800"/>
            <a:ext cx="8534401" cy="2435719"/>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TextBox 54">
            <a:extLst>
              <a:ext uri="{FF2B5EF4-FFF2-40B4-BE49-F238E27FC236}">
                <a16:creationId xmlns="" xmlns:a16="http://schemas.microsoft.com/office/drawing/2014/main" id="{5A8ABDCB-CA41-4C88-9B69-D799E0336153}"/>
              </a:ext>
            </a:extLst>
          </p:cNvPr>
          <p:cNvSpPr txBox="1"/>
          <p:nvPr/>
        </p:nvSpPr>
        <p:spPr>
          <a:xfrm>
            <a:off x="1219200" y="4343400"/>
            <a:ext cx="6934200" cy="369332"/>
          </a:xfrm>
          <a:prstGeom prst="rect">
            <a:avLst/>
          </a:prstGeom>
          <a:noFill/>
        </p:spPr>
        <p:txBody>
          <a:bodyPr wrap="square" rtlCol="0">
            <a:spAutoFit/>
          </a:bodyPr>
          <a:lstStyle/>
          <a:p>
            <a:pPr algn="ctr"/>
            <a:r>
              <a:rPr lang="en-IN" dirty="0"/>
              <a:t>CONTENT ABOUT SITE</a:t>
            </a:r>
          </a:p>
        </p:txBody>
      </p:sp>
    </p:spTree>
    <p:extLst>
      <p:ext uri="{BB962C8B-B14F-4D97-AF65-F5344CB8AC3E}">
        <p14:creationId xmlns:p14="http://schemas.microsoft.com/office/powerpoint/2010/main" val="2709463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AB44C61-1C33-4611-9D4C-7B92D062298C}"/>
              </a:ext>
            </a:extLst>
          </p:cNvPr>
          <p:cNvSpPr txBox="1"/>
          <p:nvPr/>
        </p:nvSpPr>
        <p:spPr>
          <a:xfrm>
            <a:off x="1295400" y="152400"/>
            <a:ext cx="6248400" cy="461665"/>
          </a:xfrm>
          <a:prstGeom prst="rect">
            <a:avLst/>
          </a:prstGeom>
          <a:noFill/>
        </p:spPr>
        <p:txBody>
          <a:bodyPr wrap="square" rtlCol="0">
            <a:spAutoFit/>
          </a:bodyPr>
          <a:lstStyle/>
          <a:p>
            <a:pPr algn="ctr"/>
            <a:r>
              <a:rPr lang="en-IN" sz="2400" dirty="0"/>
              <a:t>Generate question paper</a:t>
            </a:r>
          </a:p>
        </p:txBody>
      </p:sp>
      <p:sp>
        <p:nvSpPr>
          <p:cNvPr id="3" name="TextBox 2">
            <a:extLst>
              <a:ext uri="{FF2B5EF4-FFF2-40B4-BE49-F238E27FC236}">
                <a16:creationId xmlns="" xmlns:a16="http://schemas.microsoft.com/office/drawing/2014/main" id="{9ED94CB7-3FB5-46CC-8971-CB7F8B747F98}"/>
              </a:ext>
            </a:extLst>
          </p:cNvPr>
          <p:cNvSpPr txBox="1"/>
          <p:nvPr/>
        </p:nvSpPr>
        <p:spPr>
          <a:xfrm>
            <a:off x="685800" y="826532"/>
            <a:ext cx="2819400" cy="369332"/>
          </a:xfrm>
          <a:prstGeom prst="rect">
            <a:avLst/>
          </a:prstGeom>
          <a:noFill/>
        </p:spPr>
        <p:txBody>
          <a:bodyPr wrap="square" rtlCol="0">
            <a:spAutoFit/>
          </a:bodyPr>
          <a:lstStyle/>
          <a:p>
            <a:r>
              <a:rPr lang="en-IN" dirty="0"/>
              <a:t>Question paper name</a:t>
            </a:r>
          </a:p>
        </p:txBody>
      </p:sp>
      <p:sp>
        <p:nvSpPr>
          <p:cNvPr id="4" name="Rectangle 3">
            <a:extLst>
              <a:ext uri="{FF2B5EF4-FFF2-40B4-BE49-F238E27FC236}">
                <a16:creationId xmlns="" xmlns:a16="http://schemas.microsoft.com/office/drawing/2014/main" id="{FC29ABE6-B474-47F0-918C-65A4E489EEF0}"/>
              </a:ext>
            </a:extLst>
          </p:cNvPr>
          <p:cNvSpPr/>
          <p:nvPr/>
        </p:nvSpPr>
        <p:spPr>
          <a:xfrm>
            <a:off x="3733800" y="914400"/>
            <a:ext cx="3429000" cy="2814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Test name</a:t>
            </a:r>
          </a:p>
        </p:txBody>
      </p:sp>
      <p:sp>
        <p:nvSpPr>
          <p:cNvPr id="6" name="TextBox 5">
            <a:extLst>
              <a:ext uri="{FF2B5EF4-FFF2-40B4-BE49-F238E27FC236}">
                <a16:creationId xmlns="" xmlns:a16="http://schemas.microsoft.com/office/drawing/2014/main" id="{6A770101-0E1A-4108-9283-946F70D87465}"/>
              </a:ext>
            </a:extLst>
          </p:cNvPr>
          <p:cNvSpPr txBox="1"/>
          <p:nvPr/>
        </p:nvSpPr>
        <p:spPr>
          <a:xfrm>
            <a:off x="704654" y="1371600"/>
            <a:ext cx="2362200" cy="369332"/>
          </a:xfrm>
          <a:prstGeom prst="rect">
            <a:avLst/>
          </a:prstGeom>
          <a:noFill/>
        </p:spPr>
        <p:txBody>
          <a:bodyPr wrap="square" rtlCol="0">
            <a:spAutoFit/>
          </a:bodyPr>
          <a:lstStyle/>
          <a:p>
            <a:r>
              <a:rPr lang="en-IN" dirty="0"/>
              <a:t>Max marks</a:t>
            </a:r>
          </a:p>
        </p:txBody>
      </p:sp>
      <p:sp>
        <p:nvSpPr>
          <p:cNvPr id="7" name="Rectangle 6">
            <a:extLst>
              <a:ext uri="{FF2B5EF4-FFF2-40B4-BE49-F238E27FC236}">
                <a16:creationId xmlns="" xmlns:a16="http://schemas.microsoft.com/office/drawing/2014/main" id="{30B65CA1-87D3-4A53-B92B-F4F17063F455}"/>
              </a:ext>
            </a:extLst>
          </p:cNvPr>
          <p:cNvSpPr/>
          <p:nvPr/>
        </p:nvSpPr>
        <p:spPr>
          <a:xfrm>
            <a:off x="3733800" y="1447800"/>
            <a:ext cx="3429000" cy="2814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Enter total marks</a:t>
            </a:r>
          </a:p>
        </p:txBody>
      </p:sp>
      <p:sp>
        <p:nvSpPr>
          <p:cNvPr id="8" name="TextBox 7">
            <a:extLst>
              <a:ext uri="{FF2B5EF4-FFF2-40B4-BE49-F238E27FC236}">
                <a16:creationId xmlns="" xmlns:a16="http://schemas.microsoft.com/office/drawing/2014/main" id="{7C36CBD3-52B7-4AC4-986A-2479DCDD623B}"/>
              </a:ext>
            </a:extLst>
          </p:cNvPr>
          <p:cNvSpPr txBox="1"/>
          <p:nvPr/>
        </p:nvSpPr>
        <p:spPr>
          <a:xfrm>
            <a:off x="704654" y="1948091"/>
            <a:ext cx="2362200" cy="369332"/>
          </a:xfrm>
          <a:prstGeom prst="rect">
            <a:avLst/>
          </a:prstGeom>
          <a:noFill/>
        </p:spPr>
        <p:txBody>
          <a:bodyPr wrap="square" rtlCol="0">
            <a:spAutoFit/>
          </a:bodyPr>
          <a:lstStyle/>
          <a:p>
            <a:r>
              <a:rPr lang="en-IN" dirty="0"/>
              <a:t>Timer</a:t>
            </a:r>
          </a:p>
        </p:txBody>
      </p:sp>
      <p:sp>
        <p:nvSpPr>
          <p:cNvPr id="9" name="Rectangle 8">
            <a:extLst>
              <a:ext uri="{FF2B5EF4-FFF2-40B4-BE49-F238E27FC236}">
                <a16:creationId xmlns="" xmlns:a16="http://schemas.microsoft.com/office/drawing/2014/main" id="{402EB24C-8252-4D0B-9E9D-C7A7E1007CC4}"/>
              </a:ext>
            </a:extLst>
          </p:cNvPr>
          <p:cNvSpPr/>
          <p:nvPr/>
        </p:nvSpPr>
        <p:spPr>
          <a:xfrm>
            <a:off x="3733800" y="1976371"/>
            <a:ext cx="3429000" cy="2814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Enter time</a:t>
            </a:r>
          </a:p>
        </p:txBody>
      </p:sp>
      <p:sp>
        <p:nvSpPr>
          <p:cNvPr id="10" name="TextBox 9">
            <a:extLst>
              <a:ext uri="{FF2B5EF4-FFF2-40B4-BE49-F238E27FC236}">
                <a16:creationId xmlns="" xmlns:a16="http://schemas.microsoft.com/office/drawing/2014/main" id="{926521A7-CE43-4C8A-8217-472F4A24DC29}"/>
              </a:ext>
            </a:extLst>
          </p:cNvPr>
          <p:cNvSpPr txBox="1"/>
          <p:nvPr/>
        </p:nvSpPr>
        <p:spPr>
          <a:xfrm>
            <a:off x="704654" y="2524582"/>
            <a:ext cx="2438400" cy="369332"/>
          </a:xfrm>
          <a:prstGeom prst="rect">
            <a:avLst/>
          </a:prstGeom>
          <a:noFill/>
        </p:spPr>
        <p:txBody>
          <a:bodyPr wrap="square" rtlCol="0">
            <a:spAutoFit/>
          </a:bodyPr>
          <a:lstStyle/>
          <a:p>
            <a:r>
              <a:rPr lang="en-IN" dirty="0"/>
              <a:t>Question number</a:t>
            </a:r>
          </a:p>
        </p:txBody>
      </p:sp>
      <p:sp>
        <p:nvSpPr>
          <p:cNvPr id="11" name="Rectangle 10">
            <a:extLst>
              <a:ext uri="{FF2B5EF4-FFF2-40B4-BE49-F238E27FC236}">
                <a16:creationId xmlns="" xmlns:a16="http://schemas.microsoft.com/office/drawing/2014/main" id="{5F06CE6E-896B-4259-81A5-49611F4A7386}"/>
              </a:ext>
            </a:extLst>
          </p:cNvPr>
          <p:cNvSpPr/>
          <p:nvPr/>
        </p:nvSpPr>
        <p:spPr>
          <a:xfrm>
            <a:off x="3733800" y="2504942"/>
            <a:ext cx="3429000" cy="2814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Enter question number</a:t>
            </a:r>
          </a:p>
        </p:txBody>
      </p:sp>
      <p:sp>
        <p:nvSpPr>
          <p:cNvPr id="12" name="TextBox 11">
            <a:extLst>
              <a:ext uri="{FF2B5EF4-FFF2-40B4-BE49-F238E27FC236}">
                <a16:creationId xmlns="" xmlns:a16="http://schemas.microsoft.com/office/drawing/2014/main" id="{3B18F26F-F76B-48FA-A55E-211B787E8EBE}"/>
              </a:ext>
            </a:extLst>
          </p:cNvPr>
          <p:cNvSpPr txBox="1"/>
          <p:nvPr/>
        </p:nvSpPr>
        <p:spPr>
          <a:xfrm>
            <a:off x="704654" y="3164704"/>
            <a:ext cx="2819400" cy="369332"/>
          </a:xfrm>
          <a:prstGeom prst="rect">
            <a:avLst/>
          </a:prstGeom>
          <a:noFill/>
        </p:spPr>
        <p:txBody>
          <a:bodyPr wrap="square" rtlCol="0">
            <a:spAutoFit/>
          </a:bodyPr>
          <a:lstStyle/>
          <a:p>
            <a:r>
              <a:rPr lang="en-IN" dirty="0"/>
              <a:t>Question description</a:t>
            </a:r>
          </a:p>
        </p:txBody>
      </p:sp>
      <p:sp>
        <p:nvSpPr>
          <p:cNvPr id="13" name="Rectangle 12">
            <a:extLst>
              <a:ext uri="{FF2B5EF4-FFF2-40B4-BE49-F238E27FC236}">
                <a16:creationId xmlns="" xmlns:a16="http://schemas.microsoft.com/office/drawing/2014/main" id="{2A70D00D-C718-4F68-AC76-37E7C13CE4C4}"/>
              </a:ext>
            </a:extLst>
          </p:cNvPr>
          <p:cNvSpPr/>
          <p:nvPr/>
        </p:nvSpPr>
        <p:spPr>
          <a:xfrm>
            <a:off x="3733800" y="3147536"/>
            <a:ext cx="3429000" cy="2814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4" name="TextBox 13">
            <a:extLst>
              <a:ext uri="{FF2B5EF4-FFF2-40B4-BE49-F238E27FC236}">
                <a16:creationId xmlns="" xmlns:a16="http://schemas.microsoft.com/office/drawing/2014/main" id="{4225FFF6-0292-43FB-A0CB-DCF12D617EE2}"/>
              </a:ext>
            </a:extLst>
          </p:cNvPr>
          <p:cNvSpPr txBox="1"/>
          <p:nvPr/>
        </p:nvSpPr>
        <p:spPr>
          <a:xfrm>
            <a:off x="3810000" y="3164704"/>
            <a:ext cx="3352800" cy="307777"/>
          </a:xfrm>
          <a:prstGeom prst="rect">
            <a:avLst/>
          </a:prstGeom>
          <a:noFill/>
        </p:spPr>
        <p:txBody>
          <a:bodyPr wrap="square" rtlCol="0">
            <a:spAutoFit/>
          </a:bodyPr>
          <a:lstStyle/>
          <a:p>
            <a:pPr algn="ctr"/>
            <a:r>
              <a:rPr lang="en-IN" sz="1400" dirty="0"/>
              <a:t>Write your question</a:t>
            </a:r>
          </a:p>
        </p:txBody>
      </p:sp>
      <p:sp>
        <p:nvSpPr>
          <p:cNvPr id="15" name="TextBox 14">
            <a:extLst>
              <a:ext uri="{FF2B5EF4-FFF2-40B4-BE49-F238E27FC236}">
                <a16:creationId xmlns="" xmlns:a16="http://schemas.microsoft.com/office/drawing/2014/main" id="{8C0CBA19-DE4A-4603-94D4-B23A7856ACC4}"/>
              </a:ext>
            </a:extLst>
          </p:cNvPr>
          <p:cNvSpPr txBox="1"/>
          <p:nvPr/>
        </p:nvSpPr>
        <p:spPr>
          <a:xfrm flipH="1">
            <a:off x="704654" y="3709773"/>
            <a:ext cx="2632908" cy="369332"/>
          </a:xfrm>
          <a:prstGeom prst="rect">
            <a:avLst/>
          </a:prstGeom>
          <a:noFill/>
        </p:spPr>
        <p:txBody>
          <a:bodyPr wrap="square" rtlCol="0">
            <a:spAutoFit/>
          </a:bodyPr>
          <a:lstStyle/>
          <a:p>
            <a:r>
              <a:rPr lang="en-IN" dirty="0"/>
              <a:t>options</a:t>
            </a:r>
          </a:p>
        </p:txBody>
      </p:sp>
      <p:sp>
        <p:nvSpPr>
          <p:cNvPr id="16" name="Rectangle 15">
            <a:extLst>
              <a:ext uri="{FF2B5EF4-FFF2-40B4-BE49-F238E27FC236}">
                <a16:creationId xmlns="" xmlns:a16="http://schemas.microsoft.com/office/drawing/2014/main" id="{5631EA7A-532C-4E59-AF50-5EF4AA92B22D}"/>
              </a:ext>
            </a:extLst>
          </p:cNvPr>
          <p:cNvSpPr/>
          <p:nvPr/>
        </p:nvSpPr>
        <p:spPr>
          <a:xfrm>
            <a:off x="1885754" y="3790131"/>
            <a:ext cx="1848046" cy="2814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17" name="TextBox 16">
            <a:extLst>
              <a:ext uri="{FF2B5EF4-FFF2-40B4-BE49-F238E27FC236}">
                <a16:creationId xmlns="" xmlns:a16="http://schemas.microsoft.com/office/drawing/2014/main" id="{B4936FAC-2FCC-4B0B-BB56-705300E56CF5}"/>
              </a:ext>
            </a:extLst>
          </p:cNvPr>
          <p:cNvSpPr txBox="1"/>
          <p:nvPr/>
        </p:nvSpPr>
        <p:spPr>
          <a:xfrm>
            <a:off x="1919926" y="3790367"/>
            <a:ext cx="1684019" cy="307777"/>
          </a:xfrm>
          <a:prstGeom prst="rect">
            <a:avLst/>
          </a:prstGeom>
          <a:noFill/>
        </p:spPr>
        <p:txBody>
          <a:bodyPr wrap="square" rtlCol="0">
            <a:spAutoFit/>
          </a:bodyPr>
          <a:lstStyle/>
          <a:p>
            <a:r>
              <a:rPr lang="en-IN" sz="1400" dirty="0"/>
              <a:t>1)</a:t>
            </a:r>
          </a:p>
        </p:txBody>
      </p:sp>
      <p:sp>
        <p:nvSpPr>
          <p:cNvPr id="19" name="Rectangle 18">
            <a:extLst>
              <a:ext uri="{FF2B5EF4-FFF2-40B4-BE49-F238E27FC236}">
                <a16:creationId xmlns="" xmlns:a16="http://schemas.microsoft.com/office/drawing/2014/main" id="{5D725A64-331E-4E67-99B4-29FCDF029F7C}"/>
              </a:ext>
            </a:extLst>
          </p:cNvPr>
          <p:cNvSpPr/>
          <p:nvPr/>
        </p:nvSpPr>
        <p:spPr>
          <a:xfrm>
            <a:off x="4616034" y="3790130"/>
            <a:ext cx="1848046" cy="2814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20" name="Rectangle 19">
            <a:extLst>
              <a:ext uri="{FF2B5EF4-FFF2-40B4-BE49-F238E27FC236}">
                <a16:creationId xmlns="" xmlns:a16="http://schemas.microsoft.com/office/drawing/2014/main" id="{812DEFDD-7E4F-4837-BA90-C97555D8DABB}"/>
              </a:ext>
            </a:extLst>
          </p:cNvPr>
          <p:cNvSpPr/>
          <p:nvPr/>
        </p:nvSpPr>
        <p:spPr>
          <a:xfrm>
            <a:off x="1885754" y="4253781"/>
            <a:ext cx="1848046" cy="2814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1400" dirty="0"/>
              <a:t>3)</a:t>
            </a:r>
          </a:p>
        </p:txBody>
      </p:sp>
      <p:sp>
        <p:nvSpPr>
          <p:cNvPr id="21" name="Rectangle 20">
            <a:extLst>
              <a:ext uri="{FF2B5EF4-FFF2-40B4-BE49-F238E27FC236}">
                <a16:creationId xmlns="" xmlns:a16="http://schemas.microsoft.com/office/drawing/2014/main" id="{194E3476-0844-4C81-B3AF-38BF42B3EDEA}"/>
              </a:ext>
            </a:extLst>
          </p:cNvPr>
          <p:cNvSpPr/>
          <p:nvPr/>
        </p:nvSpPr>
        <p:spPr>
          <a:xfrm>
            <a:off x="4616034" y="4248511"/>
            <a:ext cx="1848046" cy="2814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1400" dirty="0"/>
              <a:t>4)</a:t>
            </a:r>
          </a:p>
        </p:txBody>
      </p:sp>
      <p:sp>
        <p:nvSpPr>
          <p:cNvPr id="22" name="TextBox 21">
            <a:extLst>
              <a:ext uri="{FF2B5EF4-FFF2-40B4-BE49-F238E27FC236}">
                <a16:creationId xmlns="" xmlns:a16="http://schemas.microsoft.com/office/drawing/2014/main" id="{EC288D25-16B0-4AD3-BB1D-AC70F58D1A51}"/>
              </a:ext>
            </a:extLst>
          </p:cNvPr>
          <p:cNvSpPr txBox="1"/>
          <p:nvPr/>
        </p:nvSpPr>
        <p:spPr>
          <a:xfrm>
            <a:off x="4654662" y="3791536"/>
            <a:ext cx="1511080" cy="307777"/>
          </a:xfrm>
          <a:prstGeom prst="rect">
            <a:avLst/>
          </a:prstGeom>
          <a:noFill/>
        </p:spPr>
        <p:txBody>
          <a:bodyPr wrap="square" rtlCol="0">
            <a:spAutoFit/>
          </a:bodyPr>
          <a:lstStyle/>
          <a:p>
            <a:r>
              <a:rPr lang="en-IN" sz="1400" dirty="0"/>
              <a:t>2)</a:t>
            </a:r>
          </a:p>
        </p:txBody>
      </p:sp>
      <p:sp>
        <p:nvSpPr>
          <p:cNvPr id="23" name="Oval 22">
            <a:extLst>
              <a:ext uri="{FF2B5EF4-FFF2-40B4-BE49-F238E27FC236}">
                <a16:creationId xmlns="" xmlns:a16="http://schemas.microsoft.com/office/drawing/2014/main" id="{516A882D-57C7-435D-B2FA-D38A15E26878}"/>
              </a:ext>
            </a:extLst>
          </p:cNvPr>
          <p:cNvSpPr/>
          <p:nvPr/>
        </p:nvSpPr>
        <p:spPr>
          <a:xfrm>
            <a:off x="7086600" y="5105400"/>
            <a:ext cx="1181100" cy="762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sp>
        <p:nvSpPr>
          <p:cNvPr id="24" name="TextBox 23">
            <a:extLst>
              <a:ext uri="{FF2B5EF4-FFF2-40B4-BE49-F238E27FC236}">
                <a16:creationId xmlns="" xmlns:a16="http://schemas.microsoft.com/office/drawing/2014/main" id="{DEA7652B-7F79-4B11-A42B-FCD7BD64764A}"/>
              </a:ext>
            </a:extLst>
          </p:cNvPr>
          <p:cNvSpPr txBox="1"/>
          <p:nvPr/>
        </p:nvSpPr>
        <p:spPr>
          <a:xfrm flipH="1">
            <a:off x="7200900" y="5301734"/>
            <a:ext cx="1066800" cy="369332"/>
          </a:xfrm>
          <a:prstGeom prst="rect">
            <a:avLst/>
          </a:prstGeom>
          <a:noFill/>
        </p:spPr>
        <p:txBody>
          <a:bodyPr wrap="square" rtlCol="0">
            <a:spAutoFit/>
          </a:bodyPr>
          <a:lstStyle/>
          <a:p>
            <a:r>
              <a:rPr lang="en-IN" dirty="0"/>
              <a:t>submit</a:t>
            </a:r>
          </a:p>
        </p:txBody>
      </p:sp>
    </p:spTree>
    <p:extLst>
      <p:ext uri="{BB962C8B-B14F-4D97-AF65-F5344CB8AC3E}">
        <p14:creationId xmlns:p14="http://schemas.microsoft.com/office/powerpoint/2010/main" val="202869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40AAE6A-DD12-4B81-9F11-07C3E653AA57}"/>
              </a:ext>
            </a:extLst>
          </p:cNvPr>
          <p:cNvSpPr txBox="1"/>
          <p:nvPr/>
        </p:nvSpPr>
        <p:spPr>
          <a:xfrm>
            <a:off x="838200" y="2907"/>
            <a:ext cx="7772400" cy="58952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IN" dirty="0"/>
          </a:p>
        </p:txBody>
      </p:sp>
      <p:sp>
        <p:nvSpPr>
          <p:cNvPr id="14" name="TextBox 13">
            <a:extLst>
              <a:ext uri="{FF2B5EF4-FFF2-40B4-BE49-F238E27FC236}">
                <a16:creationId xmlns="" xmlns:a16="http://schemas.microsoft.com/office/drawing/2014/main" id="{1725C729-9943-4748-82C8-5FE13B21DA24}"/>
              </a:ext>
            </a:extLst>
          </p:cNvPr>
          <p:cNvSpPr txBox="1"/>
          <p:nvPr/>
        </p:nvSpPr>
        <p:spPr>
          <a:xfrm>
            <a:off x="838200" y="1676400"/>
            <a:ext cx="6400800" cy="400110"/>
          </a:xfrm>
          <a:prstGeom prst="rect">
            <a:avLst/>
          </a:prstGeom>
          <a:noFill/>
        </p:spPr>
        <p:txBody>
          <a:bodyPr wrap="square" rtlCol="0">
            <a:spAutoFit/>
          </a:bodyPr>
          <a:lstStyle/>
          <a:p>
            <a:r>
              <a:rPr lang="en-IN" sz="2000" dirty="0" smtClean="0"/>
              <a:t>	MULTIPLE </a:t>
            </a:r>
            <a:r>
              <a:rPr lang="en-IN" sz="2000" dirty="0"/>
              <a:t>CHOICE QUESTIONS :</a:t>
            </a:r>
          </a:p>
        </p:txBody>
      </p:sp>
      <p:sp>
        <p:nvSpPr>
          <p:cNvPr id="21" name="TextBox 20">
            <a:extLst>
              <a:ext uri="{FF2B5EF4-FFF2-40B4-BE49-F238E27FC236}">
                <a16:creationId xmlns="" xmlns:a16="http://schemas.microsoft.com/office/drawing/2014/main" id="{2E40EE92-EC3D-4F3F-8E89-E835B3A02DFF}"/>
              </a:ext>
            </a:extLst>
          </p:cNvPr>
          <p:cNvSpPr txBox="1"/>
          <p:nvPr/>
        </p:nvSpPr>
        <p:spPr>
          <a:xfrm>
            <a:off x="1295400" y="2362200"/>
            <a:ext cx="6400800" cy="1477328"/>
          </a:xfrm>
          <a:prstGeom prst="rect">
            <a:avLst/>
          </a:prstGeom>
          <a:noFill/>
        </p:spPr>
        <p:txBody>
          <a:bodyPr wrap="square" rtlCol="0">
            <a:spAutoFit/>
          </a:bodyPr>
          <a:lstStyle/>
          <a:p>
            <a:r>
              <a:rPr lang="en-IN" dirty="0"/>
              <a:t>1.We expect good news.</a:t>
            </a:r>
          </a:p>
          <a:p>
            <a:r>
              <a:rPr lang="en-IN" dirty="0"/>
              <a:t>     a) Good news was expected.</a:t>
            </a:r>
          </a:p>
          <a:p>
            <a:r>
              <a:rPr lang="en-IN" dirty="0"/>
              <a:t>     b) Good news is expected.</a:t>
            </a:r>
          </a:p>
          <a:p>
            <a:r>
              <a:rPr lang="en-IN" dirty="0"/>
              <a:t>     c) Good news should be expected.</a:t>
            </a:r>
          </a:p>
          <a:p>
            <a:r>
              <a:rPr lang="en-IN" dirty="0"/>
              <a:t>     d) Good news must be expected.</a:t>
            </a:r>
          </a:p>
        </p:txBody>
      </p:sp>
      <p:sp>
        <p:nvSpPr>
          <p:cNvPr id="24" name="TextBox 23">
            <a:extLst>
              <a:ext uri="{FF2B5EF4-FFF2-40B4-BE49-F238E27FC236}">
                <a16:creationId xmlns="" xmlns:a16="http://schemas.microsoft.com/office/drawing/2014/main" id="{98153B3F-578F-4B8A-8D1B-1A1AAE5A3799}"/>
              </a:ext>
            </a:extLst>
          </p:cNvPr>
          <p:cNvSpPr txBox="1"/>
          <p:nvPr/>
        </p:nvSpPr>
        <p:spPr>
          <a:xfrm>
            <a:off x="1143000" y="4114800"/>
            <a:ext cx="7010400" cy="369332"/>
          </a:xfrm>
          <a:prstGeom prst="rect">
            <a:avLst/>
          </a:prstGeom>
          <a:noFill/>
        </p:spPr>
        <p:txBody>
          <a:bodyPr wrap="square" rtlCol="0">
            <a:spAutoFit/>
          </a:bodyPr>
          <a:lstStyle/>
          <a:p>
            <a:r>
              <a:rPr lang="en-IN" dirty="0"/>
              <a:t>OTHER QUESTIONS ARE OF SIMILAR PARTERN </a:t>
            </a:r>
          </a:p>
        </p:txBody>
      </p:sp>
      <p:sp>
        <p:nvSpPr>
          <p:cNvPr id="27" name="TextBox 26">
            <a:extLst>
              <a:ext uri="{FF2B5EF4-FFF2-40B4-BE49-F238E27FC236}">
                <a16:creationId xmlns="" xmlns:a16="http://schemas.microsoft.com/office/drawing/2014/main" id="{4D46CA22-EDC9-42F2-83D1-F973E00056E8}"/>
              </a:ext>
            </a:extLst>
          </p:cNvPr>
          <p:cNvSpPr txBox="1"/>
          <p:nvPr/>
        </p:nvSpPr>
        <p:spPr>
          <a:xfrm>
            <a:off x="7239000" y="5010001"/>
            <a:ext cx="996727" cy="369332"/>
          </a:xfrm>
          <a:prstGeom prst="rect">
            <a:avLst/>
          </a:prstGeom>
          <a:solidFill>
            <a:srgbClr val="00B0F0"/>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submit</a:t>
            </a:r>
          </a:p>
        </p:txBody>
      </p:sp>
      <p:sp>
        <p:nvSpPr>
          <p:cNvPr id="28" name="TextBox 27">
            <a:extLst>
              <a:ext uri="{FF2B5EF4-FFF2-40B4-BE49-F238E27FC236}">
                <a16:creationId xmlns="" xmlns:a16="http://schemas.microsoft.com/office/drawing/2014/main" id="{244C7CBC-5759-4F78-84CC-421FAB6C85BB}"/>
              </a:ext>
            </a:extLst>
          </p:cNvPr>
          <p:cNvSpPr txBox="1"/>
          <p:nvPr/>
        </p:nvSpPr>
        <p:spPr>
          <a:xfrm>
            <a:off x="2819400" y="533400"/>
            <a:ext cx="3810000" cy="369332"/>
          </a:xfrm>
          <a:prstGeom prst="rect">
            <a:avLst/>
          </a:prstGeom>
          <a:noFill/>
        </p:spPr>
        <p:txBody>
          <a:bodyPr wrap="square" rtlCol="0">
            <a:spAutoFit/>
          </a:bodyPr>
          <a:lstStyle/>
          <a:p>
            <a:pPr algn="ctr"/>
            <a:r>
              <a:rPr lang="en-IN" dirty="0"/>
              <a:t>TEST NAME </a:t>
            </a:r>
          </a:p>
        </p:txBody>
      </p:sp>
      <p:sp>
        <p:nvSpPr>
          <p:cNvPr id="42" name="Rectangle 41">
            <a:extLst>
              <a:ext uri="{FF2B5EF4-FFF2-40B4-BE49-F238E27FC236}">
                <a16:creationId xmlns="" xmlns:a16="http://schemas.microsoft.com/office/drawing/2014/main" id="{99D38CFA-4594-4185-95D0-46B1141E56A4}"/>
              </a:ext>
            </a:extLst>
          </p:cNvPr>
          <p:cNvSpPr/>
          <p:nvPr/>
        </p:nvSpPr>
        <p:spPr>
          <a:xfrm>
            <a:off x="3375764" y="631482"/>
            <a:ext cx="3048000" cy="51609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p>
        </p:txBody>
      </p:sp>
      <p:sp>
        <p:nvSpPr>
          <p:cNvPr id="43" name="TextBox 42">
            <a:extLst>
              <a:ext uri="{FF2B5EF4-FFF2-40B4-BE49-F238E27FC236}">
                <a16:creationId xmlns="" xmlns:a16="http://schemas.microsoft.com/office/drawing/2014/main" id="{5D79FFA6-282B-49EA-A530-316B43D9B0E0}"/>
              </a:ext>
            </a:extLst>
          </p:cNvPr>
          <p:cNvSpPr txBox="1"/>
          <p:nvPr/>
        </p:nvSpPr>
        <p:spPr>
          <a:xfrm flipH="1">
            <a:off x="3604259" y="631482"/>
            <a:ext cx="2392681" cy="400110"/>
          </a:xfrm>
          <a:prstGeom prst="rect">
            <a:avLst/>
          </a:prstGeom>
          <a:noFill/>
        </p:spPr>
        <p:txBody>
          <a:bodyPr wrap="square" rtlCol="0">
            <a:spAutoFit/>
          </a:bodyPr>
          <a:lstStyle/>
          <a:p>
            <a:pPr algn="ctr"/>
            <a:r>
              <a:rPr lang="en-IN" sz="2000" dirty="0"/>
              <a:t>TEST NAME</a:t>
            </a:r>
          </a:p>
        </p:txBody>
      </p:sp>
      <p:sp>
        <p:nvSpPr>
          <p:cNvPr id="44" name="TextBox 43">
            <a:extLst>
              <a:ext uri="{FF2B5EF4-FFF2-40B4-BE49-F238E27FC236}">
                <a16:creationId xmlns="" xmlns:a16="http://schemas.microsoft.com/office/drawing/2014/main" id="{45281E85-BC52-4B4C-959C-B9C6E470BBA1}"/>
              </a:ext>
            </a:extLst>
          </p:cNvPr>
          <p:cNvSpPr txBox="1"/>
          <p:nvPr/>
        </p:nvSpPr>
        <p:spPr>
          <a:xfrm>
            <a:off x="1143000" y="999190"/>
            <a:ext cx="2057400" cy="369332"/>
          </a:xfrm>
          <a:prstGeom prst="rect">
            <a:avLst/>
          </a:prstGeom>
          <a:noFill/>
        </p:spPr>
        <p:txBody>
          <a:bodyPr wrap="square" rtlCol="0">
            <a:spAutoFit/>
          </a:bodyPr>
          <a:lstStyle/>
          <a:p>
            <a:r>
              <a:rPr lang="en-IN" dirty="0"/>
              <a:t>Max </a:t>
            </a:r>
            <a:r>
              <a:rPr lang="en-IN" dirty="0" smtClean="0"/>
              <a:t>marks =50m</a:t>
            </a:r>
            <a:endParaRPr lang="en-IN" dirty="0"/>
          </a:p>
        </p:txBody>
      </p:sp>
      <p:sp>
        <p:nvSpPr>
          <p:cNvPr id="46" name="TextBox 45">
            <a:extLst>
              <a:ext uri="{FF2B5EF4-FFF2-40B4-BE49-F238E27FC236}">
                <a16:creationId xmlns="" xmlns:a16="http://schemas.microsoft.com/office/drawing/2014/main" id="{CACD846F-4FEE-4E15-91C7-B44430836872}"/>
              </a:ext>
            </a:extLst>
          </p:cNvPr>
          <p:cNvSpPr txBox="1"/>
          <p:nvPr/>
        </p:nvSpPr>
        <p:spPr>
          <a:xfrm>
            <a:off x="1143000" y="999190"/>
            <a:ext cx="6798297" cy="646331"/>
          </a:xfrm>
          <a:prstGeom prst="rect">
            <a:avLst/>
          </a:prstGeom>
          <a:noFill/>
        </p:spPr>
        <p:txBody>
          <a:bodyPr wrap="square" rtlCol="0">
            <a:spAutoFit/>
          </a:bodyPr>
          <a:lstStyle/>
          <a:p>
            <a:r>
              <a:rPr lang="en-IN" dirty="0" smtClean="0"/>
              <a:t>                                                                                     Time=1hr</a:t>
            </a:r>
          </a:p>
          <a:p>
            <a:r>
              <a:rPr lang="en-IN" dirty="0" smtClean="0"/>
              <a:t>     </a:t>
            </a:r>
            <a:endParaRPr lang="en-IN" dirty="0"/>
          </a:p>
        </p:txBody>
      </p:sp>
      <p:sp>
        <p:nvSpPr>
          <p:cNvPr id="3" name="TextBox 2"/>
          <p:cNvSpPr txBox="1"/>
          <p:nvPr/>
        </p:nvSpPr>
        <p:spPr>
          <a:xfrm>
            <a:off x="3200400" y="152400"/>
            <a:ext cx="3253740" cy="369332"/>
          </a:xfrm>
          <a:prstGeom prst="rect">
            <a:avLst/>
          </a:prstGeom>
          <a:noFill/>
        </p:spPr>
        <p:txBody>
          <a:bodyPr wrap="square" rtlCol="0">
            <a:spAutoFit/>
          </a:bodyPr>
          <a:lstStyle/>
          <a:p>
            <a:r>
              <a:rPr lang="en-US" dirty="0" smtClean="0"/>
              <a:t>GENERATED TEST PAPER</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6851" y="95839"/>
            <a:ext cx="8750300" cy="64864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Rounded Corners 37">
            <a:extLst>
              <a:ext uri="{FF2B5EF4-FFF2-40B4-BE49-F238E27FC236}">
                <a16:creationId xmlns="" xmlns:a16="http://schemas.microsoft.com/office/drawing/2014/main" id="{6CF5C88E-D022-4555-8801-62C30FD9F811}"/>
              </a:ext>
            </a:extLst>
          </p:cNvPr>
          <p:cNvSpPr/>
          <p:nvPr/>
        </p:nvSpPr>
        <p:spPr>
          <a:xfrm>
            <a:off x="304799" y="371573"/>
            <a:ext cx="8351519" cy="9906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 xmlns:a16="http://schemas.microsoft.com/office/drawing/2014/main" id="{2E33BACD-32BB-4557-A2E0-B6193938AF96}"/>
              </a:ext>
            </a:extLst>
          </p:cNvPr>
          <p:cNvSpPr/>
          <p:nvPr/>
        </p:nvSpPr>
        <p:spPr>
          <a:xfrm>
            <a:off x="3017519" y="609599"/>
            <a:ext cx="1508763" cy="5334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100" dirty="0"/>
              <a:t>SHOW GENERATED PAPERS</a:t>
            </a:r>
          </a:p>
        </p:txBody>
      </p:sp>
      <p:sp>
        <p:nvSpPr>
          <p:cNvPr id="6" name="Rectangle 5">
            <a:extLst>
              <a:ext uri="{FF2B5EF4-FFF2-40B4-BE49-F238E27FC236}">
                <a16:creationId xmlns="" xmlns:a16="http://schemas.microsoft.com/office/drawing/2014/main" id="{D86C685F-EF22-4701-8095-3853C5236FAD}"/>
              </a:ext>
            </a:extLst>
          </p:cNvPr>
          <p:cNvSpPr/>
          <p:nvPr/>
        </p:nvSpPr>
        <p:spPr>
          <a:xfrm>
            <a:off x="4876800" y="609600"/>
            <a:ext cx="838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p:cNvSpPr/>
          <p:nvPr/>
        </p:nvSpPr>
        <p:spPr>
          <a:xfrm>
            <a:off x="4876800" y="682207"/>
            <a:ext cx="877163" cy="369332"/>
          </a:xfrm>
          <a:prstGeom prst="rect">
            <a:avLst/>
          </a:prstGeom>
        </p:spPr>
        <p:txBody>
          <a:bodyPr wrap="none">
            <a:spAutoFit/>
          </a:bodyPr>
          <a:lstStyle/>
          <a:p>
            <a:r>
              <a:rPr lang="en-IN" dirty="0"/>
              <a:t>HOME</a:t>
            </a:r>
            <a:endParaRPr lang="en-US" dirty="0"/>
          </a:p>
        </p:txBody>
      </p:sp>
      <p:sp>
        <p:nvSpPr>
          <p:cNvPr id="8" name="Rectangle 7">
            <a:extLst>
              <a:ext uri="{FF2B5EF4-FFF2-40B4-BE49-F238E27FC236}">
                <a16:creationId xmlns="" xmlns:a16="http://schemas.microsoft.com/office/drawing/2014/main" id="{ED95E235-5518-4266-9CD3-AED233A825EA}"/>
              </a:ext>
            </a:extLst>
          </p:cNvPr>
          <p:cNvSpPr/>
          <p:nvPr/>
        </p:nvSpPr>
        <p:spPr>
          <a:xfrm>
            <a:off x="5943052" y="542826"/>
            <a:ext cx="1372148" cy="61564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400" dirty="0"/>
              <a:t>Generate question paper</a:t>
            </a:r>
          </a:p>
        </p:txBody>
      </p:sp>
      <p:sp>
        <p:nvSpPr>
          <p:cNvPr id="10" name="Rectangle 9">
            <a:extLst>
              <a:ext uri="{FF2B5EF4-FFF2-40B4-BE49-F238E27FC236}">
                <a16:creationId xmlns="" xmlns:a16="http://schemas.microsoft.com/office/drawing/2014/main" id="{A873780F-ACF5-4795-BED5-70839CE6E627}"/>
              </a:ext>
            </a:extLst>
          </p:cNvPr>
          <p:cNvSpPr/>
          <p:nvPr/>
        </p:nvSpPr>
        <p:spPr>
          <a:xfrm>
            <a:off x="7543800" y="600173"/>
            <a:ext cx="838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Mock test</a:t>
            </a:r>
            <a:endParaRPr lang="en-IN" dirty="0"/>
          </a:p>
        </p:txBody>
      </p:sp>
      <p:sp>
        <p:nvSpPr>
          <p:cNvPr id="11" name="Rectangle: Rounded Corners 53">
            <a:extLst>
              <a:ext uri="{FF2B5EF4-FFF2-40B4-BE49-F238E27FC236}">
                <a16:creationId xmlns="" xmlns:a16="http://schemas.microsoft.com/office/drawing/2014/main" id="{5BC60996-2C3D-4723-B3AE-1F45FB730437}"/>
              </a:ext>
            </a:extLst>
          </p:cNvPr>
          <p:cNvSpPr/>
          <p:nvPr/>
        </p:nvSpPr>
        <p:spPr>
          <a:xfrm>
            <a:off x="304799" y="1524001"/>
            <a:ext cx="8534401" cy="20574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 xmlns:a16="http://schemas.microsoft.com/office/drawing/2014/main" id="{5A8ABDCB-CA41-4C88-9B69-D799E0336153}"/>
              </a:ext>
            </a:extLst>
          </p:cNvPr>
          <p:cNvSpPr txBox="1"/>
          <p:nvPr/>
        </p:nvSpPr>
        <p:spPr>
          <a:xfrm>
            <a:off x="1194148" y="1922931"/>
            <a:ext cx="6934200" cy="369332"/>
          </a:xfrm>
          <a:prstGeom prst="rect">
            <a:avLst/>
          </a:prstGeom>
          <a:noFill/>
        </p:spPr>
        <p:txBody>
          <a:bodyPr wrap="square" rtlCol="0">
            <a:spAutoFit/>
          </a:bodyPr>
          <a:lstStyle/>
          <a:p>
            <a:pPr algn="ctr"/>
            <a:r>
              <a:rPr lang="en-IN" dirty="0" smtClean="0"/>
              <a:t>ABOUT MOCK TESTS  AND ITS IMPORTANCE</a:t>
            </a:r>
            <a:endParaRPr lang="en-IN" dirty="0"/>
          </a:p>
        </p:txBody>
      </p:sp>
      <p:sp>
        <p:nvSpPr>
          <p:cNvPr id="13" name="Rectangle: Rounded Corners 53">
            <a:extLst>
              <a:ext uri="{FF2B5EF4-FFF2-40B4-BE49-F238E27FC236}">
                <a16:creationId xmlns="" xmlns:a16="http://schemas.microsoft.com/office/drawing/2014/main" id="{5BC60996-2C3D-4723-B3AE-1F45FB730437}"/>
              </a:ext>
            </a:extLst>
          </p:cNvPr>
          <p:cNvSpPr/>
          <p:nvPr/>
        </p:nvSpPr>
        <p:spPr>
          <a:xfrm>
            <a:off x="330684" y="3733800"/>
            <a:ext cx="8534401" cy="266700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53">
            <a:extLst>
              <a:ext uri="{FF2B5EF4-FFF2-40B4-BE49-F238E27FC236}">
                <a16:creationId xmlns="" xmlns:a16="http://schemas.microsoft.com/office/drawing/2014/main" id="{5BC60996-2C3D-4723-B3AE-1F45FB730437}"/>
              </a:ext>
            </a:extLst>
          </p:cNvPr>
          <p:cNvSpPr/>
          <p:nvPr/>
        </p:nvSpPr>
        <p:spPr>
          <a:xfrm>
            <a:off x="1150620" y="4343400"/>
            <a:ext cx="1866899" cy="1878382"/>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53">
            <a:extLst>
              <a:ext uri="{FF2B5EF4-FFF2-40B4-BE49-F238E27FC236}">
                <a16:creationId xmlns="" xmlns:a16="http://schemas.microsoft.com/office/drawing/2014/main" id="{5BC60996-2C3D-4723-B3AE-1F45FB730437}"/>
              </a:ext>
            </a:extLst>
          </p:cNvPr>
          <p:cNvSpPr/>
          <p:nvPr/>
        </p:nvSpPr>
        <p:spPr>
          <a:xfrm>
            <a:off x="6108527" y="4326438"/>
            <a:ext cx="1866899" cy="1878382"/>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53">
            <a:extLst>
              <a:ext uri="{FF2B5EF4-FFF2-40B4-BE49-F238E27FC236}">
                <a16:creationId xmlns="" xmlns:a16="http://schemas.microsoft.com/office/drawing/2014/main" id="{5BC60996-2C3D-4723-B3AE-1F45FB730437}"/>
              </a:ext>
            </a:extLst>
          </p:cNvPr>
          <p:cNvSpPr/>
          <p:nvPr/>
        </p:nvSpPr>
        <p:spPr>
          <a:xfrm>
            <a:off x="3608278" y="4343400"/>
            <a:ext cx="1866899" cy="1878382"/>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p:cNvSpPr txBox="1"/>
          <p:nvPr/>
        </p:nvSpPr>
        <p:spPr>
          <a:xfrm>
            <a:off x="3388631" y="3785992"/>
            <a:ext cx="2362200" cy="381000"/>
          </a:xfrm>
          <a:prstGeom prst="rect">
            <a:avLst/>
          </a:prstGeom>
          <a:noFill/>
        </p:spPr>
        <p:txBody>
          <a:bodyPr wrap="square" rtlCol="0">
            <a:spAutoFit/>
          </a:bodyPr>
          <a:lstStyle/>
          <a:p>
            <a:r>
              <a:rPr lang="en-US" dirty="0" smtClean="0"/>
              <a:t>FEW MOCK TESTS</a:t>
            </a:r>
            <a:endParaRPr lang="en-US" dirty="0"/>
          </a:p>
        </p:txBody>
      </p:sp>
      <p:sp>
        <p:nvSpPr>
          <p:cNvPr id="18" name="Rectangle 17">
            <a:extLst>
              <a:ext uri="{FF2B5EF4-FFF2-40B4-BE49-F238E27FC236}">
                <a16:creationId xmlns="" xmlns:a16="http://schemas.microsoft.com/office/drawing/2014/main" id="{99D38CFA-4594-4185-95D0-46B1141E56A4}"/>
              </a:ext>
            </a:extLst>
          </p:cNvPr>
          <p:cNvSpPr/>
          <p:nvPr/>
        </p:nvSpPr>
        <p:spPr>
          <a:xfrm>
            <a:off x="6459200" y="5562600"/>
            <a:ext cx="1165551" cy="50087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START TEST</a:t>
            </a:r>
            <a:endParaRPr lang="en-IN" dirty="0"/>
          </a:p>
        </p:txBody>
      </p:sp>
      <p:sp>
        <p:nvSpPr>
          <p:cNvPr id="19" name="Rectangle 18">
            <a:extLst>
              <a:ext uri="{FF2B5EF4-FFF2-40B4-BE49-F238E27FC236}">
                <a16:creationId xmlns="" xmlns:a16="http://schemas.microsoft.com/office/drawing/2014/main" id="{99D38CFA-4594-4185-95D0-46B1141E56A4}"/>
              </a:ext>
            </a:extLst>
          </p:cNvPr>
          <p:cNvSpPr/>
          <p:nvPr/>
        </p:nvSpPr>
        <p:spPr>
          <a:xfrm>
            <a:off x="3989225" y="5600700"/>
            <a:ext cx="1165551" cy="4723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START TEST</a:t>
            </a:r>
            <a:endParaRPr lang="en-IN" dirty="0"/>
          </a:p>
        </p:txBody>
      </p:sp>
      <p:sp>
        <p:nvSpPr>
          <p:cNvPr id="20" name="Rectangle 19">
            <a:extLst>
              <a:ext uri="{FF2B5EF4-FFF2-40B4-BE49-F238E27FC236}">
                <a16:creationId xmlns="" xmlns:a16="http://schemas.microsoft.com/office/drawing/2014/main" id="{99D38CFA-4594-4185-95D0-46B1141E56A4}"/>
              </a:ext>
            </a:extLst>
          </p:cNvPr>
          <p:cNvSpPr/>
          <p:nvPr/>
        </p:nvSpPr>
        <p:spPr>
          <a:xfrm>
            <a:off x="1501293" y="5562600"/>
            <a:ext cx="1165551" cy="5104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START TEST</a:t>
            </a:r>
            <a:endParaRPr lang="en-IN" dirty="0"/>
          </a:p>
        </p:txBody>
      </p:sp>
      <p:sp>
        <p:nvSpPr>
          <p:cNvPr id="21" name="Oval 20">
            <a:extLst>
              <a:ext uri="{FF2B5EF4-FFF2-40B4-BE49-F238E27FC236}">
                <a16:creationId xmlns="" xmlns:a16="http://schemas.microsoft.com/office/drawing/2014/main" id="{1C6A4DE1-4859-4E05-A531-719460A8D285}"/>
              </a:ext>
            </a:extLst>
          </p:cNvPr>
          <p:cNvSpPr/>
          <p:nvPr/>
        </p:nvSpPr>
        <p:spPr>
          <a:xfrm>
            <a:off x="487681" y="542826"/>
            <a:ext cx="1036319" cy="64008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 xmlns:a16="http://schemas.microsoft.com/office/drawing/2014/main" id="{958BB0E5-571A-430A-BCA1-94BF0231154E}"/>
              </a:ext>
            </a:extLst>
          </p:cNvPr>
          <p:cNvSpPr txBox="1"/>
          <p:nvPr/>
        </p:nvSpPr>
        <p:spPr>
          <a:xfrm flipH="1">
            <a:off x="556263" y="688481"/>
            <a:ext cx="937256" cy="369332"/>
          </a:xfrm>
          <a:prstGeom prst="rect">
            <a:avLst/>
          </a:prstGeom>
          <a:noFill/>
        </p:spPr>
        <p:txBody>
          <a:bodyPr wrap="square" rtlCol="0">
            <a:spAutoFit/>
          </a:bodyPr>
          <a:lstStyle/>
          <a:p>
            <a:pPr algn="ctr"/>
            <a:r>
              <a:rPr lang="en-IN" dirty="0"/>
              <a:t>LOGO</a:t>
            </a:r>
          </a:p>
        </p:txBody>
      </p:sp>
    </p:spTree>
    <p:extLst>
      <p:ext uri="{BB962C8B-B14F-4D97-AF65-F5344CB8AC3E}">
        <p14:creationId xmlns:p14="http://schemas.microsoft.com/office/powerpoint/2010/main" val="836212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9D38CFA-4594-4185-95D0-46B1141E56A4}"/>
              </a:ext>
            </a:extLst>
          </p:cNvPr>
          <p:cNvSpPr/>
          <p:nvPr/>
        </p:nvSpPr>
        <p:spPr>
          <a:xfrm>
            <a:off x="3260942" y="228600"/>
            <a:ext cx="3048000" cy="51609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TIMER</a:t>
            </a:r>
            <a:endParaRPr lang="en-IN" dirty="0"/>
          </a:p>
        </p:txBody>
      </p:sp>
      <p:sp>
        <p:nvSpPr>
          <p:cNvPr id="4" name="Rectangle 3">
            <a:extLst>
              <a:ext uri="{FF2B5EF4-FFF2-40B4-BE49-F238E27FC236}">
                <a16:creationId xmlns="" xmlns:a16="http://schemas.microsoft.com/office/drawing/2014/main" id="{99D38CFA-4594-4185-95D0-46B1141E56A4}"/>
              </a:ext>
            </a:extLst>
          </p:cNvPr>
          <p:cNvSpPr/>
          <p:nvPr/>
        </p:nvSpPr>
        <p:spPr>
          <a:xfrm>
            <a:off x="863252" y="931101"/>
            <a:ext cx="7924800" cy="51609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MOCK TEST</a:t>
            </a:r>
            <a:endParaRPr lang="en-IN" dirty="0"/>
          </a:p>
        </p:txBody>
      </p:sp>
      <p:sp>
        <p:nvSpPr>
          <p:cNvPr id="5" name="Rectangle 4">
            <a:extLst>
              <a:ext uri="{FF2B5EF4-FFF2-40B4-BE49-F238E27FC236}">
                <a16:creationId xmlns="" xmlns:a16="http://schemas.microsoft.com/office/drawing/2014/main" id="{99D38CFA-4594-4185-95D0-46B1141E56A4}"/>
              </a:ext>
            </a:extLst>
          </p:cNvPr>
          <p:cNvSpPr/>
          <p:nvPr/>
        </p:nvSpPr>
        <p:spPr>
          <a:xfrm>
            <a:off x="822542" y="1676848"/>
            <a:ext cx="7924800" cy="1219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SECTION A QUESTIONS</a:t>
            </a:r>
          </a:p>
          <a:p>
            <a:pPr algn="ctr"/>
            <a:endParaRPr lang="en-IN" dirty="0"/>
          </a:p>
        </p:txBody>
      </p:sp>
      <p:sp>
        <p:nvSpPr>
          <p:cNvPr id="6" name="Rectangle 5">
            <a:extLst>
              <a:ext uri="{FF2B5EF4-FFF2-40B4-BE49-F238E27FC236}">
                <a16:creationId xmlns="" xmlns:a16="http://schemas.microsoft.com/office/drawing/2014/main" id="{99D38CFA-4594-4185-95D0-46B1141E56A4}"/>
              </a:ext>
            </a:extLst>
          </p:cNvPr>
          <p:cNvSpPr/>
          <p:nvPr/>
        </p:nvSpPr>
        <p:spPr>
          <a:xfrm>
            <a:off x="842374" y="3372037"/>
            <a:ext cx="7924800" cy="1219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SECTION B QUESTIONS</a:t>
            </a:r>
            <a:endParaRPr lang="en-IN" dirty="0"/>
          </a:p>
        </p:txBody>
      </p:sp>
      <p:sp>
        <p:nvSpPr>
          <p:cNvPr id="7" name="Down Arrow 6"/>
          <p:cNvSpPr/>
          <p:nvPr/>
        </p:nvSpPr>
        <p:spPr>
          <a:xfrm>
            <a:off x="4533378" y="2886205"/>
            <a:ext cx="533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 xmlns:a16="http://schemas.microsoft.com/office/drawing/2014/main" id="{4D46CA22-EDC9-42F2-83D1-F973E00056E8}"/>
              </a:ext>
            </a:extLst>
          </p:cNvPr>
          <p:cNvSpPr txBox="1"/>
          <p:nvPr/>
        </p:nvSpPr>
        <p:spPr>
          <a:xfrm>
            <a:off x="7385137" y="2351034"/>
            <a:ext cx="996727" cy="369332"/>
          </a:xfrm>
          <a:prstGeom prst="rect">
            <a:avLst/>
          </a:prstGeom>
          <a:solidFill>
            <a:srgbClr val="00B0F0"/>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submit</a:t>
            </a:r>
          </a:p>
        </p:txBody>
      </p:sp>
      <p:sp>
        <p:nvSpPr>
          <p:cNvPr id="9" name="TextBox 8">
            <a:extLst>
              <a:ext uri="{FF2B5EF4-FFF2-40B4-BE49-F238E27FC236}">
                <a16:creationId xmlns="" xmlns:a16="http://schemas.microsoft.com/office/drawing/2014/main" id="{4D46CA22-EDC9-42F2-83D1-F973E00056E8}"/>
              </a:ext>
            </a:extLst>
          </p:cNvPr>
          <p:cNvSpPr txBox="1"/>
          <p:nvPr/>
        </p:nvSpPr>
        <p:spPr>
          <a:xfrm>
            <a:off x="7385136" y="4031741"/>
            <a:ext cx="996727" cy="369332"/>
          </a:xfrm>
          <a:prstGeom prst="rect">
            <a:avLst/>
          </a:prstGeom>
          <a:solidFill>
            <a:srgbClr val="00B0F0"/>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submit</a:t>
            </a:r>
          </a:p>
        </p:txBody>
      </p:sp>
      <p:sp>
        <p:nvSpPr>
          <p:cNvPr id="10" name="Rectangle 9">
            <a:extLst>
              <a:ext uri="{FF2B5EF4-FFF2-40B4-BE49-F238E27FC236}">
                <a16:creationId xmlns="" xmlns:a16="http://schemas.microsoft.com/office/drawing/2014/main" id="{99D38CFA-4594-4185-95D0-46B1141E56A4}"/>
              </a:ext>
            </a:extLst>
          </p:cNvPr>
          <p:cNvSpPr/>
          <p:nvPr/>
        </p:nvSpPr>
        <p:spPr>
          <a:xfrm>
            <a:off x="842374" y="5105400"/>
            <a:ext cx="7924800" cy="1219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RESULT PAGE</a:t>
            </a:r>
            <a:endParaRPr lang="en-IN" dirty="0"/>
          </a:p>
        </p:txBody>
      </p:sp>
      <p:sp>
        <p:nvSpPr>
          <p:cNvPr id="11" name="Down Arrow 10"/>
          <p:cNvSpPr/>
          <p:nvPr/>
        </p:nvSpPr>
        <p:spPr>
          <a:xfrm>
            <a:off x="4533378" y="4591237"/>
            <a:ext cx="533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988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ource.gif"/>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3AA506F-0665-99D3-645D-7F870B286008}"/>
              </a:ext>
            </a:extLst>
          </p:cNvPr>
          <p:cNvSpPr>
            <a:spLocks noGrp="1"/>
          </p:cNvSpPr>
          <p:nvPr>
            <p:ph type="title"/>
          </p:nvPr>
        </p:nvSpPr>
        <p:spPr/>
        <p:txBody>
          <a:bodyPr>
            <a:normAutofit fontScale="90000"/>
          </a:bodyPr>
          <a:lstStyle/>
          <a:p>
            <a:r>
              <a:rPr lang="en-US" dirty="0"/>
              <a:t>Student Counseling Platform</a:t>
            </a:r>
            <a:br>
              <a:rPr lang="en-US" dirty="0"/>
            </a:br>
            <a:r>
              <a:rPr lang="en-US" dirty="0"/>
              <a:t/>
            </a:r>
            <a:br>
              <a:rPr lang="en-US" dirty="0"/>
            </a:br>
            <a:r>
              <a:rPr lang="en-US" sz="1600" b="1" dirty="0"/>
              <a:t>Developed by </a:t>
            </a:r>
          </a:p>
        </p:txBody>
      </p:sp>
      <p:sp>
        <p:nvSpPr>
          <p:cNvPr id="2" name="Content Placeholder 1">
            <a:extLst>
              <a:ext uri="{FF2B5EF4-FFF2-40B4-BE49-F238E27FC236}">
                <a16:creationId xmlns="" xmlns:a16="http://schemas.microsoft.com/office/drawing/2014/main" id="{C6140169-BA82-C25C-314B-921EF2AE50AA}"/>
              </a:ext>
            </a:extLst>
          </p:cNvPr>
          <p:cNvSpPr>
            <a:spLocks noGrp="1"/>
          </p:cNvSpPr>
          <p:nvPr>
            <p:ph idx="1"/>
          </p:nvPr>
        </p:nvSpPr>
        <p:spPr/>
        <p:txBody>
          <a:bodyPr>
            <a:normAutofit lnSpcReduction="10000"/>
          </a:bodyPr>
          <a:lstStyle/>
          <a:p>
            <a:r>
              <a:rPr lang="en-US" sz="1600" dirty="0" smtClean="0"/>
              <a:t>V. Varshitha, A. Himaja </a:t>
            </a:r>
            <a:r>
              <a:rPr lang="en-US" sz="1600" dirty="0"/>
              <a:t>– Tech </a:t>
            </a:r>
            <a:r>
              <a:rPr lang="en-US" sz="1600" dirty="0" smtClean="0"/>
              <a:t>Lead</a:t>
            </a:r>
          </a:p>
          <a:p>
            <a:r>
              <a:rPr lang="en-US" sz="1600" dirty="0"/>
              <a:t>J. Supriya Lakshmi- 2029258054019</a:t>
            </a:r>
          </a:p>
          <a:p>
            <a:r>
              <a:rPr lang="en-US" sz="1600" dirty="0"/>
              <a:t>J. Ramya Rupa- 2029258054020</a:t>
            </a:r>
          </a:p>
          <a:p>
            <a:r>
              <a:rPr lang="en-US" sz="1600" dirty="0"/>
              <a:t>K. Dhanesh- 2029258054022</a:t>
            </a:r>
          </a:p>
          <a:p>
            <a:r>
              <a:rPr lang="en-US" sz="1600" dirty="0"/>
              <a:t>K. Achyuth- 2029258054023</a:t>
            </a:r>
          </a:p>
          <a:p>
            <a:r>
              <a:rPr lang="en-US" sz="1600" dirty="0"/>
              <a:t>K. Anand Babu- 2029258054024</a:t>
            </a:r>
          </a:p>
          <a:p>
            <a:r>
              <a:rPr lang="en-US" sz="1600" dirty="0"/>
              <a:t>K. Rama Devi- 2029258054025</a:t>
            </a:r>
          </a:p>
          <a:p>
            <a:r>
              <a:rPr lang="en-US" sz="1600" dirty="0"/>
              <a:t>Md. Sameer- </a:t>
            </a:r>
            <a:r>
              <a:rPr lang="en-US" sz="1600" dirty="0" smtClean="0"/>
              <a:t>2029258054026</a:t>
            </a:r>
          </a:p>
          <a:p>
            <a:r>
              <a:rPr lang="en-US" sz="1600" dirty="0" smtClean="0"/>
              <a:t>M</a:t>
            </a:r>
            <a:r>
              <a:rPr lang="en-US" sz="1600" dirty="0"/>
              <a:t>. Naga Suseela- </a:t>
            </a:r>
            <a:r>
              <a:rPr lang="en-US" sz="1600" dirty="0" smtClean="0"/>
              <a:t>2029258054027</a:t>
            </a:r>
          </a:p>
          <a:p>
            <a:r>
              <a:rPr lang="en-US" sz="1600" dirty="0"/>
              <a:t>P. </a:t>
            </a:r>
            <a:r>
              <a:rPr lang="en-US" sz="1600" dirty="0" err="1"/>
              <a:t>Sumanth</a:t>
            </a:r>
            <a:r>
              <a:rPr lang="en-US" sz="1600" dirty="0"/>
              <a:t>- 2029258054036</a:t>
            </a:r>
          </a:p>
          <a:p>
            <a:r>
              <a:rPr lang="en-US" sz="1600" dirty="0"/>
              <a:t>Sk. </a:t>
            </a:r>
            <a:r>
              <a:rPr lang="en-US" sz="1600" dirty="0" err="1"/>
              <a:t>Habeebunnisa</a:t>
            </a:r>
            <a:r>
              <a:rPr lang="en-US" sz="1600" dirty="0"/>
              <a:t>- </a:t>
            </a:r>
            <a:r>
              <a:rPr lang="en-US" sz="1600" dirty="0" smtClean="0"/>
              <a:t>20229258054041</a:t>
            </a:r>
            <a:endParaRPr lang="en-US" sz="1600" dirty="0"/>
          </a:p>
          <a:p>
            <a:r>
              <a:rPr lang="en-US" sz="1600" dirty="0"/>
              <a:t>V.U.V. Anitha- 2029258054046</a:t>
            </a:r>
          </a:p>
          <a:p>
            <a:r>
              <a:rPr lang="en-US" sz="1600" dirty="0"/>
              <a:t>V. Sri Anjani </a:t>
            </a:r>
            <a:r>
              <a:rPr lang="en-US" sz="1600" dirty="0" err="1"/>
              <a:t>Devayani</a:t>
            </a:r>
            <a:r>
              <a:rPr lang="en-US" sz="1600" dirty="0"/>
              <a:t>- 2029258054049</a:t>
            </a:r>
          </a:p>
          <a:p>
            <a:r>
              <a:rPr lang="en-US" sz="1600" dirty="0"/>
              <a:t>Y. </a:t>
            </a:r>
            <a:r>
              <a:rPr lang="en-US" sz="1600" dirty="0" err="1"/>
              <a:t>Gayathri</a:t>
            </a:r>
            <a:r>
              <a:rPr lang="en-US" sz="1600" dirty="0"/>
              <a:t>- 2029258054051</a:t>
            </a:r>
          </a:p>
          <a:p>
            <a:r>
              <a:rPr lang="en-US" sz="1600" dirty="0" smtClean="0"/>
              <a:t>M</a:t>
            </a:r>
            <a:r>
              <a:rPr lang="en-US" sz="1600" dirty="0"/>
              <a:t>. Bhargavi- 2029258052023</a:t>
            </a:r>
          </a:p>
          <a:p>
            <a:r>
              <a:rPr lang="en-US" sz="1600" dirty="0"/>
              <a:t>P. Naga Bramarambha- 2029258052036</a:t>
            </a:r>
          </a:p>
          <a:p>
            <a:endParaRPr lang="en-US" sz="1600" dirty="0" smtClean="0"/>
          </a:p>
          <a:p>
            <a:endParaRPr lang="en-US" sz="1600" dirty="0" smtClean="0"/>
          </a:p>
          <a:p>
            <a:pPr marL="36576" indent="0">
              <a:buNone/>
            </a:pPr>
            <a:endParaRPr lang="en-US" sz="1600" dirty="0"/>
          </a:p>
        </p:txBody>
      </p:sp>
    </p:spTree>
    <p:extLst>
      <p:ext uri="{BB962C8B-B14F-4D97-AF65-F5344CB8AC3E}">
        <p14:creationId xmlns:p14="http://schemas.microsoft.com/office/powerpoint/2010/main" val="3458520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9A48199-2004-722F-33C8-F861067CF1A9}"/>
              </a:ext>
            </a:extLst>
          </p:cNvPr>
          <p:cNvSpPr>
            <a:spLocks noGrp="1"/>
          </p:cNvSpPr>
          <p:nvPr>
            <p:ph type="title"/>
          </p:nvPr>
        </p:nvSpPr>
        <p:spPr>
          <a:solidFill>
            <a:schemeClr val="bg1">
              <a:lumMod val="65000"/>
              <a:lumOff val="35000"/>
            </a:schemeClr>
          </a:solidFill>
          <a:ln>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buFont typeface="Wingdings" pitchFamily="2" charset="2"/>
              <a:buChar char="v"/>
            </a:pPr>
            <a:r>
              <a:rPr lang="en-US" sz="48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39700">
                    <a:schemeClr val="accent2">
                      <a:satMod val="175000"/>
                      <a:alpha val="40000"/>
                    </a:schemeClr>
                  </a:glow>
                  <a:outerShdw blurRad="50800" dist="39000" dir="5460000" algn="tl">
                    <a:srgbClr val="000000">
                      <a:alpha val="38000"/>
                    </a:srgbClr>
                  </a:outerShdw>
                </a:effectLst>
              </a:rPr>
              <a:t>Project Overview :</a:t>
            </a:r>
            <a:endParaRPr lang="en-US"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39700">
                  <a:schemeClr val="accent2">
                    <a:satMod val="175000"/>
                    <a:alpha val="40000"/>
                  </a:schemeClr>
                </a:glow>
                <a:outerShdw blurRad="50800" dist="39000" dir="5460000" algn="tl">
                  <a:srgbClr val="000000">
                    <a:alpha val="38000"/>
                  </a:srgbClr>
                </a:outerShdw>
              </a:effectLst>
            </a:endParaRPr>
          </a:p>
        </p:txBody>
      </p:sp>
      <p:sp>
        <p:nvSpPr>
          <p:cNvPr id="2" name="Content Placeholder 1">
            <a:extLst>
              <a:ext uri="{FF2B5EF4-FFF2-40B4-BE49-F238E27FC236}">
                <a16:creationId xmlns="" xmlns:a16="http://schemas.microsoft.com/office/drawing/2014/main" id="{728CD585-CE61-8E8F-1464-83A344602F2C}"/>
              </a:ext>
            </a:extLst>
          </p:cNvPr>
          <p:cNvSpPr>
            <a:spLocks noGrp="1"/>
          </p:cNvSpPr>
          <p:nvPr>
            <p:ph idx="1"/>
          </p:nvPr>
        </p:nvSpPr>
        <p:spPr>
          <a:xfrm>
            <a:off x="457200" y="1295400"/>
            <a:ext cx="8229600" cy="4525963"/>
          </a:xfrm>
        </p:spPr>
        <p:txBody>
          <a:bodyPr>
            <a:normAutofit lnSpcReduction="10000"/>
          </a:bodyPr>
          <a:lstStyle/>
          <a:p>
            <a:pPr marL="342900" lvl="0" indent="-342900">
              <a:spcBef>
                <a:spcPct val="20000"/>
              </a:spcBef>
              <a:buClrTx/>
              <a:buSzTx/>
              <a:buNone/>
              <a:defRPr/>
            </a:pPr>
            <a:endParaRPr lang="en-US" sz="2000" dirty="0" smtClean="0"/>
          </a:p>
          <a:p>
            <a:pPr marL="342900" lvl="0" indent="-342900">
              <a:spcBef>
                <a:spcPct val="20000"/>
              </a:spcBef>
              <a:buClrTx/>
              <a:buSzTx/>
              <a:buFont typeface="Wingdings" pitchFamily="2" charset="2"/>
              <a:buChar char="ü"/>
              <a:defRPr/>
            </a:pPr>
            <a:r>
              <a:rPr lang="en-US" sz="2000" dirty="0" smtClean="0"/>
              <a:t>Question Paper Generator is special and unique software, which used in school, institutions, colleges, test paper setters who want to have a huge database of questions for frequent generation of question. </a:t>
            </a:r>
          </a:p>
          <a:p>
            <a:pPr marL="342900" lvl="0" indent="-342900">
              <a:spcBef>
                <a:spcPct val="20000"/>
              </a:spcBef>
              <a:buClrTx/>
              <a:buSzTx/>
              <a:buFont typeface="Wingdings" pitchFamily="2" charset="2"/>
              <a:buChar char="ü"/>
              <a:defRPr/>
            </a:pPr>
            <a:r>
              <a:rPr lang="en-US" sz="2000" dirty="0" smtClean="0"/>
              <a:t>This software can be implemented in various medical, engineering and coaching institutes for theory paper. You can create random question paper with these software anytime within seconds. </a:t>
            </a:r>
          </a:p>
          <a:p>
            <a:pPr marL="342900" lvl="0" indent="-342900">
              <a:spcBef>
                <a:spcPct val="20000"/>
              </a:spcBef>
              <a:buClrTx/>
              <a:buSzTx/>
              <a:buFont typeface="Wingdings" pitchFamily="2" charset="2"/>
              <a:buChar char="ü"/>
              <a:defRPr/>
            </a:pPr>
            <a:r>
              <a:rPr lang="en-US" sz="2000" dirty="0" smtClean="0"/>
              <a:t>You can enter unlimited units and chapter depending upon the system storage, capacity and as per the requirement. For entering questions you have to first specify the subject and you can enter unlimited questions in a chapter.</a:t>
            </a:r>
          </a:p>
          <a:p>
            <a:pPr marL="342900" lvl="0" indent="-342900">
              <a:spcBef>
                <a:spcPct val="20000"/>
              </a:spcBef>
              <a:buClrTx/>
              <a:buSzTx/>
              <a:buFont typeface="Wingdings" pitchFamily="2" charset="2"/>
              <a:buChar char="ü"/>
              <a:defRPr/>
            </a:pPr>
            <a:r>
              <a:rPr lang="en-US" sz="2000" dirty="0" smtClean="0">
                <a:latin typeface="Abadi" panose="020B0604020104020204" pitchFamily="34" charset="0"/>
              </a:rPr>
              <a:t>It also consists mock tests which helps the students get good preparation for the main test.</a:t>
            </a:r>
            <a:r>
              <a:rPr lang="en-US" sz="1800" dirty="0">
                <a:latin typeface="Abadi" panose="020B0604020104020204" pitchFamily="34" charset="0"/>
              </a:rPr>
              <a:t/>
            </a:r>
            <a:br>
              <a:rPr lang="en-US" sz="1800" dirty="0">
                <a:latin typeface="Abadi" panose="020B0604020104020204" pitchFamily="34" charset="0"/>
              </a:rPr>
            </a:br>
            <a:endParaRPr kumimoji="0" lang="en-US" sz="1800" b="0" i="0" u="none" strike="noStrike" kern="1200" cap="none" spc="0" normalizeH="0" baseline="0" noProof="0" dirty="0">
              <a:ln>
                <a:noFill/>
              </a:ln>
              <a:solidFill>
                <a:schemeClr val="tx1"/>
              </a:solidFill>
              <a:effectLst/>
              <a:uLnTx/>
              <a:uFillTx/>
              <a:latin typeface="Abadi" panose="020B0604020104020204" pitchFamily="34" charset="0"/>
            </a:endParaRPr>
          </a:p>
          <a:p>
            <a:pPr>
              <a:buNone/>
            </a:pPr>
            <a:endParaRPr lang="en-US" dirty="0">
              <a:latin typeface="Abadi" panose="020B0604020104020204" pitchFamily="34" charset="0"/>
            </a:endParaRPr>
          </a:p>
        </p:txBody>
      </p:sp>
    </p:spTree>
    <p:extLst>
      <p:ext uri="{BB962C8B-B14F-4D97-AF65-F5344CB8AC3E}">
        <p14:creationId xmlns:p14="http://schemas.microsoft.com/office/powerpoint/2010/main" val="3860517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616" y="245364"/>
            <a:ext cx="8212183" cy="1143000"/>
          </a:xfrm>
          <a:solidFill>
            <a:schemeClr val="bg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buFont typeface="Wingdings" pitchFamily="2" charset="2"/>
              <a:buChar char="v"/>
            </a:pPr>
            <a:r>
              <a:rPr lang="en-US" sz="40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39700">
                    <a:schemeClr val="accent2">
                      <a:satMod val="175000"/>
                      <a:alpha val="40000"/>
                    </a:schemeClr>
                  </a:glow>
                  <a:outerShdw blurRad="50800" dist="39000" dir="5460000" algn="tl">
                    <a:srgbClr val="000000">
                      <a:alpha val="38000"/>
                    </a:srgbClr>
                  </a:outerShdw>
                </a:effectLst>
              </a:rPr>
              <a:t>Key Functionalities</a:t>
            </a:r>
          </a:p>
        </p:txBody>
      </p:sp>
      <p:sp>
        <p:nvSpPr>
          <p:cNvPr id="3" name="Content Placeholder 2"/>
          <p:cNvSpPr>
            <a:spLocks noGrp="1"/>
          </p:cNvSpPr>
          <p:nvPr>
            <p:ph idx="1"/>
          </p:nvPr>
        </p:nvSpPr>
        <p:spPr>
          <a:xfrm>
            <a:off x="533400" y="1600200"/>
            <a:ext cx="8229600" cy="4525963"/>
          </a:xfrm>
        </p:spPr>
        <p:txBody>
          <a:bodyPr>
            <a:normAutofit/>
          </a:bodyPr>
          <a:lstStyle/>
          <a:p>
            <a:endParaRPr lang="en-US" sz="2400" dirty="0" smtClean="0"/>
          </a:p>
          <a:p>
            <a:r>
              <a:rPr lang="en-US" sz="2400" dirty="0" smtClean="0"/>
              <a:t>Simple interface which enhances the ease of updating data. </a:t>
            </a:r>
          </a:p>
          <a:p>
            <a:r>
              <a:rPr lang="en-US" sz="2400" dirty="0" smtClean="0"/>
              <a:t>Generates and prepares the Questions with &amp; without choices in a matter of seconds. </a:t>
            </a:r>
          </a:p>
          <a:p>
            <a:r>
              <a:rPr lang="en-US" sz="2400" dirty="0" smtClean="0"/>
              <a:t>Question Type can be Knowledge-based, Logic-based, Memory-based and Application-based. </a:t>
            </a:r>
          </a:p>
          <a:p>
            <a:r>
              <a:rPr lang="en-US" sz="2400" dirty="0" smtClean="0"/>
              <a:t>Questions can be easily edited.</a:t>
            </a:r>
          </a:p>
          <a:p>
            <a:r>
              <a:rPr lang="en-US" sz="2400" dirty="0" smtClean="0"/>
              <a:t>A new question can be added to the database at any instance, questions could be generated without any limitation.</a:t>
            </a:r>
          </a:p>
          <a:p>
            <a:endParaRPr lang="en-US" sz="2400" dirty="0" smtClean="0"/>
          </a:p>
          <a:p>
            <a:pPr>
              <a:buNone/>
            </a:pPr>
            <a:endParaRPr lang="en-US" sz="2200" dirty="0">
              <a:latin typeface="Abadi" panose="020B0604020104020204" pitchFamily="34" charset="0"/>
            </a:endParaRPr>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a:solidFill>
            <a:schemeClr val="bg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buFont typeface="Wingdings" pitchFamily="2" charset="2"/>
              <a:buChar char="v"/>
            </a:pPr>
            <a:r>
              <a:rPr lang="en-US"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39700">
                    <a:schemeClr val="accent2">
                      <a:satMod val="175000"/>
                      <a:alpha val="40000"/>
                    </a:schemeClr>
                  </a:glow>
                  <a:outerShdw blurRad="50800" dist="39000" dir="5460000" algn="tl">
                    <a:srgbClr val="000000">
                      <a:alpha val="38000"/>
                    </a:srgbClr>
                  </a:outerShdw>
                </a:effectLst>
              </a:rPr>
              <a:t>Technologies used</a:t>
            </a:r>
          </a:p>
        </p:txBody>
      </p:sp>
      <p:sp>
        <p:nvSpPr>
          <p:cNvPr id="3" name="Content Placeholder 2"/>
          <p:cNvSpPr>
            <a:spLocks noGrp="1"/>
          </p:cNvSpPr>
          <p:nvPr>
            <p:ph idx="1"/>
          </p:nvPr>
        </p:nvSpPr>
        <p:spPr/>
        <p:txBody>
          <a:bodyPr>
            <a:normAutofit/>
          </a:bodyPr>
          <a:lstStyle/>
          <a:p>
            <a:pPr algn="ctr">
              <a:buNone/>
            </a:pPr>
            <a:endParaRPr lang="en-US" sz="3200" dirty="0">
              <a:latin typeface="Abadi" panose="020B0604020104020204" pitchFamily="34" charset="0"/>
            </a:endParaRPr>
          </a:p>
          <a:p>
            <a:r>
              <a:rPr lang="en-US" dirty="0">
                <a:latin typeface="Abadi" panose="020B0604020104020204" pitchFamily="34" charset="0"/>
              </a:rPr>
              <a:t>HTML </a:t>
            </a:r>
            <a:endParaRPr lang="en-US" dirty="0" smtClean="0">
              <a:latin typeface="Abadi" panose="020B0604020104020204" pitchFamily="34" charset="0"/>
            </a:endParaRPr>
          </a:p>
          <a:p>
            <a:r>
              <a:rPr lang="en-US" dirty="0" smtClean="0">
                <a:latin typeface="Abadi" panose="020B0604020104020204" pitchFamily="34" charset="0"/>
              </a:rPr>
              <a:t>CSS </a:t>
            </a:r>
          </a:p>
          <a:p>
            <a:r>
              <a:rPr lang="en-US" dirty="0" smtClean="0">
                <a:latin typeface="Abadi" panose="020B0604020104020204" pitchFamily="34" charset="0"/>
              </a:rPr>
              <a:t>Bootstrap Framework </a:t>
            </a:r>
            <a:r>
              <a:rPr lang="en-US" dirty="0">
                <a:latin typeface="Abadi" panose="020B0604020104020204" pitchFamily="34" charset="0"/>
              </a:rPr>
              <a:t>for  front end </a:t>
            </a:r>
            <a:r>
              <a:rPr lang="en-US" dirty="0" smtClean="0">
                <a:latin typeface="Abadi" panose="020B0604020104020204" pitchFamily="34" charset="0"/>
              </a:rPr>
              <a:t>development</a:t>
            </a:r>
          </a:p>
          <a:p>
            <a:r>
              <a:rPr lang="en-US" dirty="0" smtClean="0">
                <a:latin typeface="Abadi" panose="020B0604020104020204" pitchFamily="34" charset="0"/>
              </a:rPr>
              <a:t>Java Script</a:t>
            </a:r>
            <a:endParaRPr lang="en-US" dirty="0" smtClean="0">
              <a:latin typeface="Abadi" panose="020B0604020104020204" pitchFamily="34" charset="0"/>
            </a:endParaRPr>
          </a:p>
          <a:p>
            <a:r>
              <a:rPr lang="en-US" dirty="0" smtClean="0">
                <a:latin typeface="Abadi" panose="020B0604020104020204" pitchFamily="34" charset="0"/>
              </a:rPr>
              <a:t>PHP </a:t>
            </a:r>
            <a:r>
              <a:rPr lang="en-US" dirty="0">
                <a:latin typeface="Abadi" panose="020B0604020104020204" pitchFamily="34" charset="0"/>
              </a:rPr>
              <a:t>for backend </a:t>
            </a:r>
            <a:r>
              <a:rPr lang="en-US" dirty="0" smtClean="0">
                <a:latin typeface="Abadi" panose="020B0604020104020204" pitchFamily="34" charset="0"/>
              </a:rPr>
              <a:t>development</a:t>
            </a:r>
          </a:p>
          <a:p>
            <a:r>
              <a:rPr lang="en-US" dirty="0" err="1" smtClean="0">
                <a:latin typeface="Abadi" panose="020B0604020104020204" pitchFamily="34" charset="0"/>
              </a:rPr>
              <a:t>MySQL</a:t>
            </a:r>
            <a:r>
              <a:rPr lang="en-US" dirty="0" smtClean="0">
                <a:latin typeface="Abadi" panose="020B0604020104020204" pitchFamily="34" charset="0"/>
              </a:rPr>
              <a:t> database</a:t>
            </a:r>
            <a:endParaRPr lang="en-US" dirty="0">
              <a:latin typeface="Abadi" panose="020B0604020104020204" pitchFamily="34" charset="0"/>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a:solidFill>
            <a:schemeClr val="bg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buFont typeface="Wingdings" pitchFamily="2" charset="2"/>
              <a:buChar char="v"/>
            </a:pPr>
            <a:r>
              <a:rPr lang="en-US"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39700">
                    <a:schemeClr val="accent2">
                      <a:satMod val="175000"/>
                      <a:alpha val="40000"/>
                    </a:schemeClr>
                  </a:glow>
                  <a:outerShdw blurRad="50800" dist="39000" dir="5460000" algn="tl">
                    <a:srgbClr val="000000">
                      <a:alpha val="38000"/>
                    </a:srgbClr>
                  </a:outerShdw>
                </a:effectLst>
              </a:rPr>
              <a:t>How  Software Works</a:t>
            </a:r>
            <a:endParaRPr lang="en-US"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39700">
                  <a:schemeClr val="accent2">
                    <a:satMod val="175000"/>
                    <a:alpha val="40000"/>
                  </a:schemeClr>
                </a:glow>
                <a:outerShdw blurRad="50800" dist="39000" dir="5460000" algn="tl">
                  <a:srgbClr val="000000">
                    <a:alpha val="38000"/>
                  </a:srgbClr>
                </a:outerShdw>
              </a:effectLst>
            </a:endParaRPr>
          </a:p>
        </p:txBody>
      </p:sp>
      <p:sp>
        <p:nvSpPr>
          <p:cNvPr id="3" name="Content Placeholder 2"/>
          <p:cNvSpPr>
            <a:spLocks noGrp="1"/>
          </p:cNvSpPr>
          <p:nvPr>
            <p:ph idx="1"/>
          </p:nvPr>
        </p:nvSpPr>
        <p:spPr>
          <a:xfrm>
            <a:off x="838200" y="1676400"/>
            <a:ext cx="7467600" cy="4525963"/>
          </a:xfrm>
        </p:spPr>
        <p:txBody>
          <a:bodyPr>
            <a:normAutofit lnSpcReduction="10000"/>
          </a:bodyPr>
          <a:lstStyle/>
          <a:p>
            <a:pPr algn="ctr">
              <a:buNone/>
            </a:pPr>
            <a:endParaRPr lang="en-US" sz="3200" dirty="0">
              <a:latin typeface="Abadi" panose="020B0604020104020204" pitchFamily="34" charset="0"/>
            </a:endParaRPr>
          </a:p>
          <a:p>
            <a:r>
              <a:rPr lang="en-US" sz="2600" dirty="0" smtClean="0">
                <a:latin typeface="Abadi" panose="020B0604020104020204" pitchFamily="34" charset="0"/>
              </a:rPr>
              <a:t>First admin should get registered with his/her details in register page.</a:t>
            </a:r>
          </a:p>
          <a:p>
            <a:pPr>
              <a:buNone/>
            </a:pPr>
            <a:endParaRPr lang="en-US" sz="2600" dirty="0" smtClean="0">
              <a:latin typeface="Abadi" panose="020B0604020104020204" pitchFamily="34" charset="0"/>
            </a:endParaRPr>
          </a:p>
          <a:p>
            <a:r>
              <a:rPr lang="en-US" sz="2600" dirty="0" smtClean="0">
                <a:latin typeface="Abadi" panose="020B0604020104020204" pitchFamily="34" charset="0"/>
              </a:rPr>
              <a:t>To generate the question paper admin should login by his login credentials in login page.</a:t>
            </a:r>
          </a:p>
          <a:p>
            <a:endParaRPr lang="en-US" sz="2600" dirty="0" smtClean="0">
              <a:latin typeface="Abadi" panose="020B0604020104020204" pitchFamily="34" charset="0"/>
            </a:endParaRPr>
          </a:p>
          <a:p>
            <a:r>
              <a:rPr lang="en-US" sz="2600" dirty="0" smtClean="0">
                <a:latin typeface="Abadi" panose="020B0604020104020204" pitchFamily="34" charset="0"/>
              </a:rPr>
              <a:t>Admin can start generating question paper by clicking on the “</a:t>
            </a:r>
            <a:r>
              <a:rPr lang="en-US" sz="2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Abadi" panose="020B0604020104020204" pitchFamily="34" charset="0"/>
              </a:rPr>
              <a:t>Generate Paper</a:t>
            </a:r>
            <a:r>
              <a:rPr lang="en-US" sz="2600" dirty="0" smtClean="0">
                <a:latin typeface="Abadi" panose="020B0604020104020204" pitchFamily="34" charset="0"/>
              </a:rPr>
              <a:t>” in home page</a:t>
            </a:r>
            <a:r>
              <a:rPr lang="en-US" sz="2400" dirty="0" smtClean="0">
                <a:latin typeface="Abadi" panose="020B0604020104020204" pitchFamily="34" charset="0"/>
              </a:rPr>
              <a:t>.</a:t>
            </a: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5592763"/>
          </a:xfrm>
        </p:spPr>
        <p:txBody>
          <a:bodyPr>
            <a:normAutofit/>
          </a:bodyPr>
          <a:lstStyle/>
          <a:p>
            <a:pPr algn="ctr">
              <a:buNone/>
            </a:pPr>
            <a:endParaRPr lang="en-US" sz="3200" dirty="0">
              <a:latin typeface="Abadi" panose="020B0604020104020204" pitchFamily="34" charset="0"/>
            </a:endParaRPr>
          </a:p>
          <a:p>
            <a:r>
              <a:rPr lang="en-US" sz="2600" dirty="0" smtClean="0">
                <a:latin typeface="Abadi" panose="020B0604020104020204" pitchFamily="34" charset="0"/>
              </a:rPr>
              <a:t>Question paper generator form will be displayed .</a:t>
            </a:r>
          </a:p>
          <a:p>
            <a:r>
              <a:rPr lang="en-US" sz="2400" dirty="0" smtClean="0">
                <a:latin typeface="Abadi" panose="020B0604020104020204" pitchFamily="34" charset="0"/>
              </a:rPr>
              <a:t>By filling the form with the required details like Test name, max marks, Question </a:t>
            </a:r>
            <a:r>
              <a:rPr lang="en-US" sz="2600" dirty="0" smtClean="0">
                <a:latin typeface="Abadi" panose="020B0604020104020204" pitchFamily="34" charset="0"/>
              </a:rPr>
              <a:t>number, Question description, Options for the Question.</a:t>
            </a:r>
          </a:p>
          <a:p>
            <a:r>
              <a:rPr lang="en-US" sz="2600" dirty="0" smtClean="0">
                <a:latin typeface="Abadi" panose="020B0604020104020204" pitchFamily="34" charset="0"/>
              </a:rPr>
              <a:t>Finally, submitting the entered details by tapping on the submit button below. Then the submitted data will be stored in the database.</a:t>
            </a:r>
          </a:p>
          <a:p>
            <a:r>
              <a:rPr lang="en-US" sz="2600" dirty="0" smtClean="0">
                <a:latin typeface="Abadi" panose="020B0604020104020204" pitchFamily="34" charset="0"/>
              </a:rPr>
              <a:t> You can also practice mock tests provided in the mock test section.</a:t>
            </a:r>
          </a:p>
        </p:txBody>
      </p:sp>
      <p:pic>
        <p:nvPicPr>
          <p:cNvPr id="5" name="Picture 4" descr="download (1).jpg"/>
          <p:cNvPicPr>
            <a:picLocks noChangeAspect="1"/>
          </p:cNvPicPr>
          <p:nvPr/>
        </p:nvPicPr>
        <p:blipFill>
          <a:blip r:embed="rId2"/>
          <a:stretch>
            <a:fillRect/>
          </a:stretch>
        </p:blipFill>
        <p:spPr>
          <a:xfrm>
            <a:off x="3962400" y="4133850"/>
            <a:ext cx="3632200" cy="2724150"/>
          </a:xfrm>
          <a:prstGeom prst="rect">
            <a:avLst/>
          </a:prstGeom>
          <a:ln>
            <a:noFill/>
          </a:ln>
          <a:effectLst>
            <a:outerShdw blurRad="127000" dist="38100" dir="2700000" algn="ctr">
              <a:srgbClr val="000000">
                <a:alpha val="45000"/>
              </a:srgbClr>
            </a:outerShdw>
            <a:softEdge rad="635000"/>
          </a:effectLst>
        </p:spPr>
      </p:pic>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21">
            <a:extLst>
              <a:ext uri="{FF2B5EF4-FFF2-40B4-BE49-F238E27FC236}">
                <a16:creationId xmlns="" xmlns:a16="http://schemas.microsoft.com/office/drawing/2014/main" id="{00421E0C-ACB2-4C81-A2C9-8B2F2B5D0C75}"/>
              </a:ext>
            </a:extLst>
          </p:cNvPr>
          <p:cNvSpPr/>
          <p:nvPr/>
        </p:nvSpPr>
        <p:spPr>
          <a:xfrm>
            <a:off x="762000" y="533400"/>
            <a:ext cx="7924799" cy="5495827"/>
          </a:xfrm>
          <a:prstGeom prst="roundRect">
            <a:avLst/>
          </a:prstGeom>
          <a:solidFill>
            <a:schemeClr val="accent5">
              <a:lumMod val="40000"/>
              <a:lumOff val="60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n>
                <a:solidFill>
                  <a:schemeClr val="tx1"/>
                </a:solidFill>
              </a:ln>
            </a:endParaRPr>
          </a:p>
        </p:txBody>
      </p:sp>
      <p:sp>
        <p:nvSpPr>
          <p:cNvPr id="35" name="TextBox 34">
            <a:extLst>
              <a:ext uri="{FF2B5EF4-FFF2-40B4-BE49-F238E27FC236}">
                <a16:creationId xmlns="" xmlns:a16="http://schemas.microsoft.com/office/drawing/2014/main" id="{CF6DD84C-3C92-4A78-AEED-2A3BA937FC19}"/>
              </a:ext>
            </a:extLst>
          </p:cNvPr>
          <p:cNvSpPr txBox="1"/>
          <p:nvPr/>
        </p:nvSpPr>
        <p:spPr>
          <a:xfrm>
            <a:off x="1645763" y="1358782"/>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First name</a:t>
            </a:r>
          </a:p>
        </p:txBody>
      </p:sp>
      <p:sp>
        <p:nvSpPr>
          <p:cNvPr id="36" name="TextBox 35">
            <a:extLst>
              <a:ext uri="{FF2B5EF4-FFF2-40B4-BE49-F238E27FC236}">
                <a16:creationId xmlns="" xmlns:a16="http://schemas.microsoft.com/office/drawing/2014/main" id="{1841C508-6BC7-4FDD-91E7-53FD7B32EC9C}"/>
              </a:ext>
            </a:extLst>
          </p:cNvPr>
          <p:cNvSpPr txBox="1"/>
          <p:nvPr/>
        </p:nvSpPr>
        <p:spPr>
          <a:xfrm>
            <a:off x="5013488" y="1371600"/>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Last name</a:t>
            </a:r>
          </a:p>
        </p:txBody>
      </p:sp>
      <p:sp>
        <p:nvSpPr>
          <p:cNvPr id="37" name="TextBox 36">
            <a:extLst>
              <a:ext uri="{FF2B5EF4-FFF2-40B4-BE49-F238E27FC236}">
                <a16:creationId xmlns="" xmlns:a16="http://schemas.microsoft.com/office/drawing/2014/main" id="{F8EA24D0-99B0-43A9-88A3-534019CE9F2F}"/>
              </a:ext>
            </a:extLst>
          </p:cNvPr>
          <p:cNvSpPr txBox="1"/>
          <p:nvPr/>
        </p:nvSpPr>
        <p:spPr>
          <a:xfrm>
            <a:off x="5074368" y="3723252"/>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A</a:t>
            </a:r>
            <a:r>
              <a:rPr lang="en-IN" dirty="0" smtClean="0"/>
              <a:t>ddress</a:t>
            </a:r>
            <a:endParaRPr lang="en-IN" dirty="0"/>
          </a:p>
        </p:txBody>
      </p:sp>
      <p:sp>
        <p:nvSpPr>
          <p:cNvPr id="38" name="TextBox 37">
            <a:extLst>
              <a:ext uri="{FF2B5EF4-FFF2-40B4-BE49-F238E27FC236}">
                <a16:creationId xmlns="" xmlns:a16="http://schemas.microsoft.com/office/drawing/2014/main" id="{AD37E0B2-2363-46EF-9B38-AF24F03AC7F2}"/>
              </a:ext>
            </a:extLst>
          </p:cNvPr>
          <p:cNvSpPr txBox="1"/>
          <p:nvPr/>
        </p:nvSpPr>
        <p:spPr>
          <a:xfrm>
            <a:off x="1645763" y="3698137"/>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gender</a:t>
            </a:r>
          </a:p>
        </p:txBody>
      </p:sp>
      <p:sp>
        <p:nvSpPr>
          <p:cNvPr id="39" name="TextBox 38">
            <a:extLst>
              <a:ext uri="{FF2B5EF4-FFF2-40B4-BE49-F238E27FC236}">
                <a16:creationId xmlns="" xmlns:a16="http://schemas.microsoft.com/office/drawing/2014/main" id="{5F61EFBD-C854-426D-8F9A-5D98D97484EC}"/>
              </a:ext>
            </a:extLst>
          </p:cNvPr>
          <p:cNvSpPr txBox="1"/>
          <p:nvPr/>
        </p:nvSpPr>
        <p:spPr>
          <a:xfrm>
            <a:off x="1645763" y="2155550"/>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email</a:t>
            </a:r>
          </a:p>
        </p:txBody>
      </p:sp>
      <p:sp>
        <p:nvSpPr>
          <p:cNvPr id="40" name="TextBox 39">
            <a:extLst>
              <a:ext uri="{FF2B5EF4-FFF2-40B4-BE49-F238E27FC236}">
                <a16:creationId xmlns="" xmlns:a16="http://schemas.microsoft.com/office/drawing/2014/main" id="{95F9E833-D20F-4F46-8D02-26190A0D56F8}"/>
              </a:ext>
            </a:extLst>
          </p:cNvPr>
          <p:cNvSpPr txBox="1"/>
          <p:nvPr/>
        </p:nvSpPr>
        <p:spPr>
          <a:xfrm>
            <a:off x="1645763" y="2915967"/>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country</a:t>
            </a:r>
          </a:p>
        </p:txBody>
      </p:sp>
      <p:sp>
        <p:nvSpPr>
          <p:cNvPr id="41" name="TextBox 40">
            <a:extLst>
              <a:ext uri="{FF2B5EF4-FFF2-40B4-BE49-F238E27FC236}">
                <a16:creationId xmlns="" xmlns:a16="http://schemas.microsoft.com/office/drawing/2014/main" id="{72617AF3-CD3F-4D5A-9C72-9064D44E0DDE}"/>
              </a:ext>
            </a:extLst>
          </p:cNvPr>
          <p:cNvSpPr txBox="1"/>
          <p:nvPr/>
        </p:nvSpPr>
        <p:spPr>
          <a:xfrm>
            <a:off x="5051194" y="2915967"/>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Phone.no.</a:t>
            </a:r>
          </a:p>
        </p:txBody>
      </p:sp>
      <p:sp>
        <p:nvSpPr>
          <p:cNvPr id="42" name="TextBox 41">
            <a:extLst>
              <a:ext uri="{FF2B5EF4-FFF2-40B4-BE49-F238E27FC236}">
                <a16:creationId xmlns="" xmlns:a16="http://schemas.microsoft.com/office/drawing/2014/main" id="{879FC121-405D-4BE9-8939-41DC76BAFAA6}"/>
              </a:ext>
            </a:extLst>
          </p:cNvPr>
          <p:cNvSpPr txBox="1"/>
          <p:nvPr/>
        </p:nvSpPr>
        <p:spPr>
          <a:xfrm>
            <a:off x="4997777" y="2133461"/>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password</a:t>
            </a:r>
          </a:p>
        </p:txBody>
      </p:sp>
      <p:sp>
        <p:nvSpPr>
          <p:cNvPr id="43" name="TextBox 42">
            <a:extLst>
              <a:ext uri="{FF2B5EF4-FFF2-40B4-BE49-F238E27FC236}">
                <a16:creationId xmlns="" xmlns:a16="http://schemas.microsoft.com/office/drawing/2014/main" id="{130962D2-0E74-4538-B0F8-79C0A613DC30}"/>
              </a:ext>
            </a:extLst>
          </p:cNvPr>
          <p:cNvSpPr txBox="1"/>
          <p:nvPr/>
        </p:nvSpPr>
        <p:spPr>
          <a:xfrm>
            <a:off x="3124200" y="533400"/>
            <a:ext cx="31242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r>
              <a:rPr lang="en-IN" sz="2800" b="1" dirty="0" smtClean="0">
                <a:ln w="50800"/>
                <a:solidFill>
                  <a:schemeClr val="bg1">
                    <a:shade val="50000"/>
                  </a:schemeClr>
                </a:solidFill>
              </a:rPr>
              <a:t> REGISTRATION</a:t>
            </a:r>
            <a:endParaRPr lang="en-IN" sz="2800" b="1" dirty="0">
              <a:ln w="50800"/>
              <a:solidFill>
                <a:schemeClr val="bg1">
                  <a:shade val="50000"/>
                </a:schemeClr>
              </a:solidFill>
            </a:endParaRPr>
          </a:p>
        </p:txBody>
      </p:sp>
      <p:sp>
        <p:nvSpPr>
          <p:cNvPr id="44" name="TextBox 43">
            <a:extLst>
              <a:ext uri="{FF2B5EF4-FFF2-40B4-BE49-F238E27FC236}">
                <a16:creationId xmlns="" xmlns:a16="http://schemas.microsoft.com/office/drawing/2014/main" id="{73212D6C-DD8A-4B76-9306-8EC40EE6A867}"/>
              </a:ext>
            </a:extLst>
          </p:cNvPr>
          <p:cNvSpPr txBox="1"/>
          <p:nvPr/>
        </p:nvSpPr>
        <p:spPr>
          <a:xfrm>
            <a:off x="3241248" y="4477142"/>
            <a:ext cx="2743200" cy="27699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1200" dirty="0"/>
              <a:t>Already have an account? </a:t>
            </a:r>
            <a:r>
              <a:rPr lang="en-IN" sz="1200" dirty="0">
                <a:solidFill>
                  <a:srgbClr val="00B0F0"/>
                </a:solidFill>
              </a:rPr>
              <a:t>Login</a:t>
            </a:r>
          </a:p>
        </p:txBody>
      </p:sp>
      <p:sp>
        <p:nvSpPr>
          <p:cNvPr id="25" name="TextBox 24">
            <a:extLst>
              <a:ext uri="{FF2B5EF4-FFF2-40B4-BE49-F238E27FC236}">
                <a16:creationId xmlns="" xmlns:a16="http://schemas.microsoft.com/office/drawing/2014/main" id="{547E14C9-9174-4456-B5DD-1D1D34161218}"/>
              </a:ext>
            </a:extLst>
          </p:cNvPr>
          <p:cNvSpPr txBox="1"/>
          <p:nvPr/>
        </p:nvSpPr>
        <p:spPr>
          <a:xfrm>
            <a:off x="3886200" y="4953000"/>
            <a:ext cx="1485900" cy="369332"/>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dirty="0" smtClean="0"/>
              <a:t>REGISTER</a:t>
            </a:r>
            <a:endParaRPr lang="en-IN" dirty="0"/>
          </a:p>
        </p:txBody>
      </p:sp>
    </p:spTree>
  </p:cSld>
  <p:clrMapOvr>
    <a:masterClrMapping/>
  </p:clrMapOvr>
  <p:transition spd="slow">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1200" y="1447800"/>
            <a:ext cx="5181600" cy="22098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2362200" y="1828800"/>
            <a:ext cx="4724400" cy="553998"/>
          </a:xfrm>
          <a:prstGeom prst="rect">
            <a:avLst/>
          </a:prstGeom>
          <a:noFill/>
        </p:spPr>
        <p:txBody>
          <a:bodyPr wrap="square" rtlCol="0">
            <a:spAutoFit/>
            <a:scene3d>
              <a:camera prst="orthographicFront"/>
              <a:lightRig rig="balanced" dir="t">
                <a:rot lat="0" lon="0" rev="2100000"/>
              </a:lightRig>
            </a:scene3d>
            <a:sp3d extrusionH="57150" prstMaterial="metal">
              <a:bevelT w="38100" h="25400"/>
              <a:contourClr>
                <a:schemeClr val="bg2"/>
              </a:contourClr>
            </a:sp3d>
          </a:bodyPr>
          <a:lstStyle/>
          <a:p>
            <a:r>
              <a:rPr lang="en-US" sz="3000" b="1" dirty="0" smtClean="0">
                <a:ln w="50800"/>
                <a:solidFill>
                  <a:schemeClr val="bg1">
                    <a:shade val="50000"/>
                  </a:schemeClr>
                </a:solidFill>
              </a:rPr>
              <a:t>Registration </a:t>
            </a:r>
            <a:r>
              <a:rPr lang="en-US" sz="3000" b="1" dirty="0" err="1" smtClean="0">
                <a:ln w="50800"/>
                <a:solidFill>
                  <a:srgbClr val="00B050"/>
                </a:solidFill>
              </a:rPr>
              <a:t>Successfull</a:t>
            </a:r>
            <a:endParaRPr lang="en-US" sz="3000" b="1" dirty="0" smtClean="0">
              <a:ln w="50800"/>
              <a:solidFill>
                <a:srgbClr val="00B050"/>
              </a:solidFill>
            </a:endParaRPr>
          </a:p>
        </p:txBody>
      </p:sp>
      <p:sp>
        <p:nvSpPr>
          <p:cNvPr id="7" name="Rounded Rectangle 6"/>
          <p:cNvSpPr/>
          <p:nvPr/>
        </p:nvSpPr>
        <p:spPr>
          <a:xfrm>
            <a:off x="3810000" y="2667000"/>
            <a:ext cx="1524000" cy="5334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0800000"/>
              </a:lightRig>
            </a:scene3d>
            <a:sp3d>
              <a:bevelT w="27940" h="12700"/>
              <a:contourClr>
                <a:srgbClr val="DDDDDD"/>
              </a:contourClr>
            </a:sp3d>
          </a:bodyPr>
          <a:lstStyle/>
          <a:p>
            <a:pPr algn="ctr"/>
            <a:r>
              <a:rPr lang="en-US" sz="2400" b="1" spc="150" dirty="0" smtClean="0">
                <a:ln w="11430"/>
                <a:solidFill>
                  <a:srgbClr val="F8F8F8"/>
                </a:solidFill>
                <a:effectLst>
                  <a:outerShdw blurRad="25400" algn="tl" rotWithShape="0">
                    <a:srgbClr val="000000">
                      <a:alpha val="43000"/>
                    </a:srgbClr>
                  </a:outerShdw>
                </a:effectLst>
              </a:rPr>
              <a:t>Login</a:t>
            </a:r>
            <a:endParaRPr lang="en-US" sz="2400" b="1" spc="150" dirty="0">
              <a:ln w="11430"/>
              <a:solidFill>
                <a:srgbClr val="F8F8F8"/>
              </a:solidFill>
              <a:effectLst>
                <a:outerShdw blurRad="25400" algn="tl" rotWithShape="0">
                  <a:srgbClr val="000000">
                    <a:alpha val="43000"/>
                  </a:srgbClr>
                </a:outerShdw>
              </a:effectLst>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816</TotalTime>
  <Words>608</Words>
  <Application>Microsoft Office PowerPoint</Application>
  <PresentationFormat>On-screen Show (4:3)</PresentationFormat>
  <Paragraphs>129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Technic</vt:lpstr>
      <vt:lpstr>PowerPoint Presentation</vt:lpstr>
      <vt:lpstr>Student Counseling Platform  Developed by </vt:lpstr>
      <vt:lpstr>Project Overview :</vt:lpstr>
      <vt:lpstr>Key Functionalities</vt:lpstr>
      <vt:lpstr>Technologies used</vt:lpstr>
      <vt:lpstr>How  Software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RUSA II</dc:creator>
  <cp:lastModifiedBy>ADMIN</cp:lastModifiedBy>
  <cp:revision>365</cp:revision>
  <dcterms:created xsi:type="dcterms:W3CDTF">2022-11-30T06:03:00Z</dcterms:created>
  <dcterms:modified xsi:type="dcterms:W3CDTF">2023-03-11T17:54:44Z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E161D8D7D90C46FF9D74F871B321C8EA</vt:lpwstr>
  </property>
  <property fmtid="{D5CDD505-2E9C-101B-9397-08002B2CF9AE}" pid="3" name="KSOProductBuildVer">
    <vt:lpwstr>1033-11.2.0.11388</vt:lpwstr>
  </property>
</Properties>
</file>