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Lato" charset="0"/>
      <p:regular r:id="rId13"/>
      <p:bold r:id="rId14"/>
      <p:italic r:id="rId15"/>
      <p:boldItalic r:id="rId16"/>
    </p:embeddedFont>
    <p:embeddedFont>
      <p:font typeface="Century Schoolbook" pitchFamily="18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6UQWnd64kIbMjol3ctroqqpDP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7101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83799" y="1602557"/>
            <a:ext cx="82245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</a:t>
            </a: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oice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629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Biometrics</a:t>
            </a: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SBI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sz="3629" b="1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Define and analyze the problem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the possible solutions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lt1"/>
                </a:solidFill>
              </a:rPr>
              <a:t>Select the best solutions to take actions.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 why the problem was challenging and provide perfect solution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1633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Being a collection of </a:t>
            </a:r>
            <a:r>
              <a:rPr lang="en-US" sz="1633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datas</a:t>
            </a:r>
            <a:r>
              <a:rPr lang="en-US" sz="1633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, models can be created </a:t>
            </a:r>
            <a:r>
              <a:rPr lang="en-US" sz="1633" b="0" i="0" u="none" strike="noStrike" cap="none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manually,algorithmically</a:t>
            </a:r>
            <a:r>
              <a:rPr lang="en-US" sz="1633" dirty="0" err="1" smtClean="0">
                <a:solidFill>
                  <a:schemeClr val="bg1"/>
                </a:solidFill>
              </a:rPr>
              <a:t>or</a:t>
            </a:r>
            <a:r>
              <a:rPr lang="en-US" sz="1633" dirty="0" smtClean="0">
                <a:solidFill>
                  <a:schemeClr val="bg1"/>
                </a:solidFill>
              </a:rPr>
              <a:t> scanning.</a:t>
            </a:r>
            <a:endParaRPr sz="1633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495750"/>
            <a:ext cx="8752800" cy="5184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800" y="1602548"/>
            <a:ext cx="82245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Audio Clips collected from Contact Centre / V-CIP Clips</a:t>
            </a: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lang="en-US" sz="3629" b="1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Length of Voice clip will be defined and shared</a:t>
            </a: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70345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1633" dirty="0" smtClean="0">
                <a:solidFill>
                  <a:schemeClr val="lt1"/>
                </a:solidFill>
              </a:rPr>
              <a:t>FR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1633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33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It is captured in use case.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1633" dirty="0">
                <a:solidFill>
                  <a:schemeClr val="lt1"/>
                </a:solidFill>
              </a:rPr>
              <a:t> </a:t>
            </a:r>
            <a:r>
              <a:rPr lang="en-US" sz="1633" dirty="0" smtClean="0">
                <a:solidFill>
                  <a:schemeClr val="lt1"/>
                </a:solidFill>
              </a:rPr>
              <a:t>   mandatory to meet these requirements.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1633" dirty="0" smtClean="0">
                <a:solidFill>
                  <a:schemeClr val="lt1"/>
                </a:solidFill>
              </a:rPr>
              <a:t>NFR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1633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33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It is captured as quality attribute.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rPr lang="en-US" sz="1633" dirty="0">
                <a:solidFill>
                  <a:schemeClr val="lt1"/>
                </a:solidFill>
              </a:rPr>
              <a:t> </a:t>
            </a:r>
            <a:r>
              <a:rPr lang="en-US" sz="1633" dirty="0" smtClean="0">
                <a:solidFill>
                  <a:schemeClr val="lt1"/>
                </a:solidFill>
              </a:rPr>
              <a:t>   not mandatory to meet these requirements.</a:t>
            </a:r>
            <a:endParaRPr lang="en-US" sz="1633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Finding the right solution.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Quick decision making.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Monitoring properly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bg1"/>
                </a:solidFill>
                <a:sym typeface="Arial"/>
              </a:rPr>
              <a:t>Quick resolving skills</a:t>
            </a:r>
          </a:p>
        </p:txBody>
      </p:sp>
      <p:sp>
        <p:nvSpPr>
          <p:cNvPr id="183" name="Google Shape;183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5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1633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633"/>
            </a:pPr>
            <a:r>
              <a:rPr lang="en-IN" sz="1633" dirty="0">
                <a:solidFill>
                  <a:schemeClr val="bg1"/>
                </a:solidFill>
              </a:rPr>
              <a:t>https://github.com/ramyarv7/Ramya</a:t>
            </a:r>
            <a:endParaRPr sz="1633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(Github Repository Link)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</a:t>
            </a:r>
            <a:r>
              <a:rPr 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Ramya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Ravichandran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ramyaravichandran47@gmail.com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r>
              <a:rPr 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9514276549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Office PowerPoint</Application>
  <PresentationFormat>Custom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Lato</vt:lpstr>
      <vt:lpstr>Century Schoolbook</vt:lpstr>
      <vt:lpstr>Calibri</vt:lpstr>
      <vt:lpstr>Noto Sans Symbols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new</cp:lastModifiedBy>
  <cp:revision>2</cp:revision>
  <dcterms:modified xsi:type="dcterms:W3CDTF">2022-05-11T11:20:48Z</dcterms:modified>
</cp:coreProperties>
</file>