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Problem </a:t>
            </a:r>
            <a:r>
              <a:rPr lang="en-US" dirty="0" err="1"/>
              <a:t>StatementWhy</a:t>
            </a:r>
            <a:r>
              <a:rPr lang="en-US" dirty="0"/>
              <a:t> Career Compass?  - Students often lose track of skills and certifications  - Lack of clarity during job applications and interviews  - No centralized tool to visualize career progress---💡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8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87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EDB2D-E5C0-F113-BBE4-27C1924433B3}"/>
              </a:ext>
            </a:extLst>
          </p:cNvPr>
          <p:cNvSpPr txBox="1"/>
          <p:nvPr/>
        </p:nvSpPr>
        <p:spPr>
          <a:xfrm>
            <a:off x="2706942" y="34665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</a:t>
            </a:r>
            <a:r>
              <a:rPr lang="en-IN" sz="2400"/>
              <a:t>.RAMYA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2422K0189 AND asbru3124cs06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B.SC(CS)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:CHERRAAN`S ARTS SCIENCE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A9D730B-E2D5-69E3-ACD4-C00D07CC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0475" y="352975"/>
            <a:ext cx="5800851" cy="492443"/>
          </a:xfrm>
        </p:spPr>
        <p:txBody>
          <a:bodyPr/>
          <a:lstStyle/>
          <a:p>
            <a:r>
              <a:rPr lang="en-IN" dirty="0"/>
              <a:t>DIGITAL PORTFOLIO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72FBB-25AC-4459-0365-BF7FD7536F89}"/>
              </a:ext>
            </a:extLst>
          </p:cNvPr>
          <p:cNvSpPr txBox="1"/>
          <p:nvPr/>
        </p:nvSpPr>
        <p:spPr>
          <a:xfrm>
            <a:off x="1943099" y="819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DDCF5-F52D-04D9-4EC1-FF2B6958079E}"/>
              </a:ext>
            </a:extLst>
          </p:cNvPr>
          <p:cNvSpPr txBox="1"/>
          <p:nvPr/>
        </p:nvSpPr>
        <p:spPr>
          <a:xfrm>
            <a:off x="2576484" y="-3687028"/>
            <a:ext cx="609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📸 Slide 8: Sample Dashboard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9EDE7D6-E8D1-8D88-91AE-884BCAD28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175" y="378527"/>
            <a:ext cx="5800851" cy="492443"/>
          </a:xfrm>
        </p:spPr>
        <p:txBody>
          <a:bodyPr/>
          <a:lstStyle/>
          <a:p>
            <a:r>
              <a:rPr lang="en-IN" dirty="0"/>
              <a:t>📸 7.Results and screenshots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51767-E0BA-12E2-0E70-A86A65462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25" y="1048808"/>
            <a:ext cx="2430299" cy="5418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7921D7-C31D-EBBF-7177-D019540FA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69" y="1060806"/>
            <a:ext cx="2430299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8.CONCLUSION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EDEF6-25EF-1A49-29F6-84985B081D1A}"/>
              </a:ext>
            </a:extLst>
          </p:cNvPr>
          <p:cNvSpPr txBox="1"/>
          <p:nvPr/>
        </p:nvSpPr>
        <p:spPr>
          <a:xfrm>
            <a:off x="3049775" y="2975616"/>
            <a:ext cx="35053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Impact  Career Compass empowers students to take charge of their growth, build confidence, and showcase their achievements effectively.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692-DECC-4FCD-46A6-D2DB3B81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9.GitHub link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0524A-33B4-6B8C-6F1B-F2111EE2D339}"/>
              </a:ext>
            </a:extLst>
          </p:cNvPr>
          <p:cNvSpPr txBox="1"/>
          <p:nvPr/>
        </p:nvSpPr>
        <p:spPr>
          <a:xfrm>
            <a:off x="1991441" y="3067950"/>
            <a:ext cx="6099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https://github.com/ramyas88255-bit/Ramya Web </a:t>
            </a:r>
            <a:r>
              <a:rPr lang="en-US" dirty="0" err="1"/>
              <a:t>Development.git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04B3-6FD2-72A5-C542-14301FD75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031F1-B2E7-CB6D-A750-BD86B9CD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5284" y="2760570"/>
            <a:ext cx="10972800" cy="276999"/>
          </a:xfrm>
        </p:spPr>
        <p:txBody>
          <a:bodyPr/>
          <a:lstStyle/>
          <a:p>
            <a:r>
              <a:rPr lang="en-US" dirty="0"/>
              <a:t>Career Compass  A Skill Tracker for Students  </a:t>
            </a:r>
          </a:p>
        </p:txBody>
      </p:sp>
    </p:spTree>
    <p:extLst>
      <p:ext uri="{BB962C8B-B14F-4D97-AF65-F5344CB8AC3E}">
        <p14:creationId xmlns:p14="http://schemas.microsoft.com/office/powerpoint/2010/main" val="105003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7D2D-DE1A-767C-D85D-4F47F9AA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D7F45-20C1-B300-2A48-46A5D64F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389" y="2335529"/>
            <a:ext cx="10972800" cy="2492990"/>
          </a:xfrm>
        </p:spPr>
        <p:txBody>
          <a:bodyPr/>
          <a:lstStyle/>
          <a:p>
            <a:r>
              <a:rPr lang="en-IN" dirty="0"/>
              <a:t>                 1.Problem statement</a:t>
            </a:r>
          </a:p>
          <a:p>
            <a:r>
              <a:rPr lang="en-IN" dirty="0"/>
              <a:t>                 2.Project overview </a:t>
            </a:r>
          </a:p>
          <a:p>
            <a:r>
              <a:rPr lang="en-IN" dirty="0"/>
              <a:t>                 3.End users</a:t>
            </a:r>
          </a:p>
          <a:p>
            <a:r>
              <a:rPr lang="en-IN" dirty="0"/>
              <a:t>                 4.Tools and technologies </a:t>
            </a:r>
          </a:p>
          <a:p>
            <a:r>
              <a:rPr lang="en-IN" dirty="0"/>
              <a:t>                 5.Portfolio design and layout </a:t>
            </a:r>
          </a:p>
          <a:p>
            <a:r>
              <a:rPr lang="en-IN" dirty="0"/>
              <a:t>                 6.Features and Functionality </a:t>
            </a:r>
          </a:p>
          <a:p>
            <a:r>
              <a:rPr lang="en-IN" dirty="0"/>
              <a:t>                 7.Results and Screenshots </a:t>
            </a:r>
          </a:p>
          <a:p>
            <a:r>
              <a:rPr lang="en-IN" dirty="0"/>
              <a:t>                 8.conclusion</a:t>
            </a:r>
          </a:p>
          <a:p>
            <a:r>
              <a:rPr lang="en-IN" dirty="0"/>
              <a:t>                 9.Github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9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082" y="2995211"/>
            <a:ext cx="4008322" cy="291384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/>
              <a:t> Problem StatementWhy Career Compass?  - Students often lose track of skills and certifications  - Lack of clarity during job applications and interviews  - No centralized tool to visualize career progress---💡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840E9937-0667-5A36-1729-380833DB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dirty="0"/>
              <a:t>🎯 1: Problem Statement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846147" y="28579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BF2B7-BB80-8FC7-CD3A-705D47F9A1C8}"/>
              </a:ext>
            </a:extLst>
          </p:cNvPr>
          <p:cNvSpPr txBox="1"/>
          <p:nvPr/>
        </p:nvSpPr>
        <p:spPr>
          <a:xfrm rot="10800000" flipV="1">
            <a:off x="2142766" y="2690336"/>
            <a:ext cx="3705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Career Compass?  - A personal dashboard for students  - Tracks skills, certifications, and goals  - Helps build confidence and readiness for careers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FC5D9452-A1D2-B1AB-D603-A39C1A17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💡 2: Project Overview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FA54B-8B28-35F4-942D-D1C4D4A37520}"/>
              </a:ext>
            </a:extLst>
          </p:cNvPr>
          <p:cNvSpPr txBox="1"/>
          <p:nvPr/>
        </p:nvSpPr>
        <p:spPr>
          <a:xfrm>
            <a:off x="3049775" y="2271801"/>
            <a:ext cx="1470163" cy="2319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 Benefits?  - College students  - Job seekers  - Career counselors and mentors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9DF4B61-455D-1176-6C6E-5C8F44AA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👥 3: End Users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99F2D-C6FA-85F9-B378-06130A66E80E}"/>
              </a:ext>
            </a:extLst>
          </p:cNvPr>
          <p:cNvSpPr txBox="1"/>
          <p:nvPr/>
        </p:nvSpPr>
        <p:spPr>
          <a:xfrm>
            <a:off x="2225830" y="2845460"/>
            <a:ext cx="2980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Tech Stack  | Technology | Role ||------------|------|| HTML       | Structure || CSS        | Styling || JavaScript | Interactivity || </a:t>
            </a:r>
            <a:r>
              <a:rPr lang="en-US" dirty="0" err="1"/>
              <a:t>LocalStorage</a:t>
            </a:r>
            <a:r>
              <a:rPr lang="en-US" dirty="0"/>
              <a:t> | Data persistence |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C9BC48-2D06-1A40-FB02-8CD46517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🧰 4: Tools And Technologies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0A150-3FB2-5E65-CDC8-00F810BD955D}"/>
              </a:ext>
            </a:extLst>
          </p:cNvPr>
          <p:cNvSpPr txBox="1"/>
          <p:nvPr/>
        </p:nvSpPr>
        <p:spPr>
          <a:xfrm>
            <a:off x="3182887" y="2975616"/>
            <a:ext cx="41294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Interface  - Clean, card-based layout  - Responsive design for mobile and desktop  - Progress bars and motivational elements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A70142-8E5C-6CAA-BFBD-570FAB8B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🎨 5.Portfolio design and layout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42814-11F9-FA7C-3AA8-B3E90CB9A635}"/>
              </a:ext>
            </a:extLst>
          </p:cNvPr>
          <p:cNvSpPr txBox="1"/>
          <p:nvPr/>
        </p:nvSpPr>
        <p:spPr>
          <a:xfrm>
            <a:off x="4164969" y="2741254"/>
            <a:ext cx="43542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Functionality  - Add/edit/delete skills  - Set and track career goals  - Export summary for resumes  - Visual progress indicators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F48D35F-2A1C-E9BC-A75F-3525B261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⚙️ 6. Features and Functionality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PROJECT TITLE </vt:lpstr>
      <vt:lpstr>Agenda</vt:lpstr>
      <vt:lpstr>🎯 1: Problem Statement </vt:lpstr>
      <vt:lpstr>💡 2: Project Overview</vt:lpstr>
      <vt:lpstr>👥 3: End Users</vt:lpstr>
      <vt:lpstr>🧰 4: Tools And Technologies</vt:lpstr>
      <vt:lpstr>🎨 5.Portfolio design and layout</vt:lpstr>
      <vt:lpstr>⚙️ 6. Features and Functionality </vt:lpstr>
      <vt:lpstr>📸 7.Results and screenshots</vt:lpstr>
      <vt:lpstr>8.CONCLUSION</vt:lpstr>
      <vt:lpstr>9.GitHub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Ramya S</cp:lastModifiedBy>
  <cp:revision>27</cp:revision>
  <dcterms:created xsi:type="dcterms:W3CDTF">2024-03-29T15:07:22Z</dcterms:created>
  <dcterms:modified xsi:type="dcterms:W3CDTF">2025-09-02T06:46:24Z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