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08DC-11A6-A39A-A017-FF251F633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0C9B5-B9A4-E9FD-AE33-DF5A22C45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E576-6934-EF20-6E4F-301D3011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C131-6219-A24B-CFA7-2D38EF03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F16E-C8DE-5389-B059-7960AE4D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67BE-777B-D4E2-96BC-FD12DCC0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00530-037A-D23F-DA4D-66B7A11C8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484D5-3CA4-99C6-A9A6-0F2885D4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3BD2-60FB-7CF1-3BFA-F6CE85D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D66C-3F7C-C193-2CC4-61F33D3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9C575-7B83-055F-8F94-B4DA28548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75F2-AA30-88F5-FEFF-21A3CD1B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7D86-985A-2508-01A2-A96F1F10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61BED-AAE4-3DAA-71BF-7312D376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41B2-E0B1-C474-DED3-82EC7F5B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AB89-62A4-43A3-F490-645A684D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4758-50E1-7719-CC07-75550CA8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0D29-8858-6A3E-634D-F2C0CC53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0CE4-AC20-1385-03A2-444B5692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50D3-B95D-6CA5-67DB-861BBB8C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4818-7CB5-4E8A-E5E1-062191AF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C86E5-D197-1A34-919C-9CEA0FE6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55FA-75A4-AD72-DD2C-68997DC2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CCA2-866B-D52F-A6F3-893885F0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6495-69CF-278A-9AF6-8F18190B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6D3-B341-D686-F11C-EF20E0B5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1B3B-296E-64F1-4C8F-EA971333F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6CD7A-81EC-5C38-E2D5-0453A29F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0546A-E249-2D90-4543-6B206AA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E9DC7-DC53-4C00-23A8-53EB3BEA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86E94-F959-BBFF-EE04-4145F401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FD98-3A01-D5CD-992B-4D826F8F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6D1D7-77E8-7819-7BE1-FEDFD2419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CEE8E-01C4-99B9-15CA-9DC437135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6063C-DC70-DFEF-E30B-BF32286A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1E885-0689-42F1-AAB4-664AC5181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C9964-4971-88D4-8FD4-D78FEE68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26CC6-8E51-996A-726F-F15AE671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E350A-19E1-34D7-CC72-DAD39255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8C98-EBB1-A46C-763E-356E7049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F9F4D-E07D-EE4A-ED32-A1A652D9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D0655-FFF3-FCB2-4DBD-CA6B056F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D573F-743E-DC0A-19B5-76D5EF91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A775F-29F9-7AED-91F6-5697E83B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4D401-7337-BAC8-5FA0-72306F39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CA2B-221B-5AD1-BF0E-EB8F12D3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44AA-16D0-4A96-4474-D3CB889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BF10-93BB-0557-9F76-B3EEEA46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98300-9B3B-75E8-5B04-F13C3709C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B213-47F2-0DA2-25C8-4559EE24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8507A-15A3-81E3-5109-B3F6A519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F63EC-19FC-2949-E486-2AFF9C22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D48A-594B-B438-F1F0-7710947A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7BD35-1EF3-652E-17CE-4E51970C1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24A9-0EFF-6362-EE7F-9869AACC9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90424-FFD5-013C-0DED-B9414824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49F70-5D2B-9F7E-4775-F9F00BA1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A906-6DC4-F56B-77AD-7A055B0D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29CB9-CA04-03A0-706B-069F73B4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EB894-6B7B-686C-639A-48B82D1F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85C-050F-F0B1-6D2B-828303375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49F2-7698-4D9F-AD7F-E4D617606C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E666-421D-E9EF-950E-92E6C127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FCA7-002F-95C2-28FE-057996229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B656-01D4-47D4-AE1A-CFDFAFC0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0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C5153-F36E-7730-08C6-4D0F0426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DCCC1-986F-5C2E-8E42-EF6D663C4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3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A9F7A-526F-DED2-0930-2DB533D0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ramyakrishna sirigiri</dc:creator>
  <cp:lastModifiedBy>ramyakrishna sirigiri</cp:lastModifiedBy>
  <cp:revision>2</cp:revision>
  <dcterms:created xsi:type="dcterms:W3CDTF">2023-03-20T01:24:27Z</dcterms:created>
  <dcterms:modified xsi:type="dcterms:W3CDTF">2023-03-20T01:28:54Z</dcterms:modified>
</cp:coreProperties>
</file>