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78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EMPLOYEE DATA ANALYSIS USING EXCEL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/>
              <a:t>STUDENT NAME: RAMYA SREE A</a:t>
            </a:r>
          </a:p>
          <a:p>
            <a:pPr algn="l"/>
            <a:r>
              <a:rPr lang="en-US" dirty="0"/>
              <a:t> REG. NO.: 312209501</a:t>
            </a:r>
          </a:p>
          <a:p>
            <a:pPr algn="l"/>
            <a:r>
              <a:rPr lang="en-US" dirty="0"/>
              <a:t> DEPARTMENT: B.COM BANK MANAGEMENT</a:t>
            </a:r>
          </a:p>
          <a:p>
            <a:pPr algn="l"/>
            <a:r>
              <a:rPr lang="en-US" dirty="0"/>
              <a:t> COLLEGE: ANNA ADARSH COLLEGE FOR WOMEN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AD69-48E0-268C-FCF3-50A1C274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F4A5-5464-17C5-DD82-EE85734C0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1316"/>
            <a:ext cx="10353762" cy="4857136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/>
              <a:t>• Data collection</a:t>
            </a:r>
          </a:p>
          <a:p>
            <a:pPr marL="36900" indent="0">
              <a:buNone/>
            </a:pPr>
            <a:r>
              <a:rPr lang="en-US" dirty="0"/>
              <a:t> 	-Download the employee dataset from Kaggle.</a:t>
            </a:r>
          </a:p>
          <a:p>
            <a:pPr marL="36900" indent="0">
              <a:buNone/>
            </a:pPr>
            <a:r>
              <a:rPr lang="en-US" dirty="0"/>
              <a:t> 	-After the download, an Excel sheet will open.</a:t>
            </a:r>
          </a:p>
          <a:p>
            <a:pPr marL="36900" indent="0">
              <a:buNone/>
            </a:pPr>
            <a:r>
              <a:rPr lang="en-US" dirty="0"/>
              <a:t> 	-In that sheet, we have employee data details which have 26 features. </a:t>
            </a:r>
          </a:p>
          <a:p>
            <a:pPr marL="36900" indent="0">
              <a:buNone/>
            </a:pPr>
            <a:r>
              <a:rPr lang="en-US" dirty="0"/>
              <a:t>• Features collection </a:t>
            </a:r>
          </a:p>
          <a:p>
            <a:pPr marL="36900" indent="0">
              <a:buNone/>
            </a:pPr>
            <a:r>
              <a:rPr lang="en-US" dirty="0"/>
              <a:t>	-We are selecting 9-features for our project.</a:t>
            </a:r>
          </a:p>
          <a:p>
            <a:pPr marL="36900" indent="0">
              <a:buNone/>
            </a:pPr>
            <a:r>
              <a:rPr lang="en-US" dirty="0"/>
              <a:t> 	-In that feature, we have employee ID, employee name, employee type, gender, performance level, and employee rating.</a:t>
            </a:r>
          </a:p>
          <a:p>
            <a:pPr marL="36900" indent="0">
              <a:buNone/>
            </a:pPr>
            <a:r>
              <a:rPr lang="en-US" dirty="0"/>
              <a:t> • Data cleaning </a:t>
            </a:r>
          </a:p>
          <a:p>
            <a:pPr marL="36900" indent="0">
              <a:buNone/>
            </a:pPr>
            <a:r>
              <a:rPr lang="en-US" dirty="0"/>
              <a:t>	-In this method, we clear the empty rows or columns in the sheet.</a:t>
            </a:r>
          </a:p>
          <a:p>
            <a:pPr marL="36900" indent="0">
              <a:buNone/>
            </a:pPr>
            <a:r>
              <a:rPr lang="en-US" dirty="0"/>
              <a:t> 	-By selecting the empty rows and clearing them using a conditional formatting tool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76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67FE-8ADA-FAD0-6BCD-61497FBD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832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9754-05B0-CF4F-C8CB-67887567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53961"/>
            <a:ext cx="10353762" cy="5781368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US" dirty="0"/>
              <a:t>• Performance level</a:t>
            </a:r>
          </a:p>
          <a:p>
            <a:pPr marL="36900" indent="0">
              <a:buNone/>
            </a:pPr>
            <a:r>
              <a:rPr lang="en-US" dirty="0"/>
              <a:t>	-Here, we calculate the performance of the employees.</a:t>
            </a:r>
          </a:p>
          <a:p>
            <a:pPr marL="36900" indent="0">
              <a:buNone/>
            </a:pPr>
            <a:r>
              <a:rPr lang="en-US" dirty="0"/>
              <a:t> 	-By using a formula we can calculate the performance.</a:t>
            </a:r>
          </a:p>
          <a:p>
            <a:pPr marL="36900" indent="0">
              <a:buNone/>
            </a:pPr>
            <a:r>
              <a:rPr lang="en-US" dirty="0"/>
              <a:t> 	-Using IF formula: =IF(Z2&gt;=5, "VERY HIGH", Z2&gt;=4, "HIGH", Z2&gt;=3, "MED", "TRUE", "LOW“) </a:t>
            </a:r>
          </a:p>
          <a:p>
            <a:pPr marL="36900" indent="0">
              <a:buNone/>
            </a:pPr>
            <a:r>
              <a:rPr lang="en-US" dirty="0"/>
              <a:t>• Pivot table</a:t>
            </a:r>
          </a:p>
          <a:p>
            <a:pPr marL="36900" indent="0">
              <a:buNone/>
            </a:pPr>
            <a:r>
              <a:rPr lang="en-US" dirty="0"/>
              <a:t> 	-After creating the performance level, click on the pivot table icon. </a:t>
            </a:r>
          </a:p>
          <a:p>
            <a:pPr marL="36900" indent="0">
              <a:buNone/>
            </a:pPr>
            <a:r>
              <a:rPr lang="en-US" dirty="0"/>
              <a:t>	-In that, an application will appear as a row, column, fields. -Select the required items and click ok.</a:t>
            </a:r>
          </a:p>
          <a:p>
            <a:pPr marL="36900" indent="0">
              <a:buNone/>
            </a:pPr>
            <a:r>
              <a:rPr lang="en-US" dirty="0"/>
              <a:t> 	-Then using the details create a graph.</a:t>
            </a:r>
          </a:p>
          <a:p>
            <a:pPr marL="36900" indent="0">
              <a:buNone/>
            </a:pPr>
            <a:r>
              <a:rPr lang="en-US" dirty="0"/>
              <a:t> • Summary </a:t>
            </a:r>
          </a:p>
          <a:p>
            <a:pPr marL="36900" indent="0">
              <a:buNone/>
            </a:pPr>
            <a:r>
              <a:rPr lang="en-US" dirty="0"/>
              <a:t>	-Using this method, we can know the performance level of the employees through the 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84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90A4-C785-ABD4-B71B-1339FA6B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 					Employee Performance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C0C02D-7165-7F17-0950-D042FA4A6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703" y="2076449"/>
            <a:ext cx="8908025" cy="4363679"/>
          </a:xfrm>
        </p:spPr>
      </p:pic>
    </p:spTree>
    <p:extLst>
      <p:ext uri="{BB962C8B-B14F-4D97-AF65-F5344CB8AC3E}">
        <p14:creationId xmlns:p14="http://schemas.microsoft.com/office/powerpoint/2010/main" val="339833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F5DF-BA27-FD66-0D26-D59398AB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Performance Level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21C4B-3BDE-8643-9585-3F4563A78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671484"/>
            <a:ext cx="7053262" cy="4576916"/>
          </a:xfrm>
        </p:spPr>
      </p:pic>
    </p:spTree>
    <p:extLst>
      <p:ext uri="{BB962C8B-B14F-4D97-AF65-F5344CB8AC3E}">
        <p14:creationId xmlns:p14="http://schemas.microsoft.com/office/powerpoint/2010/main" val="783103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D5AB-77BE-D3C7-A482-837448B5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D3668-350F-B3A7-579E-B8FF2BE2C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79"/>
          <a:stretch/>
        </p:blipFill>
        <p:spPr>
          <a:xfrm>
            <a:off x="0" y="5889523"/>
            <a:ext cx="12192000" cy="96847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94D3BA-DE97-4A0D-581B-1A334BCF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Effective employee performance analysis has far-reaching benefits, including better resource allocation, enhanced accountability, improved succession planning, increased employee retention, data-driven promotions, skills gap identification, enhanced employee experience, strategic alignment, competitive benchmarking, and continuous improvement. Accurate performance assessments enable targeted development initiatives, improved employee engagement, and a culture of constructive feedback, ultimately leading to a high-performing culture that supports the organization's overall mission and objectives.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50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D3C0-D80A-78FC-B3D0-7EB946879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DATA ANALYSIS USING EXCEL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D054C-7E30-C6DA-9BAF-9E393F17C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96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2BFB-05A7-EEAE-A867-1013B645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D6782-797E-D1E2-2120-69FE6675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• PROBLEM STATEMENT • PROJECT OVERVIEW </a:t>
            </a:r>
          </a:p>
          <a:p>
            <a:pPr marL="36900" indent="0">
              <a:buNone/>
            </a:pPr>
            <a:r>
              <a:rPr lang="en-US" dirty="0"/>
              <a:t>• END USER </a:t>
            </a:r>
          </a:p>
          <a:p>
            <a:pPr marL="36900" indent="0">
              <a:buNone/>
            </a:pPr>
            <a:r>
              <a:rPr lang="en-US" dirty="0"/>
              <a:t>• OUR SOLUTION AND PROPOSITION </a:t>
            </a:r>
          </a:p>
          <a:p>
            <a:pPr marL="36900" indent="0">
              <a:buNone/>
            </a:pPr>
            <a:r>
              <a:rPr lang="en-US" dirty="0"/>
              <a:t>• DATASET DESCRIPTION</a:t>
            </a:r>
          </a:p>
          <a:p>
            <a:pPr marL="36900" indent="0">
              <a:buNone/>
            </a:pPr>
            <a:r>
              <a:rPr lang="en-US" dirty="0"/>
              <a:t>• MODELLING APPROACH</a:t>
            </a:r>
          </a:p>
          <a:p>
            <a:pPr marL="36900" indent="0">
              <a:buNone/>
            </a:pPr>
            <a:r>
              <a:rPr lang="en-US" dirty="0"/>
              <a:t>• RESULTS AND DISCUSSION </a:t>
            </a:r>
          </a:p>
          <a:p>
            <a:pPr marL="36900" indent="0">
              <a:buNone/>
            </a:pPr>
            <a:r>
              <a:rPr lang="en-US" dirty="0"/>
              <a:t>• 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57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B9A5-2C83-F1F2-5F18-7C13E33B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940A-6AA4-3B4B-6B5A-4EA68C13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285" y="2046954"/>
            <a:ext cx="10353762" cy="3714749"/>
          </a:xfrm>
        </p:spPr>
        <p:txBody>
          <a:bodyPr/>
          <a:lstStyle/>
          <a:p>
            <a:pPr marL="36900" indent="0">
              <a:buNone/>
            </a:pPr>
            <a:r>
              <a:rPr lang="en-IN" dirty="0"/>
              <a:t>• Reviewing employee performance over time to guide strategic HR planning.</a:t>
            </a:r>
          </a:p>
          <a:p>
            <a:pPr marL="36900" indent="0">
              <a:buNone/>
            </a:pPr>
            <a:r>
              <a:rPr lang="en-IN" dirty="0"/>
              <a:t>• Evaluating employee strengths, weaknesses, and trends to inform HR strategy. </a:t>
            </a:r>
          </a:p>
          <a:p>
            <a:pPr marL="36900" indent="0">
              <a:buNone/>
            </a:pPr>
            <a:r>
              <a:rPr lang="en-IN" dirty="0"/>
              <a:t>• Analysing past performance to optimize future HR decisions. </a:t>
            </a:r>
          </a:p>
          <a:p>
            <a:pPr marL="36900" indent="0">
              <a:buNone/>
            </a:pPr>
            <a:r>
              <a:rPr lang="en-IN" dirty="0"/>
              <a:t>• Assessing employee performance trends to drive strategic HR initiatives. </a:t>
            </a:r>
          </a:p>
          <a:p>
            <a:pPr marL="36900" indent="0">
              <a:buNone/>
            </a:pPr>
            <a:r>
              <a:rPr lang="en-IN" dirty="0"/>
              <a:t>• Examining employee performance data to shape HR strategy and improvement. </a:t>
            </a:r>
          </a:p>
        </p:txBody>
      </p:sp>
    </p:spTree>
    <p:extLst>
      <p:ext uri="{BB962C8B-B14F-4D97-AF65-F5344CB8AC3E}">
        <p14:creationId xmlns:p14="http://schemas.microsoft.com/office/powerpoint/2010/main" val="70805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C0D7-800F-A7D2-C834-3D6975A3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CC09-7263-A281-33F9-80AE9857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Developing a robust performance evaluation framework to accurately assess employee performance and inform data-driven decisions. This comprehensive approach will: </a:t>
            </a:r>
          </a:p>
          <a:p>
            <a:pPr marL="36900" indent="0">
              <a:buNone/>
            </a:pPr>
            <a:r>
              <a:rPr lang="en-US" dirty="0"/>
              <a:t>• Analyze job roles, goals, and KPIs.</a:t>
            </a:r>
          </a:p>
          <a:p>
            <a:pPr marL="36900" indent="0">
              <a:buNone/>
            </a:pPr>
            <a:r>
              <a:rPr lang="en-US" dirty="0"/>
              <a:t> • Combine quantitative and qualitative methods for a holistic view. </a:t>
            </a:r>
          </a:p>
          <a:p>
            <a:pPr marL="36900" indent="0">
              <a:buNone/>
            </a:pPr>
            <a:r>
              <a:rPr lang="en-US" dirty="0"/>
              <a:t>• Produce precise performance assessments and tailored development plans.</a:t>
            </a:r>
          </a:p>
          <a:p>
            <a:pPr marL="36900" indent="0">
              <a:buNone/>
            </a:pPr>
            <a:r>
              <a:rPr lang="en-US" dirty="0"/>
              <a:t> • Drive organizational efficiency and informed decision-making.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7B6FD-24BA-E213-ED89-5CFC8617E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67"/>
          <a:stretch/>
        </p:blipFill>
        <p:spPr>
          <a:xfrm>
            <a:off x="-1" y="5600698"/>
            <a:ext cx="12192001" cy="125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1076-9D3E-D3DB-8924-2DAB396E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WHO ARE THE END USERS ?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FEA5A-0032-EF66-8A6B-507FAAC07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720645"/>
            <a:ext cx="9304942" cy="4527755"/>
          </a:xfrm>
        </p:spPr>
      </p:pic>
    </p:spTree>
    <p:extLst>
      <p:ext uri="{BB962C8B-B14F-4D97-AF65-F5344CB8AC3E}">
        <p14:creationId xmlns:p14="http://schemas.microsoft.com/office/powerpoint/2010/main" val="245731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8162-E399-81FB-01A4-31465FFD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Our solution and its value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F13E-1024-7F0F-3037-16EDFDA7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▪ Conditional formatting-missing.</a:t>
            </a:r>
          </a:p>
          <a:p>
            <a:pPr marL="36900" indent="0">
              <a:buNone/>
            </a:pPr>
            <a:r>
              <a:rPr lang="en-IN" dirty="0"/>
              <a:t>▪ Filter-remove. </a:t>
            </a:r>
          </a:p>
          <a:p>
            <a:pPr marL="36900" indent="0">
              <a:buNone/>
            </a:pPr>
            <a:r>
              <a:rPr lang="en-IN" dirty="0"/>
              <a:t>▪ Formula-performance.</a:t>
            </a:r>
          </a:p>
          <a:p>
            <a:pPr marL="36900" indent="0">
              <a:buNone/>
            </a:pPr>
            <a:r>
              <a:rPr lang="en-IN" dirty="0"/>
              <a:t>▪ Pivot-summary. </a:t>
            </a:r>
          </a:p>
          <a:p>
            <a:pPr marL="36900" indent="0">
              <a:buNone/>
            </a:pPr>
            <a:r>
              <a:rPr lang="en-IN" dirty="0"/>
              <a:t>▪ Graph-data visualization. </a:t>
            </a:r>
          </a:p>
        </p:txBody>
      </p:sp>
    </p:spTree>
    <p:extLst>
      <p:ext uri="{BB962C8B-B14F-4D97-AF65-F5344CB8AC3E}">
        <p14:creationId xmlns:p14="http://schemas.microsoft.com/office/powerpoint/2010/main" val="428005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4DED-F60C-7632-D626-08B061E2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3D74-2CC7-7D0C-24C4-D0CEEB7D4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/>
              <a:t>• Employee dataset from Kaggle. </a:t>
            </a:r>
          </a:p>
          <a:p>
            <a:pPr marL="36900" indent="0">
              <a:buNone/>
            </a:pPr>
            <a:r>
              <a:rPr lang="en-US" dirty="0"/>
              <a:t>• 26-features. </a:t>
            </a:r>
          </a:p>
          <a:p>
            <a:pPr marL="36900" indent="0">
              <a:buNone/>
            </a:pPr>
            <a:r>
              <a:rPr lang="en-US" dirty="0"/>
              <a:t>• We selected 9-features. </a:t>
            </a:r>
          </a:p>
          <a:p>
            <a:pPr marL="36900" indent="0">
              <a:buNone/>
            </a:pPr>
            <a:r>
              <a:rPr lang="en-US" dirty="0"/>
              <a:t>	Employee ID number</a:t>
            </a:r>
          </a:p>
          <a:p>
            <a:pPr marL="36900" indent="0">
              <a:buNone/>
            </a:pPr>
            <a:r>
              <a:rPr lang="en-US" dirty="0"/>
              <a:t>	Employee name</a:t>
            </a:r>
          </a:p>
          <a:p>
            <a:pPr marL="36900" indent="0">
              <a:buNone/>
            </a:pPr>
            <a:r>
              <a:rPr lang="en-US" dirty="0"/>
              <a:t>	Employee type </a:t>
            </a:r>
          </a:p>
          <a:p>
            <a:pPr marL="36900" indent="0">
              <a:buNone/>
            </a:pPr>
            <a:r>
              <a:rPr lang="en-US" dirty="0"/>
              <a:t>	Performance level</a:t>
            </a:r>
          </a:p>
          <a:p>
            <a:pPr marL="36900" indent="0">
              <a:buNone/>
            </a:pPr>
            <a:r>
              <a:rPr lang="en-US" dirty="0"/>
              <a:t>	Gender Employee rating number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12BE9-E971-663E-9344-55D8677C5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9"/>
          <a:stretch/>
        </p:blipFill>
        <p:spPr>
          <a:xfrm>
            <a:off x="8062452" y="10"/>
            <a:ext cx="412954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7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225C-5733-3967-D6E1-13B5AF16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THE “WOW” IN OUR SOLUTION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1F5F-3200-DBC9-F8D0-5876F3CB2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Using this formula we have measured the performance level of employees working in an organization. 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Performance level = IF(Z2&gt;=5,"VERY HIGH",Z2&gt;=4,"HIGH",Z2&gt;=3,"MED","TRUE","LOW“)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025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{3D88ACDA-195F-4EC8-88F5-89327487716E}tf55705232_win32</Template>
  <TotalTime>50</TotalTime>
  <Words>664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Goudy Old Style</vt:lpstr>
      <vt:lpstr>Wingdings 2</vt:lpstr>
      <vt:lpstr>SlateVTI</vt:lpstr>
      <vt:lpstr>EMPLOYEE DATA ANALYSIS USING EXCEL</vt:lpstr>
      <vt:lpstr>EMPLOYEE DATA ANALYSIS USING EXCEL</vt:lpstr>
      <vt:lpstr>AGENDA</vt:lpstr>
      <vt:lpstr>PROBLEM STATEMENT</vt:lpstr>
      <vt:lpstr>PROJECT OVERVIEW </vt:lpstr>
      <vt:lpstr>WHO ARE THE END USERS ?</vt:lpstr>
      <vt:lpstr>Our solution and its value proposition</vt:lpstr>
      <vt:lpstr>DATASET DESCRIPTION</vt:lpstr>
      <vt:lpstr>THE “WOW” IN OUR SOLUTION</vt:lpstr>
      <vt:lpstr>MODELLING</vt:lpstr>
      <vt:lpstr> </vt:lpstr>
      <vt:lpstr>RESULTS       Employee Performance Analysis</vt:lpstr>
      <vt:lpstr>Performance Level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Nived P V</dc:creator>
  <cp:lastModifiedBy>Nived P V</cp:lastModifiedBy>
  <cp:revision>1</cp:revision>
  <dcterms:created xsi:type="dcterms:W3CDTF">2024-09-02T11:09:36Z</dcterms:created>
  <dcterms:modified xsi:type="dcterms:W3CDTF">2024-09-02T12:03:19Z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