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4" r:id="rId6"/>
    <p:sldId id="263" r:id="rId7"/>
    <p:sldId id="261" r:id="rId8"/>
    <p:sldId id="262" r:id="rId9"/>
    <p:sldId id="260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00B1E-0FC1-4E30-9665-0A6413FBEAB6}" v="1" dt="2024-09-20T06:59:34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90090-57BC-456D-823A-12549EDB0689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D9C14-23B4-4635-8949-136AEEB5C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4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D9C14-23B4-4635-8949-136AEEB5C8C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9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82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81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848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2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6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9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8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5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0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7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549E-3940-4E4C-A94C-7AB6144911C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6E3EDF-CF1D-4A2A-9854-A1F5C7B085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2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0916-E038-B59E-6499-FCB249FEF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3" y="393290"/>
            <a:ext cx="10619709" cy="140601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8E8DA-E3B7-0888-F2B3-06C984D8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995" y="4777379"/>
            <a:ext cx="9921618" cy="1126283"/>
          </a:xfrm>
        </p:spPr>
        <p:txBody>
          <a:bodyPr>
            <a:normAutofit/>
          </a:bodyPr>
          <a:lstStyle/>
          <a:p>
            <a:r>
              <a:rPr lang="en-US" sz="2000" b="1" dirty="0"/>
              <a:t>DEPARTMENT:CSA             SECTION:5                BATCH:A                              DATE: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9222B-AB89-2480-1395-F7DB102F5F1E}"/>
              </a:ext>
            </a:extLst>
          </p:cNvPr>
          <p:cNvSpPr txBox="1"/>
          <p:nvPr/>
        </p:nvSpPr>
        <p:spPr>
          <a:xfrm>
            <a:off x="884903" y="511276"/>
            <a:ext cx="107073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            </a:t>
            </a:r>
            <a:r>
              <a:rPr lang="en-US" sz="2800" b="1" u="sng" dirty="0"/>
              <a:t>KLU DESIGN THINKING FOR INNOVATION</a:t>
            </a:r>
            <a:endParaRPr lang="en-US" sz="3600" b="1" u="sng" dirty="0"/>
          </a:p>
          <a:p>
            <a:endParaRPr lang="en-US" sz="3600" b="1" dirty="0">
              <a:highlight>
                <a:srgbClr val="C0C0C0"/>
              </a:highlight>
            </a:endParaRPr>
          </a:p>
          <a:p>
            <a:r>
              <a:rPr lang="en-US" sz="2800" b="1" dirty="0">
                <a:latin typeface="Bahnschrift Condensed" panose="020B0502040204020203" pitchFamily="34" charset="0"/>
              </a:rPr>
              <a:t>                </a:t>
            </a:r>
            <a:r>
              <a:rPr lang="en-US" sz="2800" b="1" u="sng" dirty="0">
                <a:latin typeface="Bahnschrift Condensed" panose="020B0502040204020203" pitchFamily="34" charset="0"/>
              </a:rPr>
              <a:t>PROJECT TITLE:FRUIT WASTE TO SANITARY PADS A SUSTAINABLE SOLUTION</a:t>
            </a:r>
            <a:r>
              <a:rPr lang="en-US" sz="4400" b="1" dirty="0">
                <a:latin typeface="Bahnschrift Condensed" panose="020B0502040204020203" pitchFamily="34" charset="0"/>
              </a:rPr>
              <a:t>.</a:t>
            </a:r>
            <a:endParaRPr lang="en-US" sz="4000" b="1" dirty="0">
              <a:latin typeface="Bahnschrift Condensed" panose="020B0502040204020203" pitchFamily="34" charset="0"/>
            </a:endParaRPr>
          </a:p>
          <a:p>
            <a:r>
              <a:rPr lang="en-US" sz="3200" b="1" dirty="0">
                <a:highlight>
                  <a:srgbClr val="C0C0C0"/>
                </a:highlight>
                <a:latin typeface="Aptos Narrow" panose="020B0004020202020204" pitchFamily="34" charset="0"/>
              </a:rPr>
              <a:t>   </a:t>
            </a:r>
          </a:p>
          <a:p>
            <a:r>
              <a:rPr lang="en-US" sz="2800" b="1" dirty="0">
                <a:latin typeface="Aptos Narrow" panose="020B0004020202020204" pitchFamily="34" charset="0"/>
              </a:rPr>
              <a:t>                                     WORK IN PROGRESS SUBMISSION-01</a:t>
            </a:r>
            <a:endParaRPr lang="en-IN" sz="28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6D24-0B09-0557-3F49-30E18C4F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6933-35F5-BE77-8DA0-ED654761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2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E482-1E0C-E783-A7A0-BFA95EAD4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840" y="1752600"/>
            <a:ext cx="5821680" cy="2262781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69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6BBF-9859-9A3F-8176-E03B1FA9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460086" cy="675301"/>
          </a:xfrm>
        </p:spPr>
        <p:txBody>
          <a:bodyPr/>
          <a:lstStyle/>
          <a:p>
            <a:r>
              <a:rPr lang="en-US" b="1" dirty="0"/>
              <a:t>TEAM MEMBERS:</a:t>
            </a:r>
            <a:endParaRPr lang="en-IN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84FF5FE-2567-1848-1E43-E3B6B6B12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470099"/>
              </p:ext>
            </p:extLst>
          </p:nvPr>
        </p:nvGraphicFramePr>
        <p:xfrm>
          <a:off x="2589213" y="2133600"/>
          <a:ext cx="89154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9442957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05162927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70073274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31341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S,NO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IN PROJECT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11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0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7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0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6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0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1412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86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1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CCF1-14A5-3218-C169-3C7AB493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DD68-1897-F7EF-36DB-D3FD2417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BB29-292F-0729-A45B-B9408C7D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8322-1900-785A-11E1-1BD1A179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3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589D-0851-2B80-FE88-637588A8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b="1" dirty="0"/>
              <a:t>Problem Identification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7787-75C9-253E-3DCA-1E34FB854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07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87B9-1B62-4F57-1453-D8001C1B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Interest Matrix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991E-289F-132D-EFD5-9C61F8BF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5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5F59-189D-909F-0892-6DCE1FF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 Protocol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4025-FD8C-6932-5431-530664D4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7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862E-7EAF-5165-DEAE-70B99631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Interview Report: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68DF-0EC4-98FC-9FF9-5104C219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44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FCC-F532-9851-00AE-261AED3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A388-08A0-F1EB-6344-BD60331D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53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45</TotalTime>
  <Words>86</Words>
  <Application>Microsoft Office PowerPoint</Application>
  <PresentationFormat>Widescreen</PresentationFormat>
  <Paragraphs>29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      </vt:lpstr>
      <vt:lpstr>TEAM MEMBERS:</vt:lpstr>
      <vt:lpstr>PROBLEM STATEMENT:</vt:lpstr>
      <vt:lpstr>PROBLEM</vt:lpstr>
      <vt:lpstr> Problem Identification Template</vt:lpstr>
      <vt:lpstr>Power Interest Matrix</vt:lpstr>
      <vt:lpstr>Interview Protocol</vt:lpstr>
      <vt:lpstr>Interview Report:</vt:lpstr>
      <vt:lpstr>Persona</vt:lpstr>
      <vt:lpstr>PowerPoint Presentation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shehu mubeen</dc:creator>
  <cp:lastModifiedBy>shehu mubeen</cp:lastModifiedBy>
  <cp:revision>5</cp:revision>
  <dcterms:created xsi:type="dcterms:W3CDTF">2024-09-20T06:08:20Z</dcterms:created>
  <dcterms:modified xsi:type="dcterms:W3CDTF">2024-09-20T07:00:08Z</dcterms:modified>
</cp:coreProperties>
</file>