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53165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919796" y="4623263"/>
            <a:ext cx="30066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PBR VISVODAYA INSTITUTE OF TECHNOLOGY AND 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7E7C0-4DBC-4559-B7CF-9F557552CB14}"/>
              </a:ext>
            </a:extLst>
          </p:cNvPr>
          <p:cNvSpPr txBox="1"/>
          <p:nvPr/>
        </p:nvSpPr>
        <p:spPr>
          <a:xfrm>
            <a:off x="207099" y="4182862"/>
            <a:ext cx="457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RAMYA SRIHARIKOTA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5B494-89FC-44F9-8A85-BBB2ADB206DE}"/>
              </a:ext>
            </a:extLst>
          </p:cNvPr>
          <p:cNvSpPr txBox="1"/>
          <p:nvPr/>
        </p:nvSpPr>
        <p:spPr>
          <a:xfrm>
            <a:off x="217533" y="4737522"/>
            <a:ext cx="4646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STU64633011bc7431684221969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83B17-34BE-445A-9490-4F1DB141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" y="1022237"/>
            <a:ext cx="900006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 Sharing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built using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MERN 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(MongoDB, Express.js, React.js, Node.js) to ensure scalability and real-time functionality.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recipe data, user profiles, and authentication details securely.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the backend logic, API requests, and real-time updates, 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a dynamic and interactive frontend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successfully enables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create, edit, and share recipes in real-time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authentication and collaboration features. Users can efficiently organize and search for recipes, improving accessibility and engagement. The system ensures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secure, responsive, and user-friendly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experience, making recipe-sharing seamless and interactive.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9ACC9D-03C9-4C17-A37B-67CD626B0C1F}"/>
              </a:ext>
            </a:extLst>
          </p:cNvPr>
          <p:cNvSpPr txBox="1"/>
          <p:nvPr/>
        </p:nvSpPr>
        <p:spPr>
          <a:xfrm>
            <a:off x="143933" y="1286541"/>
            <a:ext cx="44280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Recipe Sharing System</a:t>
            </a:r>
            <a:r>
              <a:rPr lang="en-US" dirty="0"/>
              <a:t> was developed using the </a:t>
            </a:r>
            <a:r>
              <a:rPr lang="en-US" b="1" dirty="0"/>
              <a:t>MERN stack</a:t>
            </a:r>
            <a:r>
              <a:rPr lang="en-US" dirty="0"/>
              <a:t>, enabling users to </a:t>
            </a:r>
            <a:r>
              <a:rPr lang="en-US" b="1" dirty="0"/>
              <a:t>create, </a:t>
            </a:r>
            <a:r>
              <a:rPr lang="en-US" b="1" dirty="0" err="1"/>
              <a:t>wishlist</a:t>
            </a:r>
            <a:r>
              <a:rPr lang="en-US" b="1" dirty="0"/>
              <a:t>, and add new recipes</a:t>
            </a:r>
            <a:r>
              <a:rPr lang="en-US" dirty="0"/>
              <a:t> efficiently. </a:t>
            </a:r>
            <a:r>
              <a:rPr lang="en-US" b="1" dirty="0"/>
              <a:t>JWT authentication</a:t>
            </a:r>
            <a:r>
              <a:rPr lang="en-US" dirty="0"/>
              <a:t> ensures secure user access, while </a:t>
            </a:r>
            <a:r>
              <a:rPr lang="en-US" b="1" dirty="0"/>
              <a:t>MongoDB</a:t>
            </a:r>
            <a:r>
              <a:rPr lang="en-US" dirty="0"/>
              <a:t> manages recipe data effectively. The system integrates </a:t>
            </a:r>
            <a:r>
              <a:rPr lang="en-US" b="1" dirty="0"/>
              <a:t>React for a dynamic frontend</a:t>
            </a:r>
            <a:r>
              <a:rPr lang="en-US" dirty="0"/>
              <a:t> and </a:t>
            </a:r>
            <a:r>
              <a:rPr lang="en-US" b="1" dirty="0"/>
              <a:t>Node.js with Express for a robust backend</a:t>
            </a:r>
            <a:r>
              <a:rPr lang="en-US" dirty="0"/>
              <a:t>. Challenges like </a:t>
            </a:r>
            <a:r>
              <a:rPr lang="en-US" b="1" dirty="0"/>
              <a:t>state management and API handling</a:t>
            </a:r>
            <a:r>
              <a:rPr lang="en-US" dirty="0"/>
              <a:t> were addressed for smooth functionality. Future enhancements include </a:t>
            </a:r>
            <a:r>
              <a:rPr lang="en-US" b="1" dirty="0"/>
              <a:t>AI-based recommendations, advanced filtering, and social media sharing</a:t>
            </a:r>
            <a:r>
              <a:rPr lang="en-US" dirty="0"/>
              <a:t> to improve user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10084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  <a:cs typeface="Poppins"/>
                </a:rPr>
                <a:t>RECIPE SHARING PLATFORM WITH REACT AND EXPRESS JS FRAMEORK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60287"/>
              <a:chOff x="712031" y="1234880"/>
              <a:chExt cx="7719937" cy="6602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51701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</a:rPr>
                  <a:t>Objective:</a:t>
                </a:r>
                <a:r>
                  <a:rPr lang="en-US" dirty="0">
                    <a:solidFill>
                      <a:schemeClr val="tx1"/>
                    </a:solidFill>
                  </a:rPr>
                  <a:t> Develop a web platform for creating, sharing, and managing recipes with real-time updates and user authentication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</a:rPr>
                  <a:t>Core Features:</a:t>
                </a:r>
                <a:r>
                  <a:rPr lang="en-US" dirty="0">
                    <a:solidFill>
                      <a:schemeClr val="tx1"/>
                    </a:solidFill>
                  </a:rPr>
                  <a:t> Includes user authentication, recipe management, real-time collaboration, and advanced search/filtering options.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</a:rPr>
                  <a:t>Expected Outcome:</a:t>
                </a:r>
                <a:r>
                  <a:rPr lang="en-US" dirty="0">
                    <a:solidFill>
                      <a:schemeClr val="tx1"/>
                    </a:solidFill>
                  </a:rPr>
                  <a:t> A user-friendly, interactive recipe-sharing platform that fosters collaboration and real-time engagement.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12" name="Rectangle 8">
            <a:extLst>
              <a:ext uri="{FF2B5EF4-FFF2-40B4-BE49-F238E27FC236}">
                <a16:creationId xmlns:a16="http://schemas.microsoft.com/office/drawing/2014/main" id="{F9BEFD44-4259-40A6-BB10-7F14A24B5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217" y="2319661"/>
            <a:ext cx="705953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with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MERN 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(MongoDB, Express.js, React.js, Node.js) for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D567C33C-0E31-46EE-98D8-6B881BB2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" y="1576473"/>
            <a:ext cx="54320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recipe-sharing platforms lack real-time collaboration, seamless updates, and secure authentication. Users face difficulties in creating, editing, and managing recipes efficiently. This project aims to 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MERN stack-based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 with real-time updates, authentication, and interactive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F5231A-CC51-460F-9DA8-C0DC90ED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" y="1240429"/>
            <a:ext cx="540856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MERN stack-based Recipe Sharing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enables users to create, edit, and manage recipes with real-time updates. It features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authentication, interactive collaboration, and efficient recipe organization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seamless experience. The platform ensures secure access and dynamic content updates, enhancing user engagement. By integrating modern web technologies, it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user-friendly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recipe enthusiasts.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907B80-A760-486A-A5B3-4A6EFA2E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06" y="1194416"/>
            <a:ext cx="81231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 Sharing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MERN 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provide a dynamic and scalable solution for recipe management. It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updates, secure user authentication, and interactive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seamless experience. Users can efficiently create, edit, and share recipes with advanced search and filtering options. This platform enhances user engagement by offering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secure, organized, and 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recipe enthusiasts.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324686" y="744667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B733F-179D-41B4-A2AB-95710E184706}"/>
              </a:ext>
            </a:extLst>
          </p:cNvPr>
          <p:cNvSpPr txBox="1"/>
          <p:nvPr/>
        </p:nvSpPr>
        <p:spPr>
          <a:xfrm>
            <a:off x="324686" y="1180214"/>
            <a:ext cx="69054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React.js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Node.js &amp;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r>
              <a:rPr lang="en-IN" dirty="0"/>
              <a:t>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State Management:</a:t>
            </a:r>
            <a:r>
              <a:rPr lang="en-IN" dirty="0"/>
              <a:t> Redux (if used)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Authentication:</a:t>
            </a:r>
            <a:r>
              <a:rPr lang="en-IN" dirty="0"/>
              <a:t> JWT (JSON Web Tokens)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Hosting &amp; Deployment:</a:t>
            </a:r>
            <a:r>
              <a:rPr lang="en-IN" dirty="0"/>
              <a:t> (e.g., </a:t>
            </a:r>
            <a:r>
              <a:rPr lang="en-IN" dirty="0" err="1"/>
              <a:t>Vercel</a:t>
            </a:r>
            <a:r>
              <a:rPr lang="en-IN" dirty="0"/>
              <a:t>, Netlify, or Heroku)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325A2-EF9A-46EF-8D89-535FFBB83E3B}"/>
              </a:ext>
            </a:extLst>
          </p:cNvPr>
          <p:cNvSpPr txBox="1"/>
          <p:nvPr/>
        </p:nvSpPr>
        <p:spPr>
          <a:xfrm>
            <a:off x="143933" y="1116434"/>
            <a:ext cx="46357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Diagram of how the system works (Frontend → Backend → Database)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Interaction between React, Express, and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API calls for CRUD operations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141B1-9397-4932-98EA-DB5FEF145C02}"/>
              </a:ext>
            </a:extLst>
          </p:cNvPr>
          <p:cNvSpPr txBox="1"/>
          <p:nvPr/>
        </p:nvSpPr>
        <p:spPr>
          <a:xfrm>
            <a:off x="143933" y="2643935"/>
            <a:ext cx="46357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ER Model (Entity-Relationship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Diagram showing: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User Table</a:t>
            </a:r>
            <a:r>
              <a:rPr lang="en-IN" dirty="0"/>
              <a:t> (id, name, email, password,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Recipe Table</a:t>
            </a:r>
            <a:r>
              <a:rPr lang="en-IN" dirty="0"/>
              <a:t> (id, title, ingredients, steps, </a:t>
            </a:r>
            <a:r>
              <a:rPr lang="en-IN" dirty="0" err="1"/>
              <a:t>user_id</a:t>
            </a:r>
            <a:r>
              <a:rPr lang="en-IN" dirty="0"/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Comments Table</a:t>
            </a:r>
            <a:r>
              <a:rPr lang="en-IN" dirty="0"/>
              <a:t> (id, </a:t>
            </a:r>
            <a:r>
              <a:rPr lang="en-IN" dirty="0" err="1"/>
              <a:t>recipe_id</a:t>
            </a:r>
            <a:r>
              <a:rPr lang="en-IN" dirty="0"/>
              <a:t>, </a:t>
            </a:r>
            <a:r>
              <a:rPr lang="en-IN" dirty="0" err="1"/>
              <a:t>user_id</a:t>
            </a:r>
            <a:r>
              <a:rPr lang="en-IN" dirty="0"/>
              <a:t>, </a:t>
            </a:r>
            <a:r>
              <a:rPr lang="en-IN" dirty="0" err="1"/>
              <a:t>comment_text</a:t>
            </a:r>
            <a:r>
              <a:rPr lang="en-IN" dirty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Relationships (One-to-Many, Many-to-Many)</a:t>
            </a:r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0364D-39A4-4A7F-8636-776E80F506D1}"/>
              </a:ext>
            </a:extLst>
          </p:cNvPr>
          <p:cNvSpPr txBox="1"/>
          <p:nvPr/>
        </p:nvSpPr>
        <p:spPr>
          <a:xfrm>
            <a:off x="45386" y="1022237"/>
            <a:ext cx="46251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System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Flowchart showing: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Registration/Login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Recipe Posting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Viewing &amp; Searching Recipes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Liking &amp; Commenting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D3204-E384-46FA-8206-91BD593B38A4}"/>
              </a:ext>
            </a:extLst>
          </p:cNvPr>
          <p:cNvSpPr txBox="1"/>
          <p:nvPr/>
        </p:nvSpPr>
        <p:spPr>
          <a:xfrm>
            <a:off x="143933" y="2736268"/>
            <a:ext cx="463579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 &amp; Screenshots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Login &amp; Signup Page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Dashboard with Recipe List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Recipe Upload Form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Recipe Details Page (with comments &amp; likes)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User Profile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773</Words>
  <Application>Microsoft Office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WELCOME</cp:lastModifiedBy>
  <cp:revision>64</cp:revision>
  <dcterms:modified xsi:type="dcterms:W3CDTF">2025-03-09T06:24:24Z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