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74" r:id="rId8"/>
    <p:sldId id="257" r:id="rId9"/>
    <p:sldId id="258" r:id="rId10"/>
    <p:sldId id="259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21491-5F41-47BA-AC06-8B193F2424D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FA3C5-2B91-4F29-AA3B-3E80AEDBFE94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0D743096-A2C4-4C6E-8224-44FF1D9FF0B6}" type="parTrans" cxnId="{99015A95-4B41-4CCC-B5BE-7C2ABA5289C7}">
      <dgm:prSet/>
      <dgm:spPr/>
      <dgm:t>
        <a:bodyPr/>
        <a:lstStyle/>
        <a:p>
          <a:endParaRPr lang="en-US"/>
        </a:p>
      </dgm:t>
    </dgm:pt>
    <dgm:pt modelId="{809E1B8F-4E66-4EE1-A700-3EAE43BD8167}" type="sibTrans" cxnId="{99015A95-4B41-4CCC-B5BE-7C2ABA5289C7}">
      <dgm:prSet/>
      <dgm:spPr/>
      <dgm:t>
        <a:bodyPr/>
        <a:lstStyle/>
        <a:p>
          <a:endParaRPr lang="en-US"/>
        </a:p>
      </dgm:t>
    </dgm:pt>
    <dgm:pt modelId="{6673AA4E-2A63-4068-B84B-1F5AB7C5E765}">
      <dgm:prSet phldrT="[Text]"/>
      <dgm:spPr/>
      <dgm:t>
        <a:bodyPr/>
        <a:lstStyle/>
        <a:p>
          <a:r>
            <a:rPr lang="en-US" dirty="0"/>
            <a:t>Global Data</a:t>
          </a:r>
        </a:p>
      </dgm:t>
    </dgm:pt>
    <dgm:pt modelId="{6B37EDA5-107C-4C64-9DB1-CE2681574987}" type="parTrans" cxnId="{083BE700-9A02-494B-B764-F4BA431501CF}">
      <dgm:prSet/>
      <dgm:spPr/>
      <dgm:t>
        <a:bodyPr/>
        <a:lstStyle/>
        <a:p>
          <a:endParaRPr lang="en-US"/>
        </a:p>
      </dgm:t>
    </dgm:pt>
    <dgm:pt modelId="{F8FDDEBA-C805-462E-BD71-6E3B1A3971BF}" type="sibTrans" cxnId="{083BE700-9A02-494B-B764-F4BA431501CF}">
      <dgm:prSet/>
      <dgm:spPr/>
      <dgm:t>
        <a:bodyPr/>
        <a:lstStyle/>
        <a:p>
          <a:endParaRPr lang="en-US"/>
        </a:p>
      </dgm:t>
    </dgm:pt>
    <dgm:pt modelId="{F3C4F3AE-50E5-4BCD-8EC5-0BDD10C1A540}">
      <dgm:prSet phldrT="[Text]"/>
      <dgm:spPr/>
      <dgm:t>
        <a:bodyPr/>
        <a:lstStyle/>
        <a:p>
          <a:r>
            <a:rPr lang="en-US" dirty="0"/>
            <a:t>Function1</a:t>
          </a:r>
        </a:p>
      </dgm:t>
    </dgm:pt>
    <dgm:pt modelId="{AA1BEAC0-C72C-4EF2-A315-43C6039A4019}" type="parTrans" cxnId="{007B4038-EB72-4165-933E-B3FCB5CDA9FB}">
      <dgm:prSet/>
      <dgm:spPr/>
      <dgm:t>
        <a:bodyPr/>
        <a:lstStyle/>
        <a:p>
          <a:endParaRPr lang="en-US"/>
        </a:p>
      </dgm:t>
    </dgm:pt>
    <dgm:pt modelId="{62B7576D-ACD7-481D-BE01-14672569FBDB}" type="sibTrans" cxnId="{007B4038-EB72-4165-933E-B3FCB5CDA9FB}">
      <dgm:prSet/>
      <dgm:spPr/>
      <dgm:t>
        <a:bodyPr/>
        <a:lstStyle/>
        <a:p>
          <a:endParaRPr lang="en-US"/>
        </a:p>
      </dgm:t>
    </dgm:pt>
    <dgm:pt modelId="{5892E518-0C47-448A-9CC0-8D05C6AF73CE}">
      <dgm:prSet phldrT="[Text]"/>
      <dgm:spPr/>
      <dgm:t>
        <a:bodyPr/>
        <a:lstStyle/>
        <a:p>
          <a:r>
            <a:rPr lang="en-US" dirty="0"/>
            <a:t>Function2</a:t>
          </a:r>
        </a:p>
      </dgm:t>
    </dgm:pt>
    <dgm:pt modelId="{763BD2C1-70D3-48CC-A737-DA063A3372C8}" type="parTrans" cxnId="{9EB325E5-608D-489F-BAF2-BEBAE32E937A}">
      <dgm:prSet/>
      <dgm:spPr/>
      <dgm:t>
        <a:bodyPr/>
        <a:lstStyle/>
        <a:p>
          <a:endParaRPr lang="en-US"/>
        </a:p>
      </dgm:t>
    </dgm:pt>
    <dgm:pt modelId="{7854008B-FB4C-455A-BC87-66FCC2185110}" type="sibTrans" cxnId="{9EB325E5-608D-489F-BAF2-BEBAE32E937A}">
      <dgm:prSet/>
      <dgm:spPr/>
      <dgm:t>
        <a:bodyPr/>
        <a:lstStyle/>
        <a:p>
          <a:endParaRPr lang="en-US"/>
        </a:p>
      </dgm:t>
    </dgm:pt>
    <dgm:pt modelId="{C846F105-BB2D-4FD4-A1B5-06A72B5D8018}">
      <dgm:prSet/>
      <dgm:spPr/>
      <dgm:t>
        <a:bodyPr/>
        <a:lstStyle/>
        <a:p>
          <a:r>
            <a:rPr lang="en-US" dirty="0"/>
            <a:t>Function3</a:t>
          </a:r>
        </a:p>
      </dgm:t>
    </dgm:pt>
    <dgm:pt modelId="{E7600392-8EA3-4DC2-83CC-6319DC326E36}" type="parTrans" cxnId="{309FCDA1-91A4-42B0-8CBD-2E59C25DA87E}">
      <dgm:prSet/>
      <dgm:spPr/>
      <dgm:t>
        <a:bodyPr/>
        <a:lstStyle/>
        <a:p>
          <a:endParaRPr lang="en-US"/>
        </a:p>
      </dgm:t>
    </dgm:pt>
    <dgm:pt modelId="{F780A6D4-D0D7-4B55-AFDA-781A35647794}" type="sibTrans" cxnId="{309FCDA1-91A4-42B0-8CBD-2E59C25DA87E}">
      <dgm:prSet/>
      <dgm:spPr/>
      <dgm:t>
        <a:bodyPr/>
        <a:lstStyle/>
        <a:p>
          <a:endParaRPr lang="en-US"/>
        </a:p>
      </dgm:t>
    </dgm:pt>
    <dgm:pt modelId="{C828262E-E406-494F-9E45-26A72AC51FCE}" type="pres">
      <dgm:prSet presAssocID="{17F21491-5F41-47BA-AC06-8B193F2424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E18651-803D-4E9B-A895-6DEE6A00870D}" type="pres">
      <dgm:prSet presAssocID="{17F21491-5F41-47BA-AC06-8B193F2424D0}" presName="hierFlow" presStyleCnt="0"/>
      <dgm:spPr/>
    </dgm:pt>
    <dgm:pt modelId="{A503B7BB-F3C3-4FFF-86D9-4584868B7CF0}" type="pres">
      <dgm:prSet presAssocID="{17F21491-5F41-47BA-AC06-8B193F2424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318509C-42D6-4A94-BA7D-7DF6FC9038CA}" type="pres">
      <dgm:prSet presAssocID="{06CFA3C5-2B91-4F29-AA3B-3E80AEDBFE94}" presName="Name14" presStyleCnt="0"/>
      <dgm:spPr/>
    </dgm:pt>
    <dgm:pt modelId="{564EFC4C-559F-42F0-B084-F65F4477948A}" type="pres">
      <dgm:prSet presAssocID="{06CFA3C5-2B91-4F29-AA3B-3E80AEDBFE94}" presName="level1Shape" presStyleLbl="node0" presStyleIdx="0" presStyleCnt="1">
        <dgm:presLayoutVars>
          <dgm:chPref val="3"/>
        </dgm:presLayoutVars>
      </dgm:prSet>
      <dgm:spPr/>
    </dgm:pt>
    <dgm:pt modelId="{6AB65282-7F0C-4FE4-ABD5-EAF0610AEDEE}" type="pres">
      <dgm:prSet presAssocID="{06CFA3C5-2B91-4F29-AA3B-3E80AEDBFE94}" presName="hierChild2" presStyleCnt="0"/>
      <dgm:spPr/>
    </dgm:pt>
    <dgm:pt modelId="{9D1C8735-7AB0-47E9-B42C-8E6F9A632978}" type="pres">
      <dgm:prSet presAssocID="{6B37EDA5-107C-4C64-9DB1-CE2681574987}" presName="Name19" presStyleLbl="parChTrans1D2" presStyleIdx="0" presStyleCnt="1"/>
      <dgm:spPr/>
    </dgm:pt>
    <dgm:pt modelId="{A643E55B-AC8A-40BA-A7F5-B0BA951426F1}" type="pres">
      <dgm:prSet presAssocID="{6673AA4E-2A63-4068-B84B-1F5AB7C5E765}" presName="Name21" presStyleCnt="0"/>
      <dgm:spPr/>
    </dgm:pt>
    <dgm:pt modelId="{11DEE0A8-E89E-449F-BE16-A56675FE3822}" type="pres">
      <dgm:prSet presAssocID="{6673AA4E-2A63-4068-B84B-1F5AB7C5E765}" presName="level2Shape" presStyleLbl="node2" presStyleIdx="0" presStyleCnt="1"/>
      <dgm:spPr/>
    </dgm:pt>
    <dgm:pt modelId="{8A59B939-2860-4DC4-8E47-70D10AAE6A49}" type="pres">
      <dgm:prSet presAssocID="{6673AA4E-2A63-4068-B84B-1F5AB7C5E765}" presName="hierChild3" presStyleCnt="0"/>
      <dgm:spPr/>
    </dgm:pt>
    <dgm:pt modelId="{8984CB3D-7668-406F-A4ED-648FBC999C02}" type="pres">
      <dgm:prSet presAssocID="{AA1BEAC0-C72C-4EF2-A315-43C6039A4019}" presName="Name19" presStyleLbl="parChTrans1D3" presStyleIdx="0" presStyleCnt="3"/>
      <dgm:spPr/>
    </dgm:pt>
    <dgm:pt modelId="{36B983A5-CC89-46FB-9EA1-A4E92375DD46}" type="pres">
      <dgm:prSet presAssocID="{F3C4F3AE-50E5-4BCD-8EC5-0BDD10C1A540}" presName="Name21" presStyleCnt="0"/>
      <dgm:spPr/>
    </dgm:pt>
    <dgm:pt modelId="{3ECA378F-D38D-4164-85C1-D2085E3D67EA}" type="pres">
      <dgm:prSet presAssocID="{F3C4F3AE-50E5-4BCD-8EC5-0BDD10C1A540}" presName="level2Shape" presStyleLbl="node3" presStyleIdx="0" presStyleCnt="3"/>
      <dgm:spPr/>
    </dgm:pt>
    <dgm:pt modelId="{560035C0-C877-4CF6-AE12-EA5CE6A6109E}" type="pres">
      <dgm:prSet presAssocID="{F3C4F3AE-50E5-4BCD-8EC5-0BDD10C1A540}" presName="hierChild3" presStyleCnt="0"/>
      <dgm:spPr/>
    </dgm:pt>
    <dgm:pt modelId="{3465E74D-8542-4A65-BC2E-812D4F728387}" type="pres">
      <dgm:prSet presAssocID="{763BD2C1-70D3-48CC-A737-DA063A3372C8}" presName="Name19" presStyleLbl="parChTrans1D3" presStyleIdx="1" presStyleCnt="3"/>
      <dgm:spPr/>
    </dgm:pt>
    <dgm:pt modelId="{DBE07481-FF55-4067-ABE6-C495A645D919}" type="pres">
      <dgm:prSet presAssocID="{5892E518-0C47-448A-9CC0-8D05C6AF73CE}" presName="Name21" presStyleCnt="0"/>
      <dgm:spPr/>
    </dgm:pt>
    <dgm:pt modelId="{DA674278-C6F3-4295-8223-F0F8C79B9E3F}" type="pres">
      <dgm:prSet presAssocID="{5892E518-0C47-448A-9CC0-8D05C6AF73CE}" presName="level2Shape" presStyleLbl="node3" presStyleIdx="1" presStyleCnt="3"/>
      <dgm:spPr/>
    </dgm:pt>
    <dgm:pt modelId="{C8107F55-AA19-4345-B77C-810A64CEBD44}" type="pres">
      <dgm:prSet presAssocID="{5892E518-0C47-448A-9CC0-8D05C6AF73CE}" presName="hierChild3" presStyleCnt="0"/>
      <dgm:spPr/>
    </dgm:pt>
    <dgm:pt modelId="{FE02A463-CC15-437F-9EEB-123543752FAB}" type="pres">
      <dgm:prSet presAssocID="{E7600392-8EA3-4DC2-83CC-6319DC326E36}" presName="Name19" presStyleLbl="parChTrans1D3" presStyleIdx="2" presStyleCnt="3"/>
      <dgm:spPr/>
    </dgm:pt>
    <dgm:pt modelId="{059D86EF-ADEC-444A-A410-AA81905CCC93}" type="pres">
      <dgm:prSet presAssocID="{C846F105-BB2D-4FD4-A1B5-06A72B5D8018}" presName="Name21" presStyleCnt="0"/>
      <dgm:spPr/>
    </dgm:pt>
    <dgm:pt modelId="{42A92384-5CC7-4B35-A96B-F5F404B2A5E4}" type="pres">
      <dgm:prSet presAssocID="{C846F105-BB2D-4FD4-A1B5-06A72B5D8018}" presName="level2Shape" presStyleLbl="node3" presStyleIdx="2" presStyleCnt="3"/>
      <dgm:spPr/>
    </dgm:pt>
    <dgm:pt modelId="{0B3B0046-DA44-4134-B4E1-92A84D97291B}" type="pres">
      <dgm:prSet presAssocID="{C846F105-BB2D-4FD4-A1B5-06A72B5D8018}" presName="hierChild3" presStyleCnt="0"/>
      <dgm:spPr/>
    </dgm:pt>
    <dgm:pt modelId="{D0041E9D-5801-459B-BE97-D276CDFDAED2}" type="pres">
      <dgm:prSet presAssocID="{17F21491-5F41-47BA-AC06-8B193F2424D0}" presName="bgShapesFlow" presStyleCnt="0"/>
      <dgm:spPr/>
    </dgm:pt>
  </dgm:ptLst>
  <dgm:cxnLst>
    <dgm:cxn modelId="{AEFF4100-E103-47B4-8FC4-901B83DFE671}" type="presOf" srcId="{C846F105-BB2D-4FD4-A1B5-06A72B5D8018}" destId="{42A92384-5CC7-4B35-A96B-F5F404B2A5E4}" srcOrd="0" destOrd="0" presId="urn:microsoft.com/office/officeart/2005/8/layout/hierarchy6"/>
    <dgm:cxn modelId="{083BE700-9A02-494B-B764-F4BA431501CF}" srcId="{06CFA3C5-2B91-4F29-AA3B-3E80AEDBFE94}" destId="{6673AA4E-2A63-4068-B84B-1F5AB7C5E765}" srcOrd="0" destOrd="0" parTransId="{6B37EDA5-107C-4C64-9DB1-CE2681574987}" sibTransId="{F8FDDEBA-C805-462E-BD71-6E3B1A3971BF}"/>
    <dgm:cxn modelId="{358E3F07-72B9-4092-9069-238C65ED07A2}" type="presOf" srcId="{6673AA4E-2A63-4068-B84B-1F5AB7C5E765}" destId="{11DEE0A8-E89E-449F-BE16-A56675FE3822}" srcOrd="0" destOrd="0" presId="urn:microsoft.com/office/officeart/2005/8/layout/hierarchy6"/>
    <dgm:cxn modelId="{C285AF21-8D08-407E-9D99-25A9FD5E70C3}" type="presOf" srcId="{AA1BEAC0-C72C-4EF2-A315-43C6039A4019}" destId="{8984CB3D-7668-406F-A4ED-648FBC999C02}" srcOrd="0" destOrd="0" presId="urn:microsoft.com/office/officeart/2005/8/layout/hierarchy6"/>
    <dgm:cxn modelId="{007B4038-EB72-4165-933E-B3FCB5CDA9FB}" srcId="{6673AA4E-2A63-4068-B84B-1F5AB7C5E765}" destId="{F3C4F3AE-50E5-4BCD-8EC5-0BDD10C1A540}" srcOrd="0" destOrd="0" parTransId="{AA1BEAC0-C72C-4EF2-A315-43C6039A4019}" sibTransId="{62B7576D-ACD7-481D-BE01-14672569FBDB}"/>
    <dgm:cxn modelId="{5FBE3B6C-B0E6-4C2B-AC29-4F839A30B4DF}" type="presOf" srcId="{763BD2C1-70D3-48CC-A737-DA063A3372C8}" destId="{3465E74D-8542-4A65-BC2E-812D4F728387}" srcOrd="0" destOrd="0" presId="urn:microsoft.com/office/officeart/2005/8/layout/hierarchy6"/>
    <dgm:cxn modelId="{66BA0857-6013-463D-9627-02A2D62F9B91}" type="presOf" srcId="{06CFA3C5-2B91-4F29-AA3B-3E80AEDBFE94}" destId="{564EFC4C-559F-42F0-B084-F65F4477948A}" srcOrd="0" destOrd="0" presId="urn:microsoft.com/office/officeart/2005/8/layout/hierarchy6"/>
    <dgm:cxn modelId="{712F8A8D-C3D1-4195-AF5E-20FA9B5F700B}" type="presOf" srcId="{E7600392-8EA3-4DC2-83CC-6319DC326E36}" destId="{FE02A463-CC15-437F-9EEB-123543752FAB}" srcOrd="0" destOrd="0" presId="urn:microsoft.com/office/officeart/2005/8/layout/hierarchy6"/>
    <dgm:cxn modelId="{99015A95-4B41-4CCC-B5BE-7C2ABA5289C7}" srcId="{17F21491-5F41-47BA-AC06-8B193F2424D0}" destId="{06CFA3C5-2B91-4F29-AA3B-3E80AEDBFE94}" srcOrd="0" destOrd="0" parTransId="{0D743096-A2C4-4C6E-8224-44FF1D9FF0B6}" sibTransId="{809E1B8F-4E66-4EE1-A700-3EAE43BD8167}"/>
    <dgm:cxn modelId="{309FCDA1-91A4-42B0-8CBD-2E59C25DA87E}" srcId="{6673AA4E-2A63-4068-B84B-1F5AB7C5E765}" destId="{C846F105-BB2D-4FD4-A1B5-06A72B5D8018}" srcOrd="2" destOrd="0" parTransId="{E7600392-8EA3-4DC2-83CC-6319DC326E36}" sibTransId="{F780A6D4-D0D7-4B55-AFDA-781A35647794}"/>
    <dgm:cxn modelId="{7B939BB7-19B0-4AAB-A7FF-0989ACA2F431}" type="presOf" srcId="{5892E518-0C47-448A-9CC0-8D05C6AF73CE}" destId="{DA674278-C6F3-4295-8223-F0F8C79B9E3F}" srcOrd="0" destOrd="0" presId="urn:microsoft.com/office/officeart/2005/8/layout/hierarchy6"/>
    <dgm:cxn modelId="{E5DEADB7-BD34-442B-B12C-1A0B1DD0D372}" type="presOf" srcId="{F3C4F3AE-50E5-4BCD-8EC5-0BDD10C1A540}" destId="{3ECA378F-D38D-4164-85C1-D2085E3D67EA}" srcOrd="0" destOrd="0" presId="urn:microsoft.com/office/officeart/2005/8/layout/hierarchy6"/>
    <dgm:cxn modelId="{B7BA60BF-3C88-44D8-91E8-9B294F89CC3B}" type="presOf" srcId="{17F21491-5F41-47BA-AC06-8B193F2424D0}" destId="{C828262E-E406-494F-9E45-26A72AC51FCE}" srcOrd="0" destOrd="0" presId="urn:microsoft.com/office/officeart/2005/8/layout/hierarchy6"/>
    <dgm:cxn modelId="{9EB325E5-608D-489F-BAF2-BEBAE32E937A}" srcId="{6673AA4E-2A63-4068-B84B-1F5AB7C5E765}" destId="{5892E518-0C47-448A-9CC0-8D05C6AF73CE}" srcOrd="1" destOrd="0" parTransId="{763BD2C1-70D3-48CC-A737-DA063A3372C8}" sibTransId="{7854008B-FB4C-455A-BC87-66FCC2185110}"/>
    <dgm:cxn modelId="{24E5F9FA-7308-47AC-87D5-2A3FA459DFED}" type="presOf" srcId="{6B37EDA5-107C-4C64-9DB1-CE2681574987}" destId="{9D1C8735-7AB0-47E9-B42C-8E6F9A632978}" srcOrd="0" destOrd="0" presId="urn:microsoft.com/office/officeart/2005/8/layout/hierarchy6"/>
    <dgm:cxn modelId="{4EA9714A-A570-488A-82B4-99D1F5F1BC0A}" type="presParOf" srcId="{C828262E-E406-494F-9E45-26A72AC51FCE}" destId="{FBE18651-803D-4E9B-A895-6DEE6A00870D}" srcOrd="0" destOrd="0" presId="urn:microsoft.com/office/officeart/2005/8/layout/hierarchy6"/>
    <dgm:cxn modelId="{DF82849A-1AC4-4BBA-8527-04467B152D07}" type="presParOf" srcId="{FBE18651-803D-4E9B-A895-6DEE6A00870D}" destId="{A503B7BB-F3C3-4FFF-86D9-4584868B7CF0}" srcOrd="0" destOrd="0" presId="urn:microsoft.com/office/officeart/2005/8/layout/hierarchy6"/>
    <dgm:cxn modelId="{CE852F9B-DC07-4F44-8B76-7E9253C952EB}" type="presParOf" srcId="{A503B7BB-F3C3-4FFF-86D9-4584868B7CF0}" destId="{D318509C-42D6-4A94-BA7D-7DF6FC9038CA}" srcOrd="0" destOrd="0" presId="urn:microsoft.com/office/officeart/2005/8/layout/hierarchy6"/>
    <dgm:cxn modelId="{B84E8802-D796-4AF5-A8A4-2419F478AEA9}" type="presParOf" srcId="{D318509C-42D6-4A94-BA7D-7DF6FC9038CA}" destId="{564EFC4C-559F-42F0-B084-F65F4477948A}" srcOrd="0" destOrd="0" presId="urn:microsoft.com/office/officeart/2005/8/layout/hierarchy6"/>
    <dgm:cxn modelId="{C0928F46-4FBF-4D99-BF12-291F7A65C759}" type="presParOf" srcId="{D318509C-42D6-4A94-BA7D-7DF6FC9038CA}" destId="{6AB65282-7F0C-4FE4-ABD5-EAF0610AEDEE}" srcOrd="1" destOrd="0" presId="urn:microsoft.com/office/officeart/2005/8/layout/hierarchy6"/>
    <dgm:cxn modelId="{E9BE7B5D-7182-470C-BE80-5C06A1629B3D}" type="presParOf" srcId="{6AB65282-7F0C-4FE4-ABD5-EAF0610AEDEE}" destId="{9D1C8735-7AB0-47E9-B42C-8E6F9A632978}" srcOrd="0" destOrd="0" presId="urn:microsoft.com/office/officeart/2005/8/layout/hierarchy6"/>
    <dgm:cxn modelId="{78CDB6B0-6DBA-4241-81FE-B1B6CE3247CC}" type="presParOf" srcId="{6AB65282-7F0C-4FE4-ABD5-EAF0610AEDEE}" destId="{A643E55B-AC8A-40BA-A7F5-B0BA951426F1}" srcOrd="1" destOrd="0" presId="urn:microsoft.com/office/officeart/2005/8/layout/hierarchy6"/>
    <dgm:cxn modelId="{F7C9DA76-A68A-4A3D-B99C-D3FF42D6E115}" type="presParOf" srcId="{A643E55B-AC8A-40BA-A7F5-B0BA951426F1}" destId="{11DEE0A8-E89E-449F-BE16-A56675FE3822}" srcOrd="0" destOrd="0" presId="urn:microsoft.com/office/officeart/2005/8/layout/hierarchy6"/>
    <dgm:cxn modelId="{ED5BFB24-1C69-4A1A-A918-F7F578C97612}" type="presParOf" srcId="{A643E55B-AC8A-40BA-A7F5-B0BA951426F1}" destId="{8A59B939-2860-4DC4-8E47-70D10AAE6A49}" srcOrd="1" destOrd="0" presId="urn:microsoft.com/office/officeart/2005/8/layout/hierarchy6"/>
    <dgm:cxn modelId="{F03BF99D-A0DA-49A1-84FA-E2E763B6AC6C}" type="presParOf" srcId="{8A59B939-2860-4DC4-8E47-70D10AAE6A49}" destId="{8984CB3D-7668-406F-A4ED-648FBC999C02}" srcOrd="0" destOrd="0" presId="urn:microsoft.com/office/officeart/2005/8/layout/hierarchy6"/>
    <dgm:cxn modelId="{76E929E8-E6F7-4BD7-9038-74D40C3B5C38}" type="presParOf" srcId="{8A59B939-2860-4DC4-8E47-70D10AAE6A49}" destId="{36B983A5-CC89-46FB-9EA1-A4E92375DD46}" srcOrd="1" destOrd="0" presId="urn:microsoft.com/office/officeart/2005/8/layout/hierarchy6"/>
    <dgm:cxn modelId="{6BEB6C23-A1F6-4F25-BBAB-AA9A6A87EF2B}" type="presParOf" srcId="{36B983A5-CC89-46FB-9EA1-A4E92375DD46}" destId="{3ECA378F-D38D-4164-85C1-D2085E3D67EA}" srcOrd="0" destOrd="0" presId="urn:microsoft.com/office/officeart/2005/8/layout/hierarchy6"/>
    <dgm:cxn modelId="{53F444B6-6559-441D-A6D5-6C316D36C6AE}" type="presParOf" srcId="{36B983A5-CC89-46FB-9EA1-A4E92375DD46}" destId="{560035C0-C877-4CF6-AE12-EA5CE6A6109E}" srcOrd="1" destOrd="0" presId="urn:microsoft.com/office/officeart/2005/8/layout/hierarchy6"/>
    <dgm:cxn modelId="{727413C4-4B21-4A72-9D49-2A2DF0B973EE}" type="presParOf" srcId="{8A59B939-2860-4DC4-8E47-70D10AAE6A49}" destId="{3465E74D-8542-4A65-BC2E-812D4F728387}" srcOrd="2" destOrd="0" presId="urn:microsoft.com/office/officeart/2005/8/layout/hierarchy6"/>
    <dgm:cxn modelId="{F2C295DC-AD45-4674-9DD2-309F022BFFB6}" type="presParOf" srcId="{8A59B939-2860-4DC4-8E47-70D10AAE6A49}" destId="{DBE07481-FF55-4067-ABE6-C495A645D919}" srcOrd="3" destOrd="0" presId="urn:microsoft.com/office/officeart/2005/8/layout/hierarchy6"/>
    <dgm:cxn modelId="{E6AD775C-837D-4B05-B7D6-7484EC79F03B}" type="presParOf" srcId="{DBE07481-FF55-4067-ABE6-C495A645D919}" destId="{DA674278-C6F3-4295-8223-F0F8C79B9E3F}" srcOrd="0" destOrd="0" presId="urn:microsoft.com/office/officeart/2005/8/layout/hierarchy6"/>
    <dgm:cxn modelId="{2795A40F-EA96-4C5D-B2D1-D79947F51833}" type="presParOf" srcId="{DBE07481-FF55-4067-ABE6-C495A645D919}" destId="{C8107F55-AA19-4345-B77C-810A64CEBD44}" srcOrd="1" destOrd="0" presId="urn:microsoft.com/office/officeart/2005/8/layout/hierarchy6"/>
    <dgm:cxn modelId="{EA92BFC0-C144-444D-9F9B-EAE0670A19B9}" type="presParOf" srcId="{8A59B939-2860-4DC4-8E47-70D10AAE6A49}" destId="{FE02A463-CC15-437F-9EEB-123543752FAB}" srcOrd="4" destOrd="0" presId="urn:microsoft.com/office/officeart/2005/8/layout/hierarchy6"/>
    <dgm:cxn modelId="{120C7CC7-2EE0-4948-A3B7-F21C0F8B1FD3}" type="presParOf" srcId="{8A59B939-2860-4DC4-8E47-70D10AAE6A49}" destId="{059D86EF-ADEC-444A-A410-AA81905CCC93}" srcOrd="5" destOrd="0" presId="urn:microsoft.com/office/officeart/2005/8/layout/hierarchy6"/>
    <dgm:cxn modelId="{715C9007-DBFA-4F48-B169-A91544C5A80E}" type="presParOf" srcId="{059D86EF-ADEC-444A-A410-AA81905CCC93}" destId="{42A92384-5CC7-4B35-A96B-F5F404B2A5E4}" srcOrd="0" destOrd="0" presId="urn:microsoft.com/office/officeart/2005/8/layout/hierarchy6"/>
    <dgm:cxn modelId="{CABBBDBC-EBEE-405C-AAAA-46A95A95A123}" type="presParOf" srcId="{059D86EF-ADEC-444A-A410-AA81905CCC93}" destId="{0B3B0046-DA44-4134-B4E1-92A84D97291B}" srcOrd="1" destOrd="0" presId="urn:microsoft.com/office/officeart/2005/8/layout/hierarchy6"/>
    <dgm:cxn modelId="{B8FC73AF-A330-4D65-B622-F3C801CBA283}" type="presParOf" srcId="{C828262E-E406-494F-9E45-26A72AC51FCE}" destId="{D0041E9D-5801-459B-BE97-D276CDFDAE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CD03F-5A1C-4AD9-B891-468AF5FB2C4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21901-0E44-4F47-BCDF-C2D89412F33D}">
      <dgm:prSet phldrT="[Text]"/>
      <dgm:spPr/>
      <dgm:t>
        <a:bodyPr/>
        <a:lstStyle/>
        <a:p>
          <a:r>
            <a:rPr lang="en-US" dirty="0"/>
            <a:t>Structured</a:t>
          </a:r>
        </a:p>
        <a:p>
          <a:r>
            <a:rPr lang="en-US" dirty="0"/>
            <a:t>Paradigm</a:t>
          </a:r>
        </a:p>
      </dgm:t>
    </dgm:pt>
    <dgm:pt modelId="{0133D534-024D-46D3-8109-BE868AE19A29}" type="parTrans" cxnId="{B3ED3436-0C99-417D-8C84-FBAAB462ED44}">
      <dgm:prSet/>
      <dgm:spPr/>
      <dgm:t>
        <a:bodyPr/>
        <a:lstStyle/>
        <a:p>
          <a:endParaRPr lang="en-US"/>
        </a:p>
      </dgm:t>
    </dgm:pt>
    <dgm:pt modelId="{EBBC0D32-4EF3-4EF8-9D12-5B4922A1503E}" type="sibTrans" cxnId="{B3ED3436-0C99-417D-8C84-FBAAB462ED44}">
      <dgm:prSet/>
      <dgm:spPr/>
      <dgm:t>
        <a:bodyPr/>
        <a:lstStyle/>
        <a:p>
          <a:endParaRPr lang="en-US"/>
        </a:p>
      </dgm:t>
    </dgm:pt>
    <dgm:pt modelId="{8BB28D8D-7B74-4E5C-941C-633268515858}">
      <dgm:prSet phldrT="[Text]"/>
      <dgm:spPr/>
      <dgm:t>
        <a:bodyPr/>
        <a:lstStyle/>
        <a:p>
          <a:r>
            <a:rPr lang="en-US" dirty="0"/>
            <a:t>Control Structures</a:t>
          </a:r>
        </a:p>
      </dgm:t>
    </dgm:pt>
    <dgm:pt modelId="{562E72B6-42B8-464A-BE35-0837B14F5456}" type="parTrans" cxnId="{A288C8F9-6F32-4578-8873-3ED64FF04785}">
      <dgm:prSet/>
      <dgm:spPr/>
      <dgm:t>
        <a:bodyPr/>
        <a:lstStyle/>
        <a:p>
          <a:endParaRPr lang="en-US"/>
        </a:p>
      </dgm:t>
    </dgm:pt>
    <dgm:pt modelId="{32DEAF55-C651-4F34-B963-9652839C8223}" type="sibTrans" cxnId="{A288C8F9-6F32-4578-8873-3ED64FF04785}">
      <dgm:prSet/>
      <dgm:spPr/>
      <dgm:t>
        <a:bodyPr/>
        <a:lstStyle/>
        <a:p>
          <a:endParaRPr lang="en-US"/>
        </a:p>
      </dgm:t>
    </dgm:pt>
    <dgm:pt modelId="{EDB3F3AD-95A3-4E9B-B4D8-F091F19A38AF}">
      <dgm:prSet phldrT="[Text]"/>
      <dgm:spPr/>
      <dgm:t>
        <a:bodyPr/>
        <a:lstStyle/>
        <a:p>
          <a:r>
            <a:rPr lang="en-US" dirty="0"/>
            <a:t>Subroutines</a:t>
          </a:r>
        </a:p>
      </dgm:t>
    </dgm:pt>
    <dgm:pt modelId="{6F6CCF7D-8F4D-4550-A1B9-B6DDE42DE280}" type="parTrans" cxnId="{D5621E99-FB14-4231-A978-AD4784E76A2E}">
      <dgm:prSet/>
      <dgm:spPr/>
      <dgm:t>
        <a:bodyPr/>
        <a:lstStyle/>
        <a:p>
          <a:endParaRPr lang="en-US"/>
        </a:p>
      </dgm:t>
    </dgm:pt>
    <dgm:pt modelId="{4FB0F4EF-B2E7-4320-879B-5BBA04347DDE}" type="sibTrans" cxnId="{D5621E99-FB14-4231-A978-AD4784E76A2E}">
      <dgm:prSet/>
      <dgm:spPr/>
      <dgm:t>
        <a:bodyPr/>
        <a:lstStyle/>
        <a:p>
          <a:endParaRPr lang="en-US"/>
        </a:p>
      </dgm:t>
    </dgm:pt>
    <dgm:pt modelId="{77B7B96C-8BAC-464C-9DA5-B859C4E1D2F5}">
      <dgm:prSet/>
      <dgm:spPr/>
      <dgm:t>
        <a:bodyPr/>
        <a:lstStyle/>
        <a:p>
          <a:r>
            <a:rPr lang="en-US" dirty="0"/>
            <a:t>Blocks</a:t>
          </a:r>
        </a:p>
      </dgm:t>
    </dgm:pt>
    <dgm:pt modelId="{0A292031-4802-4CE8-AF5A-8FF202CF8581}" type="parTrans" cxnId="{3DEB0464-7483-4221-BA51-7ABB93C43C03}">
      <dgm:prSet/>
      <dgm:spPr/>
      <dgm:t>
        <a:bodyPr/>
        <a:lstStyle/>
        <a:p>
          <a:endParaRPr lang="en-US"/>
        </a:p>
      </dgm:t>
    </dgm:pt>
    <dgm:pt modelId="{FEEF7D8E-7040-4C0F-BF74-A80EAE5790E3}" type="sibTrans" cxnId="{3DEB0464-7483-4221-BA51-7ABB93C43C03}">
      <dgm:prSet/>
      <dgm:spPr/>
      <dgm:t>
        <a:bodyPr/>
        <a:lstStyle/>
        <a:p>
          <a:endParaRPr lang="en-US"/>
        </a:p>
      </dgm:t>
    </dgm:pt>
    <dgm:pt modelId="{A929EA38-53EF-46F9-AD94-3F6DD7CD80DE}">
      <dgm:prSet/>
      <dgm:spPr/>
      <dgm:t>
        <a:bodyPr/>
        <a:lstStyle/>
        <a:p>
          <a:r>
            <a:rPr lang="en-US" dirty="0"/>
            <a:t>Sequence</a:t>
          </a:r>
        </a:p>
      </dgm:t>
    </dgm:pt>
    <dgm:pt modelId="{BB035E6F-2BCC-442D-9EE1-071FCB867EAC}" type="parTrans" cxnId="{BA746513-B2DB-4E6C-9D60-4925DA2E517E}">
      <dgm:prSet/>
      <dgm:spPr/>
      <dgm:t>
        <a:bodyPr/>
        <a:lstStyle/>
        <a:p>
          <a:endParaRPr lang="en-US"/>
        </a:p>
      </dgm:t>
    </dgm:pt>
    <dgm:pt modelId="{C685ED6C-146E-47B2-8E6C-C915395AD06A}" type="sibTrans" cxnId="{BA746513-B2DB-4E6C-9D60-4925DA2E517E}">
      <dgm:prSet/>
      <dgm:spPr/>
      <dgm:t>
        <a:bodyPr/>
        <a:lstStyle/>
        <a:p>
          <a:endParaRPr lang="en-US"/>
        </a:p>
      </dgm:t>
    </dgm:pt>
    <dgm:pt modelId="{6AFB932A-B012-4D2B-A89F-87F90271572F}">
      <dgm:prSet/>
      <dgm:spPr/>
      <dgm:t>
        <a:bodyPr/>
        <a:lstStyle/>
        <a:p>
          <a:r>
            <a:rPr lang="en-US" dirty="0"/>
            <a:t>Selection</a:t>
          </a:r>
        </a:p>
      </dgm:t>
    </dgm:pt>
    <dgm:pt modelId="{533961AF-335E-48A9-9AA3-B890C01B0190}" type="parTrans" cxnId="{1FBC0DC3-6049-47A0-A5F6-C8F0C42F6878}">
      <dgm:prSet/>
      <dgm:spPr/>
      <dgm:t>
        <a:bodyPr/>
        <a:lstStyle/>
        <a:p>
          <a:endParaRPr lang="en-US"/>
        </a:p>
      </dgm:t>
    </dgm:pt>
    <dgm:pt modelId="{2D34DC87-2F56-49EE-B7AF-77B0388D77F7}" type="sibTrans" cxnId="{1FBC0DC3-6049-47A0-A5F6-C8F0C42F6878}">
      <dgm:prSet/>
      <dgm:spPr/>
      <dgm:t>
        <a:bodyPr/>
        <a:lstStyle/>
        <a:p>
          <a:endParaRPr lang="en-US"/>
        </a:p>
      </dgm:t>
    </dgm:pt>
    <dgm:pt modelId="{C8B5975E-B311-4C4B-A624-89117F175029}">
      <dgm:prSet/>
      <dgm:spPr/>
      <dgm:t>
        <a:bodyPr/>
        <a:lstStyle/>
        <a:p>
          <a:r>
            <a:rPr lang="en-US" dirty="0"/>
            <a:t>Iteration</a:t>
          </a:r>
        </a:p>
      </dgm:t>
    </dgm:pt>
    <dgm:pt modelId="{B4EC23EB-DE67-4F6A-B4FF-69685712F703}" type="parTrans" cxnId="{4C0C7E88-8424-4A5E-AC3E-7C576413B08D}">
      <dgm:prSet/>
      <dgm:spPr/>
      <dgm:t>
        <a:bodyPr/>
        <a:lstStyle/>
        <a:p>
          <a:endParaRPr lang="en-US"/>
        </a:p>
      </dgm:t>
    </dgm:pt>
    <dgm:pt modelId="{9A9B85E5-00E3-4499-AE76-87FD608E3C33}" type="sibTrans" cxnId="{4C0C7E88-8424-4A5E-AC3E-7C576413B08D}">
      <dgm:prSet/>
      <dgm:spPr/>
      <dgm:t>
        <a:bodyPr/>
        <a:lstStyle/>
        <a:p>
          <a:endParaRPr lang="en-US"/>
        </a:p>
      </dgm:t>
    </dgm:pt>
    <dgm:pt modelId="{8F0FF156-F9A0-41BE-966A-6A827B668077}" type="pres">
      <dgm:prSet presAssocID="{E8BCD03F-5A1C-4AD9-B891-468AF5FB2C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DCCE10-CCFF-49BD-BCCC-4B4256A52FBF}" type="pres">
      <dgm:prSet presAssocID="{FD921901-0E44-4F47-BCDF-C2D89412F33D}" presName="root1" presStyleCnt="0"/>
      <dgm:spPr/>
    </dgm:pt>
    <dgm:pt modelId="{CFCE6E01-343E-43CE-9676-CE65EEC868DA}" type="pres">
      <dgm:prSet presAssocID="{FD921901-0E44-4F47-BCDF-C2D89412F33D}" presName="LevelOneTextNode" presStyleLbl="node0" presStyleIdx="0" presStyleCnt="1">
        <dgm:presLayoutVars>
          <dgm:chPref val="3"/>
        </dgm:presLayoutVars>
      </dgm:prSet>
      <dgm:spPr/>
    </dgm:pt>
    <dgm:pt modelId="{8472C0EF-132F-478F-9C28-D91C30FE496F}" type="pres">
      <dgm:prSet presAssocID="{FD921901-0E44-4F47-BCDF-C2D89412F33D}" presName="level2hierChild" presStyleCnt="0"/>
      <dgm:spPr/>
    </dgm:pt>
    <dgm:pt modelId="{7B992E9E-69D7-4BCF-918C-D771F6AB2D4E}" type="pres">
      <dgm:prSet presAssocID="{562E72B6-42B8-464A-BE35-0837B14F5456}" presName="conn2-1" presStyleLbl="parChTrans1D2" presStyleIdx="0" presStyleCnt="3"/>
      <dgm:spPr/>
    </dgm:pt>
    <dgm:pt modelId="{0CE76CBD-6C76-4B17-B5AE-26183E3F9A09}" type="pres">
      <dgm:prSet presAssocID="{562E72B6-42B8-464A-BE35-0837B14F5456}" presName="connTx" presStyleLbl="parChTrans1D2" presStyleIdx="0" presStyleCnt="3"/>
      <dgm:spPr/>
    </dgm:pt>
    <dgm:pt modelId="{DC7E5D90-BEE9-4EDF-9A8D-76F5FB9B9B9A}" type="pres">
      <dgm:prSet presAssocID="{8BB28D8D-7B74-4E5C-941C-633268515858}" presName="root2" presStyleCnt="0"/>
      <dgm:spPr/>
    </dgm:pt>
    <dgm:pt modelId="{E33AEB2C-DCE0-46E3-AA56-1E1974089C98}" type="pres">
      <dgm:prSet presAssocID="{8BB28D8D-7B74-4E5C-941C-633268515858}" presName="LevelTwoTextNode" presStyleLbl="node2" presStyleIdx="0" presStyleCnt="3">
        <dgm:presLayoutVars>
          <dgm:chPref val="3"/>
        </dgm:presLayoutVars>
      </dgm:prSet>
      <dgm:spPr/>
    </dgm:pt>
    <dgm:pt modelId="{C9398CBD-9936-4F0F-8BB8-3C1D3834F85D}" type="pres">
      <dgm:prSet presAssocID="{8BB28D8D-7B74-4E5C-941C-633268515858}" presName="level3hierChild" presStyleCnt="0"/>
      <dgm:spPr/>
    </dgm:pt>
    <dgm:pt modelId="{FC7BCB89-5C91-4637-A370-C4EDBA308BF3}" type="pres">
      <dgm:prSet presAssocID="{BB035E6F-2BCC-442D-9EE1-071FCB867EAC}" presName="conn2-1" presStyleLbl="parChTrans1D3" presStyleIdx="0" presStyleCnt="3"/>
      <dgm:spPr/>
    </dgm:pt>
    <dgm:pt modelId="{7524ACA0-A218-444D-8CE8-76B895B3B72E}" type="pres">
      <dgm:prSet presAssocID="{BB035E6F-2BCC-442D-9EE1-071FCB867EAC}" presName="connTx" presStyleLbl="parChTrans1D3" presStyleIdx="0" presStyleCnt="3"/>
      <dgm:spPr/>
    </dgm:pt>
    <dgm:pt modelId="{A9318969-EAB9-4E6A-B87C-5ABD11715593}" type="pres">
      <dgm:prSet presAssocID="{A929EA38-53EF-46F9-AD94-3F6DD7CD80DE}" presName="root2" presStyleCnt="0"/>
      <dgm:spPr/>
    </dgm:pt>
    <dgm:pt modelId="{3150B03A-65AD-4372-A3FB-A70FEA69044D}" type="pres">
      <dgm:prSet presAssocID="{A929EA38-53EF-46F9-AD94-3F6DD7CD80DE}" presName="LevelTwoTextNode" presStyleLbl="node3" presStyleIdx="0" presStyleCnt="3">
        <dgm:presLayoutVars>
          <dgm:chPref val="3"/>
        </dgm:presLayoutVars>
      </dgm:prSet>
      <dgm:spPr/>
    </dgm:pt>
    <dgm:pt modelId="{1883BA56-46C2-402E-BE47-81403F1E05A7}" type="pres">
      <dgm:prSet presAssocID="{A929EA38-53EF-46F9-AD94-3F6DD7CD80DE}" presName="level3hierChild" presStyleCnt="0"/>
      <dgm:spPr/>
    </dgm:pt>
    <dgm:pt modelId="{1BE8115D-42C1-4B75-ABC7-B7746DD57920}" type="pres">
      <dgm:prSet presAssocID="{533961AF-335E-48A9-9AA3-B890C01B0190}" presName="conn2-1" presStyleLbl="parChTrans1D3" presStyleIdx="1" presStyleCnt="3"/>
      <dgm:spPr/>
    </dgm:pt>
    <dgm:pt modelId="{EB32D2A9-44F4-4365-B00A-99D06D3B0517}" type="pres">
      <dgm:prSet presAssocID="{533961AF-335E-48A9-9AA3-B890C01B0190}" presName="connTx" presStyleLbl="parChTrans1D3" presStyleIdx="1" presStyleCnt="3"/>
      <dgm:spPr/>
    </dgm:pt>
    <dgm:pt modelId="{C251F946-2590-4853-8019-D1A450494460}" type="pres">
      <dgm:prSet presAssocID="{6AFB932A-B012-4D2B-A89F-87F90271572F}" presName="root2" presStyleCnt="0"/>
      <dgm:spPr/>
    </dgm:pt>
    <dgm:pt modelId="{FD7E49A6-26D2-4245-A604-839E69311808}" type="pres">
      <dgm:prSet presAssocID="{6AFB932A-B012-4D2B-A89F-87F90271572F}" presName="LevelTwoTextNode" presStyleLbl="node3" presStyleIdx="1" presStyleCnt="3">
        <dgm:presLayoutVars>
          <dgm:chPref val="3"/>
        </dgm:presLayoutVars>
      </dgm:prSet>
      <dgm:spPr/>
    </dgm:pt>
    <dgm:pt modelId="{3533E84C-04AA-491C-914C-C180D14FD825}" type="pres">
      <dgm:prSet presAssocID="{6AFB932A-B012-4D2B-A89F-87F90271572F}" presName="level3hierChild" presStyleCnt="0"/>
      <dgm:spPr/>
    </dgm:pt>
    <dgm:pt modelId="{A5F1A7F4-8273-414B-BF3A-E5C099EC4E80}" type="pres">
      <dgm:prSet presAssocID="{B4EC23EB-DE67-4F6A-B4FF-69685712F703}" presName="conn2-1" presStyleLbl="parChTrans1D3" presStyleIdx="2" presStyleCnt="3"/>
      <dgm:spPr/>
    </dgm:pt>
    <dgm:pt modelId="{738785CA-7C9F-42B4-B56C-626AE9BA5249}" type="pres">
      <dgm:prSet presAssocID="{B4EC23EB-DE67-4F6A-B4FF-69685712F703}" presName="connTx" presStyleLbl="parChTrans1D3" presStyleIdx="2" presStyleCnt="3"/>
      <dgm:spPr/>
    </dgm:pt>
    <dgm:pt modelId="{A58B28F7-D751-4DB5-9BD7-F13F73904CD5}" type="pres">
      <dgm:prSet presAssocID="{C8B5975E-B311-4C4B-A624-89117F175029}" presName="root2" presStyleCnt="0"/>
      <dgm:spPr/>
    </dgm:pt>
    <dgm:pt modelId="{F07C0A91-59A3-4C3E-BB84-363E94BDBAF0}" type="pres">
      <dgm:prSet presAssocID="{C8B5975E-B311-4C4B-A624-89117F175029}" presName="LevelTwoTextNode" presStyleLbl="node3" presStyleIdx="2" presStyleCnt="3">
        <dgm:presLayoutVars>
          <dgm:chPref val="3"/>
        </dgm:presLayoutVars>
      </dgm:prSet>
      <dgm:spPr/>
    </dgm:pt>
    <dgm:pt modelId="{1ACF9A6E-7D8F-4881-BD8F-B5EF72A05FFF}" type="pres">
      <dgm:prSet presAssocID="{C8B5975E-B311-4C4B-A624-89117F175029}" presName="level3hierChild" presStyleCnt="0"/>
      <dgm:spPr/>
    </dgm:pt>
    <dgm:pt modelId="{6611277B-1093-46B6-8401-1311AD44C4B9}" type="pres">
      <dgm:prSet presAssocID="{6F6CCF7D-8F4D-4550-A1B9-B6DDE42DE280}" presName="conn2-1" presStyleLbl="parChTrans1D2" presStyleIdx="1" presStyleCnt="3"/>
      <dgm:spPr/>
    </dgm:pt>
    <dgm:pt modelId="{F4847B52-2C0E-42DB-9618-F0506CCD277F}" type="pres">
      <dgm:prSet presAssocID="{6F6CCF7D-8F4D-4550-A1B9-B6DDE42DE280}" presName="connTx" presStyleLbl="parChTrans1D2" presStyleIdx="1" presStyleCnt="3"/>
      <dgm:spPr/>
    </dgm:pt>
    <dgm:pt modelId="{F3806DA1-F9DF-40C0-AEED-0E2B643DE0FE}" type="pres">
      <dgm:prSet presAssocID="{EDB3F3AD-95A3-4E9B-B4D8-F091F19A38AF}" presName="root2" presStyleCnt="0"/>
      <dgm:spPr/>
    </dgm:pt>
    <dgm:pt modelId="{F13F82AD-DA32-4101-B6F1-19682C7DD708}" type="pres">
      <dgm:prSet presAssocID="{EDB3F3AD-95A3-4E9B-B4D8-F091F19A38AF}" presName="LevelTwoTextNode" presStyleLbl="node2" presStyleIdx="1" presStyleCnt="3">
        <dgm:presLayoutVars>
          <dgm:chPref val="3"/>
        </dgm:presLayoutVars>
      </dgm:prSet>
      <dgm:spPr/>
    </dgm:pt>
    <dgm:pt modelId="{7861BFB9-92D0-4BE7-8D5E-98BD4C515FEB}" type="pres">
      <dgm:prSet presAssocID="{EDB3F3AD-95A3-4E9B-B4D8-F091F19A38AF}" presName="level3hierChild" presStyleCnt="0"/>
      <dgm:spPr/>
    </dgm:pt>
    <dgm:pt modelId="{13CDBBDF-459D-47A3-B70B-3D0E7960EC0B}" type="pres">
      <dgm:prSet presAssocID="{0A292031-4802-4CE8-AF5A-8FF202CF8581}" presName="conn2-1" presStyleLbl="parChTrans1D2" presStyleIdx="2" presStyleCnt="3"/>
      <dgm:spPr/>
    </dgm:pt>
    <dgm:pt modelId="{E9836815-D677-4C11-8505-16FFBAF2ED4B}" type="pres">
      <dgm:prSet presAssocID="{0A292031-4802-4CE8-AF5A-8FF202CF8581}" presName="connTx" presStyleLbl="parChTrans1D2" presStyleIdx="2" presStyleCnt="3"/>
      <dgm:spPr/>
    </dgm:pt>
    <dgm:pt modelId="{420BF697-920C-4919-9453-E9B2011D8EC3}" type="pres">
      <dgm:prSet presAssocID="{77B7B96C-8BAC-464C-9DA5-B859C4E1D2F5}" presName="root2" presStyleCnt="0"/>
      <dgm:spPr/>
    </dgm:pt>
    <dgm:pt modelId="{C4F04B85-D255-4FCF-9ABE-D109EF248FA9}" type="pres">
      <dgm:prSet presAssocID="{77B7B96C-8BAC-464C-9DA5-B859C4E1D2F5}" presName="LevelTwoTextNode" presStyleLbl="node2" presStyleIdx="2" presStyleCnt="3">
        <dgm:presLayoutVars>
          <dgm:chPref val="3"/>
        </dgm:presLayoutVars>
      </dgm:prSet>
      <dgm:spPr/>
    </dgm:pt>
    <dgm:pt modelId="{68AE302C-151B-45CF-BED8-901F57171E30}" type="pres">
      <dgm:prSet presAssocID="{77B7B96C-8BAC-464C-9DA5-B859C4E1D2F5}" presName="level3hierChild" presStyleCnt="0"/>
      <dgm:spPr/>
    </dgm:pt>
  </dgm:ptLst>
  <dgm:cxnLst>
    <dgm:cxn modelId="{22470903-18B0-4F0A-944E-AF427A4E84F5}" type="presOf" srcId="{6AFB932A-B012-4D2B-A89F-87F90271572F}" destId="{FD7E49A6-26D2-4245-A604-839E69311808}" srcOrd="0" destOrd="0" presId="urn:microsoft.com/office/officeart/2005/8/layout/hierarchy2"/>
    <dgm:cxn modelId="{19150B0C-069B-4300-8A36-2C673F511C48}" type="presOf" srcId="{533961AF-335E-48A9-9AA3-B890C01B0190}" destId="{1BE8115D-42C1-4B75-ABC7-B7746DD57920}" srcOrd="0" destOrd="0" presId="urn:microsoft.com/office/officeart/2005/8/layout/hierarchy2"/>
    <dgm:cxn modelId="{BA746513-B2DB-4E6C-9D60-4925DA2E517E}" srcId="{8BB28D8D-7B74-4E5C-941C-633268515858}" destId="{A929EA38-53EF-46F9-AD94-3F6DD7CD80DE}" srcOrd="0" destOrd="0" parTransId="{BB035E6F-2BCC-442D-9EE1-071FCB867EAC}" sibTransId="{C685ED6C-146E-47B2-8E6C-C915395AD06A}"/>
    <dgm:cxn modelId="{4B21941C-ADEC-476F-8ED2-B016E436528F}" type="presOf" srcId="{BB035E6F-2BCC-442D-9EE1-071FCB867EAC}" destId="{7524ACA0-A218-444D-8CE8-76B895B3B72E}" srcOrd="1" destOrd="0" presId="urn:microsoft.com/office/officeart/2005/8/layout/hierarchy2"/>
    <dgm:cxn modelId="{58F72522-E91A-440C-A157-4CF05BEE97CF}" type="presOf" srcId="{6F6CCF7D-8F4D-4550-A1B9-B6DDE42DE280}" destId="{F4847B52-2C0E-42DB-9618-F0506CCD277F}" srcOrd="1" destOrd="0" presId="urn:microsoft.com/office/officeart/2005/8/layout/hierarchy2"/>
    <dgm:cxn modelId="{891AE52A-BA57-4E39-9427-1001CCBA5756}" type="presOf" srcId="{EDB3F3AD-95A3-4E9B-B4D8-F091F19A38AF}" destId="{F13F82AD-DA32-4101-B6F1-19682C7DD708}" srcOrd="0" destOrd="0" presId="urn:microsoft.com/office/officeart/2005/8/layout/hierarchy2"/>
    <dgm:cxn modelId="{B3ED3436-0C99-417D-8C84-FBAAB462ED44}" srcId="{E8BCD03F-5A1C-4AD9-B891-468AF5FB2C41}" destId="{FD921901-0E44-4F47-BCDF-C2D89412F33D}" srcOrd="0" destOrd="0" parTransId="{0133D534-024D-46D3-8109-BE868AE19A29}" sibTransId="{EBBC0D32-4EF3-4EF8-9D12-5B4922A1503E}"/>
    <dgm:cxn modelId="{4313B93C-E9B0-4A22-AF4A-30FCC99398C7}" type="presOf" srcId="{A929EA38-53EF-46F9-AD94-3F6DD7CD80DE}" destId="{3150B03A-65AD-4372-A3FB-A70FEA69044D}" srcOrd="0" destOrd="0" presId="urn:microsoft.com/office/officeart/2005/8/layout/hierarchy2"/>
    <dgm:cxn modelId="{3DEB0464-7483-4221-BA51-7ABB93C43C03}" srcId="{FD921901-0E44-4F47-BCDF-C2D89412F33D}" destId="{77B7B96C-8BAC-464C-9DA5-B859C4E1D2F5}" srcOrd="2" destOrd="0" parTransId="{0A292031-4802-4CE8-AF5A-8FF202CF8581}" sibTransId="{FEEF7D8E-7040-4C0F-BF74-A80EAE5790E3}"/>
    <dgm:cxn modelId="{EC864A66-F114-45A6-854D-2DCD490715DD}" type="presOf" srcId="{562E72B6-42B8-464A-BE35-0837B14F5456}" destId="{0CE76CBD-6C76-4B17-B5AE-26183E3F9A09}" srcOrd="1" destOrd="0" presId="urn:microsoft.com/office/officeart/2005/8/layout/hierarchy2"/>
    <dgm:cxn modelId="{C3A55767-EFD4-4CA4-8222-2936A6674E76}" type="presOf" srcId="{0A292031-4802-4CE8-AF5A-8FF202CF8581}" destId="{E9836815-D677-4C11-8505-16FFBAF2ED4B}" srcOrd="1" destOrd="0" presId="urn:microsoft.com/office/officeart/2005/8/layout/hierarchy2"/>
    <dgm:cxn modelId="{51DE5D6A-F640-45E2-BAB4-EA6E5460B4D7}" type="presOf" srcId="{77B7B96C-8BAC-464C-9DA5-B859C4E1D2F5}" destId="{C4F04B85-D255-4FCF-9ABE-D109EF248FA9}" srcOrd="0" destOrd="0" presId="urn:microsoft.com/office/officeart/2005/8/layout/hierarchy2"/>
    <dgm:cxn modelId="{A54A886A-D573-4431-B80D-F243E5C3CFE7}" type="presOf" srcId="{C8B5975E-B311-4C4B-A624-89117F175029}" destId="{F07C0A91-59A3-4C3E-BB84-363E94BDBAF0}" srcOrd="0" destOrd="0" presId="urn:microsoft.com/office/officeart/2005/8/layout/hierarchy2"/>
    <dgm:cxn modelId="{D5D8394D-62A1-4E01-9A59-FA608F5D9D0D}" type="presOf" srcId="{FD921901-0E44-4F47-BCDF-C2D89412F33D}" destId="{CFCE6E01-343E-43CE-9676-CE65EEC868DA}" srcOrd="0" destOrd="0" presId="urn:microsoft.com/office/officeart/2005/8/layout/hierarchy2"/>
    <dgm:cxn modelId="{54551E6E-0E7F-42BB-A723-7895203CFFB7}" type="presOf" srcId="{0A292031-4802-4CE8-AF5A-8FF202CF8581}" destId="{13CDBBDF-459D-47A3-B70B-3D0E7960EC0B}" srcOrd="0" destOrd="0" presId="urn:microsoft.com/office/officeart/2005/8/layout/hierarchy2"/>
    <dgm:cxn modelId="{740B6D5A-FF54-43AA-972C-20E6F346390E}" type="presOf" srcId="{6F6CCF7D-8F4D-4550-A1B9-B6DDE42DE280}" destId="{6611277B-1093-46B6-8401-1311AD44C4B9}" srcOrd="0" destOrd="0" presId="urn:microsoft.com/office/officeart/2005/8/layout/hierarchy2"/>
    <dgm:cxn modelId="{05BE5B83-9AA7-49BF-9681-E9FCB163F0B8}" type="presOf" srcId="{533961AF-335E-48A9-9AA3-B890C01B0190}" destId="{EB32D2A9-44F4-4365-B00A-99D06D3B0517}" srcOrd="1" destOrd="0" presId="urn:microsoft.com/office/officeart/2005/8/layout/hierarchy2"/>
    <dgm:cxn modelId="{4C0C7E88-8424-4A5E-AC3E-7C576413B08D}" srcId="{8BB28D8D-7B74-4E5C-941C-633268515858}" destId="{C8B5975E-B311-4C4B-A624-89117F175029}" srcOrd="2" destOrd="0" parTransId="{B4EC23EB-DE67-4F6A-B4FF-69685712F703}" sibTransId="{9A9B85E5-00E3-4499-AE76-87FD608E3C33}"/>
    <dgm:cxn modelId="{D5621E99-FB14-4231-A978-AD4784E76A2E}" srcId="{FD921901-0E44-4F47-BCDF-C2D89412F33D}" destId="{EDB3F3AD-95A3-4E9B-B4D8-F091F19A38AF}" srcOrd="1" destOrd="0" parTransId="{6F6CCF7D-8F4D-4550-A1B9-B6DDE42DE280}" sibTransId="{4FB0F4EF-B2E7-4320-879B-5BBA04347DDE}"/>
    <dgm:cxn modelId="{EB579DAE-6204-4EBD-9025-7276E1202EE1}" type="presOf" srcId="{B4EC23EB-DE67-4F6A-B4FF-69685712F703}" destId="{A5F1A7F4-8273-414B-BF3A-E5C099EC4E80}" srcOrd="0" destOrd="0" presId="urn:microsoft.com/office/officeart/2005/8/layout/hierarchy2"/>
    <dgm:cxn modelId="{89537EB1-DE35-4AF9-B4AE-694FA31D419B}" type="presOf" srcId="{562E72B6-42B8-464A-BE35-0837B14F5456}" destId="{7B992E9E-69D7-4BCF-918C-D771F6AB2D4E}" srcOrd="0" destOrd="0" presId="urn:microsoft.com/office/officeart/2005/8/layout/hierarchy2"/>
    <dgm:cxn modelId="{1930D9B7-EE86-44E4-BF22-498922CED34C}" type="presOf" srcId="{8BB28D8D-7B74-4E5C-941C-633268515858}" destId="{E33AEB2C-DCE0-46E3-AA56-1E1974089C98}" srcOrd="0" destOrd="0" presId="urn:microsoft.com/office/officeart/2005/8/layout/hierarchy2"/>
    <dgm:cxn modelId="{1FBC0DC3-6049-47A0-A5F6-C8F0C42F6878}" srcId="{8BB28D8D-7B74-4E5C-941C-633268515858}" destId="{6AFB932A-B012-4D2B-A89F-87F90271572F}" srcOrd="1" destOrd="0" parTransId="{533961AF-335E-48A9-9AA3-B890C01B0190}" sibTransId="{2D34DC87-2F56-49EE-B7AF-77B0388D77F7}"/>
    <dgm:cxn modelId="{142F88C8-638E-423D-8BC7-9C59A37A0F40}" type="presOf" srcId="{BB035E6F-2BCC-442D-9EE1-071FCB867EAC}" destId="{FC7BCB89-5C91-4637-A370-C4EDBA308BF3}" srcOrd="0" destOrd="0" presId="urn:microsoft.com/office/officeart/2005/8/layout/hierarchy2"/>
    <dgm:cxn modelId="{0CEAC2D8-8EEB-4A4A-93BC-A45E438312D9}" type="presOf" srcId="{B4EC23EB-DE67-4F6A-B4FF-69685712F703}" destId="{738785CA-7C9F-42B4-B56C-626AE9BA5249}" srcOrd="1" destOrd="0" presId="urn:microsoft.com/office/officeart/2005/8/layout/hierarchy2"/>
    <dgm:cxn modelId="{50C5F5D9-8F18-4D88-BFE2-2834A150CD5F}" type="presOf" srcId="{E8BCD03F-5A1C-4AD9-B891-468AF5FB2C41}" destId="{8F0FF156-F9A0-41BE-966A-6A827B668077}" srcOrd="0" destOrd="0" presId="urn:microsoft.com/office/officeart/2005/8/layout/hierarchy2"/>
    <dgm:cxn modelId="{A288C8F9-6F32-4578-8873-3ED64FF04785}" srcId="{FD921901-0E44-4F47-BCDF-C2D89412F33D}" destId="{8BB28D8D-7B74-4E5C-941C-633268515858}" srcOrd="0" destOrd="0" parTransId="{562E72B6-42B8-464A-BE35-0837B14F5456}" sibTransId="{32DEAF55-C651-4F34-B963-9652839C8223}"/>
    <dgm:cxn modelId="{25EDF284-0BB6-4647-B6B2-B88997B7AE46}" type="presParOf" srcId="{8F0FF156-F9A0-41BE-966A-6A827B668077}" destId="{4ADCCE10-CCFF-49BD-BCCC-4B4256A52FBF}" srcOrd="0" destOrd="0" presId="urn:microsoft.com/office/officeart/2005/8/layout/hierarchy2"/>
    <dgm:cxn modelId="{DB3750A8-576A-4D89-A3C9-70CD3D3EB7FC}" type="presParOf" srcId="{4ADCCE10-CCFF-49BD-BCCC-4B4256A52FBF}" destId="{CFCE6E01-343E-43CE-9676-CE65EEC868DA}" srcOrd="0" destOrd="0" presId="urn:microsoft.com/office/officeart/2005/8/layout/hierarchy2"/>
    <dgm:cxn modelId="{248A946E-2DBA-4E36-87DA-BBD5A0201609}" type="presParOf" srcId="{4ADCCE10-CCFF-49BD-BCCC-4B4256A52FBF}" destId="{8472C0EF-132F-478F-9C28-D91C30FE496F}" srcOrd="1" destOrd="0" presId="urn:microsoft.com/office/officeart/2005/8/layout/hierarchy2"/>
    <dgm:cxn modelId="{3F229E42-7043-4D42-9FF6-927130D0C35E}" type="presParOf" srcId="{8472C0EF-132F-478F-9C28-D91C30FE496F}" destId="{7B992E9E-69D7-4BCF-918C-D771F6AB2D4E}" srcOrd="0" destOrd="0" presId="urn:microsoft.com/office/officeart/2005/8/layout/hierarchy2"/>
    <dgm:cxn modelId="{99AB4D67-7DDC-4948-8290-A2A7D87A641C}" type="presParOf" srcId="{7B992E9E-69D7-4BCF-918C-D771F6AB2D4E}" destId="{0CE76CBD-6C76-4B17-B5AE-26183E3F9A09}" srcOrd="0" destOrd="0" presId="urn:microsoft.com/office/officeart/2005/8/layout/hierarchy2"/>
    <dgm:cxn modelId="{99A24E4B-9ADA-49DB-8C11-F3395965552D}" type="presParOf" srcId="{8472C0EF-132F-478F-9C28-D91C30FE496F}" destId="{DC7E5D90-BEE9-4EDF-9A8D-76F5FB9B9B9A}" srcOrd="1" destOrd="0" presId="urn:microsoft.com/office/officeart/2005/8/layout/hierarchy2"/>
    <dgm:cxn modelId="{83C2BF82-82E5-4506-A80B-8F01C719F969}" type="presParOf" srcId="{DC7E5D90-BEE9-4EDF-9A8D-76F5FB9B9B9A}" destId="{E33AEB2C-DCE0-46E3-AA56-1E1974089C98}" srcOrd="0" destOrd="0" presId="urn:microsoft.com/office/officeart/2005/8/layout/hierarchy2"/>
    <dgm:cxn modelId="{4F8CDBFF-EDCC-4B50-A78E-6E387A98F453}" type="presParOf" srcId="{DC7E5D90-BEE9-4EDF-9A8D-76F5FB9B9B9A}" destId="{C9398CBD-9936-4F0F-8BB8-3C1D3834F85D}" srcOrd="1" destOrd="0" presId="urn:microsoft.com/office/officeart/2005/8/layout/hierarchy2"/>
    <dgm:cxn modelId="{7822F571-DB8C-400E-9660-AD71E6B96D35}" type="presParOf" srcId="{C9398CBD-9936-4F0F-8BB8-3C1D3834F85D}" destId="{FC7BCB89-5C91-4637-A370-C4EDBA308BF3}" srcOrd="0" destOrd="0" presId="urn:microsoft.com/office/officeart/2005/8/layout/hierarchy2"/>
    <dgm:cxn modelId="{61D74046-C617-4347-824B-6062378DDDAE}" type="presParOf" srcId="{FC7BCB89-5C91-4637-A370-C4EDBA308BF3}" destId="{7524ACA0-A218-444D-8CE8-76B895B3B72E}" srcOrd="0" destOrd="0" presId="urn:microsoft.com/office/officeart/2005/8/layout/hierarchy2"/>
    <dgm:cxn modelId="{D867189E-EC32-4427-8140-AA0B5BE6A098}" type="presParOf" srcId="{C9398CBD-9936-4F0F-8BB8-3C1D3834F85D}" destId="{A9318969-EAB9-4E6A-B87C-5ABD11715593}" srcOrd="1" destOrd="0" presId="urn:microsoft.com/office/officeart/2005/8/layout/hierarchy2"/>
    <dgm:cxn modelId="{0117ED39-65BF-4F5C-8E5B-EA61B4BF815E}" type="presParOf" srcId="{A9318969-EAB9-4E6A-B87C-5ABD11715593}" destId="{3150B03A-65AD-4372-A3FB-A70FEA69044D}" srcOrd="0" destOrd="0" presId="urn:microsoft.com/office/officeart/2005/8/layout/hierarchy2"/>
    <dgm:cxn modelId="{1F7FD5AA-A5B9-4888-96CC-4BA959AE9B81}" type="presParOf" srcId="{A9318969-EAB9-4E6A-B87C-5ABD11715593}" destId="{1883BA56-46C2-402E-BE47-81403F1E05A7}" srcOrd="1" destOrd="0" presId="urn:microsoft.com/office/officeart/2005/8/layout/hierarchy2"/>
    <dgm:cxn modelId="{4EC09D7B-BF07-4B98-8113-F300B927C376}" type="presParOf" srcId="{C9398CBD-9936-4F0F-8BB8-3C1D3834F85D}" destId="{1BE8115D-42C1-4B75-ABC7-B7746DD57920}" srcOrd="2" destOrd="0" presId="urn:microsoft.com/office/officeart/2005/8/layout/hierarchy2"/>
    <dgm:cxn modelId="{B4EE8880-4225-491B-8B08-4F061C845718}" type="presParOf" srcId="{1BE8115D-42C1-4B75-ABC7-B7746DD57920}" destId="{EB32D2A9-44F4-4365-B00A-99D06D3B0517}" srcOrd="0" destOrd="0" presId="urn:microsoft.com/office/officeart/2005/8/layout/hierarchy2"/>
    <dgm:cxn modelId="{260BA95E-1083-40BA-874E-328C98F7AE14}" type="presParOf" srcId="{C9398CBD-9936-4F0F-8BB8-3C1D3834F85D}" destId="{C251F946-2590-4853-8019-D1A450494460}" srcOrd="3" destOrd="0" presId="urn:microsoft.com/office/officeart/2005/8/layout/hierarchy2"/>
    <dgm:cxn modelId="{0BE7D64B-E824-4D24-949B-79B51BDD44F0}" type="presParOf" srcId="{C251F946-2590-4853-8019-D1A450494460}" destId="{FD7E49A6-26D2-4245-A604-839E69311808}" srcOrd="0" destOrd="0" presId="urn:microsoft.com/office/officeart/2005/8/layout/hierarchy2"/>
    <dgm:cxn modelId="{4FA11DD2-1927-47C9-8C1F-E3866D4CC29A}" type="presParOf" srcId="{C251F946-2590-4853-8019-D1A450494460}" destId="{3533E84C-04AA-491C-914C-C180D14FD825}" srcOrd="1" destOrd="0" presId="urn:microsoft.com/office/officeart/2005/8/layout/hierarchy2"/>
    <dgm:cxn modelId="{4E239459-0B4E-4AAA-909C-C53AE08DFBB4}" type="presParOf" srcId="{C9398CBD-9936-4F0F-8BB8-3C1D3834F85D}" destId="{A5F1A7F4-8273-414B-BF3A-E5C099EC4E80}" srcOrd="4" destOrd="0" presId="urn:microsoft.com/office/officeart/2005/8/layout/hierarchy2"/>
    <dgm:cxn modelId="{42235E30-E4E6-45AF-82EF-41634E731A19}" type="presParOf" srcId="{A5F1A7F4-8273-414B-BF3A-E5C099EC4E80}" destId="{738785CA-7C9F-42B4-B56C-626AE9BA5249}" srcOrd="0" destOrd="0" presId="urn:microsoft.com/office/officeart/2005/8/layout/hierarchy2"/>
    <dgm:cxn modelId="{D5E280D3-8614-495D-AFE7-E84BDC6CD309}" type="presParOf" srcId="{C9398CBD-9936-4F0F-8BB8-3C1D3834F85D}" destId="{A58B28F7-D751-4DB5-9BD7-F13F73904CD5}" srcOrd="5" destOrd="0" presId="urn:microsoft.com/office/officeart/2005/8/layout/hierarchy2"/>
    <dgm:cxn modelId="{E551E656-1377-4EED-BEC5-7153BA4618A6}" type="presParOf" srcId="{A58B28F7-D751-4DB5-9BD7-F13F73904CD5}" destId="{F07C0A91-59A3-4C3E-BB84-363E94BDBAF0}" srcOrd="0" destOrd="0" presId="urn:microsoft.com/office/officeart/2005/8/layout/hierarchy2"/>
    <dgm:cxn modelId="{871B5A55-1B55-4DC2-A418-ACA60C34F9B2}" type="presParOf" srcId="{A58B28F7-D751-4DB5-9BD7-F13F73904CD5}" destId="{1ACF9A6E-7D8F-4881-BD8F-B5EF72A05FFF}" srcOrd="1" destOrd="0" presId="urn:microsoft.com/office/officeart/2005/8/layout/hierarchy2"/>
    <dgm:cxn modelId="{E10CBA8A-D10C-4494-BAD6-8FC351816F5B}" type="presParOf" srcId="{8472C0EF-132F-478F-9C28-D91C30FE496F}" destId="{6611277B-1093-46B6-8401-1311AD44C4B9}" srcOrd="2" destOrd="0" presId="urn:microsoft.com/office/officeart/2005/8/layout/hierarchy2"/>
    <dgm:cxn modelId="{E64BC516-E0C2-4B92-8213-830672AB6256}" type="presParOf" srcId="{6611277B-1093-46B6-8401-1311AD44C4B9}" destId="{F4847B52-2C0E-42DB-9618-F0506CCD277F}" srcOrd="0" destOrd="0" presId="urn:microsoft.com/office/officeart/2005/8/layout/hierarchy2"/>
    <dgm:cxn modelId="{CF1CA8E4-AA33-4377-93A7-97ED70258D5B}" type="presParOf" srcId="{8472C0EF-132F-478F-9C28-D91C30FE496F}" destId="{F3806DA1-F9DF-40C0-AEED-0E2B643DE0FE}" srcOrd="3" destOrd="0" presId="urn:microsoft.com/office/officeart/2005/8/layout/hierarchy2"/>
    <dgm:cxn modelId="{4B720074-1244-4DD6-9795-44631481E7D3}" type="presParOf" srcId="{F3806DA1-F9DF-40C0-AEED-0E2B643DE0FE}" destId="{F13F82AD-DA32-4101-B6F1-19682C7DD708}" srcOrd="0" destOrd="0" presId="urn:microsoft.com/office/officeart/2005/8/layout/hierarchy2"/>
    <dgm:cxn modelId="{2D7DB1F6-DB6C-4528-9A10-7ECB9A9D130A}" type="presParOf" srcId="{F3806DA1-F9DF-40C0-AEED-0E2B643DE0FE}" destId="{7861BFB9-92D0-4BE7-8D5E-98BD4C515FEB}" srcOrd="1" destOrd="0" presId="urn:microsoft.com/office/officeart/2005/8/layout/hierarchy2"/>
    <dgm:cxn modelId="{66C5ECF3-E5F2-4985-A1FE-31F6E3DDEAD7}" type="presParOf" srcId="{8472C0EF-132F-478F-9C28-D91C30FE496F}" destId="{13CDBBDF-459D-47A3-B70B-3D0E7960EC0B}" srcOrd="4" destOrd="0" presId="urn:microsoft.com/office/officeart/2005/8/layout/hierarchy2"/>
    <dgm:cxn modelId="{09714951-9D1C-4994-A852-A418EC099D79}" type="presParOf" srcId="{13CDBBDF-459D-47A3-B70B-3D0E7960EC0B}" destId="{E9836815-D677-4C11-8505-16FFBAF2ED4B}" srcOrd="0" destOrd="0" presId="urn:microsoft.com/office/officeart/2005/8/layout/hierarchy2"/>
    <dgm:cxn modelId="{FDB3E6F7-2AEC-45FE-8021-3DE0D86BCB85}" type="presParOf" srcId="{8472C0EF-132F-478F-9C28-D91C30FE496F}" destId="{420BF697-920C-4919-9453-E9B2011D8EC3}" srcOrd="5" destOrd="0" presId="urn:microsoft.com/office/officeart/2005/8/layout/hierarchy2"/>
    <dgm:cxn modelId="{65F6FF80-41EE-48DB-8160-3AC98CE39B49}" type="presParOf" srcId="{420BF697-920C-4919-9453-E9B2011D8EC3}" destId="{C4F04B85-D255-4FCF-9ABE-D109EF248FA9}" srcOrd="0" destOrd="0" presId="urn:microsoft.com/office/officeart/2005/8/layout/hierarchy2"/>
    <dgm:cxn modelId="{69BC7F4C-BA91-4A88-99BE-42BE8057F21E}" type="presParOf" srcId="{420BF697-920C-4919-9453-E9B2011D8EC3}" destId="{68AE302C-151B-45CF-BED8-901F57171E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CB4AF-5C56-4F92-BA59-17B36F4C94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0FC9C-956D-4250-ABF0-E5C48CE57639}">
      <dgm:prSet phldrT="[Text]"/>
      <dgm:spPr/>
      <dgm:t>
        <a:bodyPr/>
        <a:lstStyle/>
        <a:p>
          <a:r>
            <a:rPr lang="en-US" dirty="0"/>
            <a:t>Association</a:t>
          </a:r>
        </a:p>
      </dgm:t>
    </dgm:pt>
    <dgm:pt modelId="{6338BFC5-D457-4E49-A993-4DC89E789C67}" type="parTrans" cxnId="{7F21098C-436E-4CDA-A30D-DCB2C4B6572B}">
      <dgm:prSet/>
      <dgm:spPr/>
      <dgm:t>
        <a:bodyPr/>
        <a:lstStyle/>
        <a:p>
          <a:endParaRPr lang="en-US"/>
        </a:p>
      </dgm:t>
    </dgm:pt>
    <dgm:pt modelId="{BA8C761B-D9C4-487A-9B66-B77F3D9FD366}" type="sibTrans" cxnId="{7F21098C-436E-4CDA-A30D-DCB2C4B6572B}">
      <dgm:prSet/>
      <dgm:spPr/>
      <dgm:t>
        <a:bodyPr/>
        <a:lstStyle/>
        <a:p>
          <a:endParaRPr lang="en-US"/>
        </a:p>
      </dgm:t>
    </dgm:pt>
    <dgm:pt modelId="{9CC16A4F-2913-4750-8E8E-135628914D1F}">
      <dgm:prSet phldrT="[Text]"/>
      <dgm:spPr/>
      <dgm:t>
        <a:bodyPr/>
        <a:lstStyle/>
        <a:p>
          <a:r>
            <a:rPr lang="en-US" dirty="0"/>
            <a:t>Composition</a:t>
          </a:r>
        </a:p>
      </dgm:t>
    </dgm:pt>
    <dgm:pt modelId="{047F2B32-3C0E-4F88-9E7E-0C3353CCE5DC}" type="parTrans" cxnId="{8F2915CC-B8A7-4896-ACFF-201796C2898A}">
      <dgm:prSet/>
      <dgm:spPr/>
      <dgm:t>
        <a:bodyPr/>
        <a:lstStyle/>
        <a:p>
          <a:endParaRPr lang="en-US"/>
        </a:p>
      </dgm:t>
    </dgm:pt>
    <dgm:pt modelId="{1316EDDD-1CB4-40F4-A369-38ABDC5282AA}" type="sibTrans" cxnId="{8F2915CC-B8A7-4896-ACFF-201796C2898A}">
      <dgm:prSet/>
      <dgm:spPr/>
      <dgm:t>
        <a:bodyPr/>
        <a:lstStyle/>
        <a:p>
          <a:endParaRPr lang="en-US"/>
        </a:p>
      </dgm:t>
    </dgm:pt>
    <dgm:pt modelId="{8B5331AD-AE8E-42C6-A517-8CDB2E92645A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E18CDB1F-1F75-4CF3-82E6-34B4C1308457}" type="parTrans" cxnId="{DEB3DA11-BB9A-437D-B7AE-7BE1A5943377}">
      <dgm:prSet/>
      <dgm:spPr/>
      <dgm:t>
        <a:bodyPr/>
        <a:lstStyle/>
        <a:p>
          <a:endParaRPr lang="en-US"/>
        </a:p>
      </dgm:t>
    </dgm:pt>
    <dgm:pt modelId="{2AF0C0C3-B8DA-4CF1-A553-509E1D7951FD}" type="sibTrans" cxnId="{DEB3DA11-BB9A-437D-B7AE-7BE1A5943377}">
      <dgm:prSet/>
      <dgm:spPr/>
      <dgm:t>
        <a:bodyPr/>
        <a:lstStyle/>
        <a:p>
          <a:endParaRPr lang="en-US"/>
        </a:p>
      </dgm:t>
    </dgm:pt>
    <dgm:pt modelId="{2436BCD0-F95E-4709-B37B-14D254CA08A4}" type="pres">
      <dgm:prSet presAssocID="{503CB4AF-5C56-4F92-BA59-17B36F4C94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A111EF-8DD8-4EE3-8FF6-F3A1651F3F77}" type="pres">
      <dgm:prSet presAssocID="{4010FC9C-956D-4250-ABF0-E5C48CE57639}" presName="hierRoot1" presStyleCnt="0">
        <dgm:presLayoutVars>
          <dgm:hierBranch val="init"/>
        </dgm:presLayoutVars>
      </dgm:prSet>
      <dgm:spPr/>
    </dgm:pt>
    <dgm:pt modelId="{8C404A93-8F41-43C4-ABA8-C39D3363C9BE}" type="pres">
      <dgm:prSet presAssocID="{4010FC9C-956D-4250-ABF0-E5C48CE57639}" presName="rootComposite1" presStyleCnt="0"/>
      <dgm:spPr/>
    </dgm:pt>
    <dgm:pt modelId="{D1709C52-DDF6-45E6-BB71-D6F34D3F2D17}" type="pres">
      <dgm:prSet presAssocID="{4010FC9C-956D-4250-ABF0-E5C48CE57639}" presName="rootText1" presStyleLbl="node0" presStyleIdx="0" presStyleCnt="1" custLinFactNeighborX="2706" custLinFactNeighborY="-12175">
        <dgm:presLayoutVars>
          <dgm:chPref val="3"/>
        </dgm:presLayoutVars>
      </dgm:prSet>
      <dgm:spPr/>
    </dgm:pt>
    <dgm:pt modelId="{62990631-B54E-4C89-BCD9-A92F405C3AB8}" type="pres">
      <dgm:prSet presAssocID="{4010FC9C-956D-4250-ABF0-E5C48CE57639}" presName="rootConnector1" presStyleLbl="node1" presStyleIdx="0" presStyleCnt="0"/>
      <dgm:spPr/>
    </dgm:pt>
    <dgm:pt modelId="{4C21A5AA-F29E-4ED8-93AC-72B1F4A2D336}" type="pres">
      <dgm:prSet presAssocID="{4010FC9C-956D-4250-ABF0-E5C48CE57639}" presName="hierChild2" presStyleCnt="0"/>
      <dgm:spPr/>
    </dgm:pt>
    <dgm:pt modelId="{5E8E5134-0B3E-4CC7-9384-431E912997FB}" type="pres">
      <dgm:prSet presAssocID="{047F2B32-3C0E-4F88-9E7E-0C3353CCE5DC}" presName="Name37" presStyleLbl="parChTrans1D2" presStyleIdx="0" presStyleCnt="2"/>
      <dgm:spPr/>
    </dgm:pt>
    <dgm:pt modelId="{70529477-57C3-4356-8EF8-5AC5A293B338}" type="pres">
      <dgm:prSet presAssocID="{9CC16A4F-2913-4750-8E8E-135628914D1F}" presName="hierRoot2" presStyleCnt="0">
        <dgm:presLayoutVars>
          <dgm:hierBranch val="init"/>
        </dgm:presLayoutVars>
      </dgm:prSet>
      <dgm:spPr/>
    </dgm:pt>
    <dgm:pt modelId="{C245F7B9-BA13-4FFD-87E2-5A8F76D94E90}" type="pres">
      <dgm:prSet presAssocID="{9CC16A4F-2913-4750-8E8E-135628914D1F}" presName="rootComposite" presStyleCnt="0"/>
      <dgm:spPr/>
    </dgm:pt>
    <dgm:pt modelId="{826CA3C9-6241-4401-80AF-29673BC34A25}" type="pres">
      <dgm:prSet presAssocID="{9CC16A4F-2913-4750-8E8E-135628914D1F}" presName="rootText" presStyleLbl="node2" presStyleIdx="0" presStyleCnt="2">
        <dgm:presLayoutVars>
          <dgm:chPref val="3"/>
        </dgm:presLayoutVars>
      </dgm:prSet>
      <dgm:spPr/>
    </dgm:pt>
    <dgm:pt modelId="{03561F46-4C96-44B8-A472-8049817ECA55}" type="pres">
      <dgm:prSet presAssocID="{9CC16A4F-2913-4750-8E8E-135628914D1F}" presName="rootConnector" presStyleLbl="node2" presStyleIdx="0" presStyleCnt="2"/>
      <dgm:spPr/>
    </dgm:pt>
    <dgm:pt modelId="{33A8CD63-B777-498B-91E4-CAF05284DFB7}" type="pres">
      <dgm:prSet presAssocID="{9CC16A4F-2913-4750-8E8E-135628914D1F}" presName="hierChild4" presStyleCnt="0"/>
      <dgm:spPr/>
    </dgm:pt>
    <dgm:pt modelId="{BC798176-976E-432F-B53D-FC2B116DD1ED}" type="pres">
      <dgm:prSet presAssocID="{9CC16A4F-2913-4750-8E8E-135628914D1F}" presName="hierChild5" presStyleCnt="0"/>
      <dgm:spPr/>
    </dgm:pt>
    <dgm:pt modelId="{893D38BF-1A28-4708-AFD2-46AA05C7B687}" type="pres">
      <dgm:prSet presAssocID="{E18CDB1F-1F75-4CF3-82E6-34B4C1308457}" presName="Name37" presStyleLbl="parChTrans1D2" presStyleIdx="1" presStyleCnt="2"/>
      <dgm:spPr/>
    </dgm:pt>
    <dgm:pt modelId="{CD3FB376-BD45-4DFD-A575-2E181D693884}" type="pres">
      <dgm:prSet presAssocID="{8B5331AD-AE8E-42C6-A517-8CDB2E92645A}" presName="hierRoot2" presStyleCnt="0">
        <dgm:presLayoutVars>
          <dgm:hierBranch val="init"/>
        </dgm:presLayoutVars>
      </dgm:prSet>
      <dgm:spPr/>
    </dgm:pt>
    <dgm:pt modelId="{52E0979C-90FF-4CCB-8C1B-E411E05F6A32}" type="pres">
      <dgm:prSet presAssocID="{8B5331AD-AE8E-42C6-A517-8CDB2E92645A}" presName="rootComposite" presStyleCnt="0"/>
      <dgm:spPr/>
    </dgm:pt>
    <dgm:pt modelId="{443933AF-3733-4C21-9B39-2A9C22DB064D}" type="pres">
      <dgm:prSet presAssocID="{8B5331AD-AE8E-42C6-A517-8CDB2E92645A}" presName="rootText" presStyleLbl="node2" presStyleIdx="1" presStyleCnt="2">
        <dgm:presLayoutVars>
          <dgm:chPref val="3"/>
        </dgm:presLayoutVars>
      </dgm:prSet>
      <dgm:spPr/>
    </dgm:pt>
    <dgm:pt modelId="{65C90892-779C-4FEA-9F95-B8D0DF8A9CD8}" type="pres">
      <dgm:prSet presAssocID="{8B5331AD-AE8E-42C6-A517-8CDB2E92645A}" presName="rootConnector" presStyleLbl="node2" presStyleIdx="1" presStyleCnt="2"/>
      <dgm:spPr/>
    </dgm:pt>
    <dgm:pt modelId="{604F65D2-893F-45E9-AA41-357A35E4BF9C}" type="pres">
      <dgm:prSet presAssocID="{8B5331AD-AE8E-42C6-A517-8CDB2E92645A}" presName="hierChild4" presStyleCnt="0"/>
      <dgm:spPr/>
    </dgm:pt>
    <dgm:pt modelId="{9AA6792A-B60E-4ADB-AC3A-38AED2AA3903}" type="pres">
      <dgm:prSet presAssocID="{8B5331AD-AE8E-42C6-A517-8CDB2E92645A}" presName="hierChild5" presStyleCnt="0"/>
      <dgm:spPr/>
    </dgm:pt>
    <dgm:pt modelId="{96A16819-C3A6-4872-829A-D0FC610F5766}" type="pres">
      <dgm:prSet presAssocID="{4010FC9C-956D-4250-ABF0-E5C48CE57639}" presName="hierChild3" presStyleCnt="0"/>
      <dgm:spPr/>
    </dgm:pt>
  </dgm:ptLst>
  <dgm:cxnLst>
    <dgm:cxn modelId="{E6833A0E-D88D-41BB-A268-ADD933D62C0C}" type="presOf" srcId="{047F2B32-3C0E-4F88-9E7E-0C3353CCE5DC}" destId="{5E8E5134-0B3E-4CC7-9384-431E912997FB}" srcOrd="0" destOrd="0" presId="urn:microsoft.com/office/officeart/2005/8/layout/orgChart1"/>
    <dgm:cxn modelId="{B7BC5611-43B2-4E69-BA42-1D1F30DFADCF}" type="presOf" srcId="{503CB4AF-5C56-4F92-BA59-17B36F4C946E}" destId="{2436BCD0-F95E-4709-B37B-14D254CA08A4}" srcOrd="0" destOrd="0" presId="urn:microsoft.com/office/officeart/2005/8/layout/orgChart1"/>
    <dgm:cxn modelId="{DEB3DA11-BB9A-437D-B7AE-7BE1A5943377}" srcId="{4010FC9C-956D-4250-ABF0-E5C48CE57639}" destId="{8B5331AD-AE8E-42C6-A517-8CDB2E92645A}" srcOrd="1" destOrd="0" parTransId="{E18CDB1F-1F75-4CF3-82E6-34B4C1308457}" sibTransId="{2AF0C0C3-B8DA-4CF1-A553-509E1D7951FD}"/>
    <dgm:cxn modelId="{726FBB54-6315-42F9-9A5D-8768E36379DD}" type="presOf" srcId="{9CC16A4F-2913-4750-8E8E-135628914D1F}" destId="{03561F46-4C96-44B8-A472-8049817ECA55}" srcOrd="1" destOrd="0" presId="urn:microsoft.com/office/officeart/2005/8/layout/orgChart1"/>
    <dgm:cxn modelId="{86ECB15A-C6D6-400D-80E8-1B084EDF2B89}" type="presOf" srcId="{4010FC9C-956D-4250-ABF0-E5C48CE57639}" destId="{D1709C52-DDF6-45E6-BB71-D6F34D3F2D17}" srcOrd="0" destOrd="0" presId="urn:microsoft.com/office/officeart/2005/8/layout/orgChart1"/>
    <dgm:cxn modelId="{7F21098C-436E-4CDA-A30D-DCB2C4B6572B}" srcId="{503CB4AF-5C56-4F92-BA59-17B36F4C946E}" destId="{4010FC9C-956D-4250-ABF0-E5C48CE57639}" srcOrd="0" destOrd="0" parTransId="{6338BFC5-D457-4E49-A993-4DC89E789C67}" sibTransId="{BA8C761B-D9C4-487A-9B66-B77F3D9FD366}"/>
    <dgm:cxn modelId="{D73B61AE-6B6F-4518-9A1A-F9E54642149F}" type="presOf" srcId="{8B5331AD-AE8E-42C6-A517-8CDB2E92645A}" destId="{65C90892-779C-4FEA-9F95-B8D0DF8A9CD8}" srcOrd="1" destOrd="0" presId="urn:microsoft.com/office/officeart/2005/8/layout/orgChart1"/>
    <dgm:cxn modelId="{7DED7AAE-0A63-4285-AFDD-C8407BA7796F}" type="presOf" srcId="{9CC16A4F-2913-4750-8E8E-135628914D1F}" destId="{826CA3C9-6241-4401-80AF-29673BC34A25}" srcOrd="0" destOrd="0" presId="urn:microsoft.com/office/officeart/2005/8/layout/orgChart1"/>
    <dgm:cxn modelId="{8F2915CC-B8A7-4896-ACFF-201796C2898A}" srcId="{4010FC9C-956D-4250-ABF0-E5C48CE57639}" destId="{9CC16A4F-2913-4750-8E8E-135628914D1F}" srcOrd="0" destOrd="0" parTransId="{047F2B32-3C0E-4F88-9E7E-0C3353CCE5DC}" sibTransId="{1316EDDD-1CB4-40F4-A369-38ABDC5282AA}"/>
    <dgm:cxn modelId="{2A3B17CE-A165-4452-A935-531776AF106E}" type="presOf" srcId="{E18CDB1F-1F75-4CF3-82E6-34B4C1308457}" destId="{893D38BF-1A28-4708-AFD2-46AA05C7B687}" srcOrd="0" destOrd="0" presId="urn:microsoft.com/office/officeart/2005/8/layout/orgChart1"/>
    <dgm:cxn modelId="{7145BCD8-7DA9-4CC7-98A0-54EE28214374}" type="presOf" srcId="{4010FC9C-956D-4250-ABF0-E5C48CE57639}" destId="{62990631-B54E-4C89-BCD9-A92F405C3AB8}" srcOrd="1" destOrd="0" presId="urn:microsoft.com/office/officeart/2005/8/layout/orgChart1"/>
    <dgm:cxn modelId="{1E6B25DB-F1E8-4461-90B0-7050C48EF027}" type="presOf" srcId="{8B5331AD-AE8E-42C6-A517-8CDB2E92645A}" destId="{443933AF-3733-4C21-9B39-2A9C22DB064D}" srcOrd="0" destOrd="0" presId="urn:microsoft.com/office/officeart/2005/8/layout/orgChart1"/>
    <dgm:cxn modelId="{E3F45F3C-9224-4C34-BA68-B7AA63EB760A}" type="presParOf" srcId="{2436BCD0-F95E-4709-B37B-14D254CA08A4}" destId="{1DA111EF-8DD8-4EE3-8FF6-F3A1651F3F77}" srcOrd="0" destOrd="0" presId="urn:microsoft.com/office/officeart/2005/8/layout/orgChart1"/>
    <dgm:cxn modelId="{6FD43552-6664-40F1-9CB7-7EF684F728AD}" type="presParOf" srcId="{1DA111EF-8DD8-4EE3-8FF6-F3A1651F3F77}" destId="{8C404A93-8F41-43C4-ABA8-C39D3363C9BE}" srcOrd="0" destOrd="0" presId="urn:microsoft.com/office/officeart/2005/8/layout/orgChart1"/>
    <dgm:cxn modelId="{EB6EE79F-EEB7-46FD-A1B1-9517A63CAB1D}" type="presParOf" srcId="{8C404A93-8F41-43C4-ABA8-C39D3363C9BE}" destId="{D1709C52-DDF6-45E6-BB71-D6F34D3F2D17}" srcOrd="0" destOrd="0" presId="urn:microsoft.com/office/officeart/2005/8/layout/orgChart1"/>
    <dgm:cxn modelId="{74657B71-0B67-4BD2-8209-55E76EE7A30D}" type="presParOf" srcId="{8C404A93-8F41-43C4-ABA8-C39D3363C9BE}" destId="{62990631-B54E-4C89-BCD9-A92F405C3AB8}" srcOrd="1" destOrd="0" presId="urn:microsoft.com/office/officeart/2005/8/layout/orgChart1"/>
    <dgm:cxn modelId="{47824F28-CD67-4FCA-9EF1-E583FEB9CBDD}" type="presParOf" srcId="{1DA111EF-8DD8-4EE3-8FF6-F3A1651F3F77}" destId="{4C21A5AA-F29E-4ED8-93AC-72B1F4A2D336}" srcOrd="1" destOrd="0" presId="urn:microsoft.com/office/officeart/2005/8/layout/orgChart1"/>
    <dgm:cxn modelId="{BF67E1A3-45AB-430F-BB12-2E8B3C727456}" type="presParOf" srcId="{4C21A5AA-F29E-4ED8-93AC-72B1F4A2D336}" destId="{5E8E5134-0B3E-4CC7-9384-431E912997FB}" srcOrd="0" destOrd="0" presId="urn:microsoft.com/office/officeart/2005/8/layout/orgChart1"/>
    <dgm:cxn modelId="{B8A890CE-DFD4-4893-B781-7F4874B8046F}" type="presParOf" srcId="{4C21A5AA-F29E-4ED8-93AC-72B1F4A2D336}" destId="{70529477-57C3-4356-8EF8-5AC5A293B338}" srcOrd="1" destOrd="0" presId="urn:microsoft.com/office/officeart/2005/8/layout/orgChart1"/>
    <dgm:cxn modelId="{A51BDEF4-681A-4260-93A0-15DAB21588C1}" type="presParOf" srcId="{70529477-57C3-4356-8EF8-5AC5A293B338}" destId="{C245F7B9-BA13-4FFD-87E2-5A8F76D94E90}" srcOrd="0" destOrd="0" presId="urn:microsoft.com/office/officeart/2005/8/layout/orgChart1"/>
    <dgm:cxn modelId="{1C5BA88D-3273-4809-9147-F68B73EB1084}" type="presParOf" srcId="{C245F7B9-BA13-4FFD-87E2-5A8F76D94E90}" destId="{826CA3C9-6241-4401-80AF-29673BC34A25}" srcOrd="0" destOrd="0" presId="urn:microsoft.com/office/officeart/2005/8/layout/orgChart1"/>
    <dgm:cxn modelId="{3A43F30F-5697-45E4-BEE7-83428C24CD45}" type="presParOf" srcId="{C245F7B9-BA13-4FFD-87E2-5A8F76D94E90}" destId="{03561F46-4C96-44B8-A472-8049817ECA55}" srcOrd="1" destOrd="0" presId="urn:microsoft.com/office/officeart/2005/8/layout/orgChart1"/>
    <dgm:cxn modelId="{D175E35C-20F5-42EC-891A-F15F126EEF79}" type="presParOf" srcId="{70529477-57C3-4356-8EF8-5AC5A293B338}" destId="{33A8CD63-B777-498B-91E4-CAF05284DFB7}" srcOrd="1" destOrd="0" presId="urn:microsoft.com/office/officeart/2005/8/layout/orgChart1"/>
    <dgm:cxn modelId="{ED72E1D5-EEAC-4F8A-A891-B2C5EBACF090}" type="presParOf" srcId="{70529477-57C3-4356-8EF8-5AC5A293B338}" destId="{BC798176-976E-432F-B53D-FC2B116DD1ED}" srcOrd="2" destOrd="0" presId="urn:microsoft.com/office/officeart/2005/8/layout/orgChart1"/>
    <dgm:cxn modelId="{23221422-8A27-4ED1-94F8-8EE3B9606DC9}" type="presParOf" srcId="{4C21A5AA-F29E-4ED8-93AC-72B1F4A2D336}" destId="{893D38BF-1A28-4708-AFD2-46AA05C7B687}" srcOrd="2" destOrd="0" presId="urn:microsoft.com/office/officeart/2005/8/layout/orgChart1"/>
    <dgm:cxn modelId="{519038B7-10E2-49F4-9B80-1EC317EA8FC3}" type="presParOf" srcId="{4C21A5AA-F29E-4ED8-93AC-72B1F4A2D336}" destId="{CD3FB376-BD45-4DFD-A575-2E181D693884}" srcOrd="3" destOrd="0" presId="urn:microsoft.com/office/officeart/2005/8/layout/orgChart1"/>
    <dgm:cxn modelId="{0E3ECF24-B0EE-49AB-8238-8BB8EB9A4917}" type="presParOf" srcId="{CD3FB376-BD45-4DFD-A575-2E181D693884}" destId="{52E0979C-90FF-4CCB-8C1B-E411E05F6A32}" srcOrd="0" destOrd="0" presId="urn:microsoft.com/office/officeart/2005/8/layout/orgChart1"/>
    <dgm:cxn modelId="{4D7E01BE-0658-4A71-ADB2-B2AAF267CED5}" type="presParOf" srcId="{52E0979C-90FF-4CCB-8C1B-E411E05F6A32}" destId="{443933AF-3733-4C21-9B39-2A9C22DB064D}" srcOrd="0" destOrd="0" presId="urn:microsoft.com/office/officeart/2005/8/layout/orgChart1"/>
    <dgm:cxn modelId="{B24B5827-FD90-4362-BAB7-FF2B8AEE1CFD}" type="presParOf" srcId="{52E0979C-90FF-4CCB-8C1B-E411E05F6A32}" destId="{65C90892-779C-4FEA-9F95-B8D0DF8A9CD8}" srcOrd="1" destOrd="0" presId="urn:microsoft.com/office/officeart/2005/8/layout/orgChart1"/>
    <dgm:cxn modelId="{D81A7E2D-92D7-47AC-A62A-5A1D788985D4}" type="presParOf" srcId="{CD3FB376-BD45-4DFD-A575-2E181D693884}" destId="{604F65D2-893F-45E9-AA41-357A35E4BF9C}" srcOrd="1" destOrd="0" presId="urn:microsoft.com/office/officeart/2005/8/layout/orgChart1"/>
    <dgm:cxn modelId="{2A75AA22-104A-4FE1-B925-8970A98DE1D6}" type="presParOf" srcId="{CD3FB376-BD45-4DFD-A575-2E181D693884}" destId="{9AA6792A-B60E-4ADB-AC3A-38AED2AA3903}" srcOrd="2" destOrd="0" presId="urn:microsoft.com/office/officeart/2005/8/layout/orgChart1"/>
    <dgm:cxn modelId="{EAE9E241-1798-41B2-84EE-2EE8ED60E11F}" type="presParOf" srcId="{1DA111EF-8DD8-4EE3-8FF6-F3A1651F3F77}" destId="{96A16819-C3A6-4872-829A-D0FC610F5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AC85BF-F74E-427B-8363-3AB5C48B94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0BDD3-181D-4C05-8A1A-DF8BE297D255}">
      <dgm:prSet phldrT="[Text]"/>
      <dgm:spPr/>
      <dgm:t>
        <a:bodyPr/>
        <a:lstStyle/>
        <a:p>
          <a:r>
            <a:rPr lang="en-US" dirty="0"/>
            <a:t>Mobile Phone</a:t>
          </a:r>
        </a:p>
      </dgm:t>
    </dgm:pt>
    <dgm:pt modelId="{EC5976C2-61F8-4D8D-90B8-455187D03A81}" type="parTrans" cxnId="{CAD4A8E6-725A-46A6-8F34-E8B9361DEEA6}">
      <dgm:prSet/>
      <dgm:spPr/>
      <dgm:t>
        <a:bodyPr/>
        <a:lstStyle/>
        <a:p>
          <a:endParaRPr lang="en-US"/>
        </a:p>
      </dgm:t>
    </dgm:pt>
    <dgm:pt modelId="{2C9421AB-35F6-4662-8450-7C02D05F1EF5}" type="sibTrans" cxnId="{CAD4A8E6-725A-46A6-8F34-E8B9361DEEA6}">
      <dgm:prSet/>
      <dgm:spPr/>
      <dgm:t>
        <a:bodyPr/>
        <a:lstStyle/>
        <a:p>
          <a:endParaRPr lang="en-US"/>
        </a:p>
      </dgm:t>
    </dgm:pt>
    <dgm:pt modelId="{99DE939E-63E2-4F69-A241-580284E447CF}">
      <dgm:prSet phldrT="[Text]"/>
      <dgm:spPr/>
      <dgm:t>
        <a:bodyPr/>
        <a:lstStyle/>
        <a:p>
          <a:r>
            <a:rPr lang="en-US" dirty="0" err="1"/>
            <a:t>IPhone</a:t>
          </a:r>
          <a:endParaRPr lang="en-US" dirty="0"/>
        </a:p>
      </dgm:t>
    </dgm:pt>
    <dgm:pt modelId="{3E8EA92A-5A07-47C8-BC94-5153A2BB29CB}" type="parTrans" cxnId="{C49CDE4A-7BC7-40C2-9339-844C95E67578}">
      <dgm:prSet/>
      <dgm:spPr/>
      <dgm:t>
        <a:bodyPr/>
        <a:lstStyle/>
        <a:p>
          <a:endParaRPr lang="en-US"/>
        </a:p>
      </dgm:t>
    </dgm:pt>
    <dgm:pt modelId="{8730A9CB-22E0-47D3-B918-3E196C8C819F}" type="sibTrans" cxnId="{C49CDE4A-7BC7-40C2-9339-844C95E67578}">
      <dgm:prSet/>
      <dgm:spPr/>
      <dgm:t>
        <a:bodyPr/>
        <a:lstStyle/>
        <a:p>
          <a:endParaRPr lang="en-US"/>
        </a:p>
      </dgm:t>
    </dgm:pt>
    <dgm:pt modelId="{9C18B6BD-B3FB-45DE-9D1A-A4A283D95346}">
      <dgm:prSet phldrT="[Text]"/>
      <dgm:spPr/>
      <dgm:t>
        <a:bodyPr/>
        <a:lstStyle/>
        <a:p>
          <a:r>
            <a:rPr lang="en-US" dirty="0"/>
            <a:t>Samsung</a:t>
          </a:r>
        </a:p>
      </dgm:t>
    </dgm:pt>
    <dgm:pt modelId="{A4385BF4-B685-4724-B18A-4CF569616A78}" type="sibTrans" cxnId="{985053E2-CDB6-4855-AB52-DAF4E0F3EC7C}">
      <dgm:prSet/>
      <dgm:spPr/>
      <dgm:t>
        <a:bodyPr/>
        <a:lstStyle/>
        <a:p>
          <a:endParaRPr lang="en-US"/>
        </a:p>
      </dgm:t>
    </dgm:pt>
    <dgm:pt modelId="{B6667402-92A4-4A06-8F7B-245B6DC46856}" type="parTrans" cxnId="{985053E2-CDB6-4855-AB52-DAF4E0F3EC7C}">
      <dgm:prSet/>
      <dgm:spPr/>
      <dgm:t>
        <a:bodyPr/>
        <a:lstStyle/>
        <a:p>
          <a:endParaRPr lang="en-US"/>
        </a:p>
      </dgm:t>
    </dgm:pt>
    <dgm:pt modelId="{A704B70B-F1B7-4164-A6FC-88083EF684F1}">
      <dgm:prSet phldrT="[Text]"/>
      <dgm:spPr/>
      <dgm:t>
        <a:bodyPr/>
        <a:lstStyle/>
        <a:p>
          <a:r>
            <a:rPr lang="en-US" dirty="0"/>
            <a:t>OnePlus</a:t>
          </a:r>
        </a:p>
      </dgm:t>
    </dgm:pt>
    <dgm:pt modelId="{E2C2B9F9-DDE0-499D-8555-CF9FBF6B92BF}" type="sibTrans" cxnId="{88FE3505-9174-4A84-BF28-B0FC18E8456A}">
      <dgm:prSet/>
      <dgm:spPr/>
      <dgm:t>
        <a:bodyPr/>
        <a:lstStyle/>
        <a:p>
          <a:endParaRPr lang="en-US"/>
        </a:p>
      </dgm:t>
    </dgm:pt>
    <dgm:pt modelId="{AB341EE0-D46D-441E-A043-47F96CA50FA5}" type="parTrans" cxnId="{88FE3505-9174-4A84-BF28-B0FC18E8456A}">
      <dgm:prSet/>
      <dgm:spPr/>
      <dgm:t>
        <a:bodyPr/>
        <a:lstStyle/>
        <a:p>
          <a:endParaRPr lang="en-US"/>
        </a:p>
      </dgm:t>
    </dgm:pt>
    <dgm:pt modelId="{52066A35-B53D-4AF5-88E1-72ADA5F1E6CD}" type="pres">
      <dgm:prSet presAssocID="{F1AC85BF-F74E-427B-8363-3AB5C48B94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17D1BB-2103-457C-BF42-FC91ED67847C}" type="pres">
      <dgm:prSet presAssocID="{AFD0BDD3-181D-4C05-8A1A-DF8BE297D255}" presName="hierRoot1" presStyleCnt="0">
        <dgm:presLayoutVars>
          <dgm:hierBranch val="init"/>
        </dgm:presLayoutVars>
      </dgm:prSet>
      <dgm:spPr/>
    </dgm:pt>
    <dgm:pt modelId="{5B2C713C-F7EF-47C1-AC31-CDF94995A3C3}" type="pres">
      <dgm:prSet presAssocID="{AFD0BDD3-181D-4C05-8A1A-DF8BE297D255}" presName="rootComposite1" presStyleCnt="0"/>
      <dgm:spPr/>
    </dgm:pt>
    <dgm:pt modelId="{54B49575-BAF2-4871-92B2-6E2DD51F9B2F}" type="pres">
      <dgm:prSet presAssocID="{AFD0BDD3-181D-4C05-8A1A-DF8BE297D255}" presName="rootText1" presStyleLbl="node0" presStyleIdx="0" presStyleCnt="1">
        <dgm:presLayoutVars>
          <dgm:chPref val="3"/>
        </dgm:presLayoutVars>
      </dgm:prSet>
      <dgm:spPr/>
    </dgm:pt>
    <dgm:pt modelId="{338C7BA1-485F-436D-B187-3472FF40E4B7}" type="pres">
      <dgm:prSet presAssocID="{AFD0BDD3-181D-4C05-8A1A-DF8BE297D255}" presName="rootConnector1" presStyleLbl="node1" presStyleIdx="0" presStyleCnt="0"/>
      <dgm:spPr/>
    </dgm:pt>
    <dgm:pt modelId="{D9280EF3-E824-4D7B-979D-1EF3CD2B66EC}" type="pres">
      <dgm:prSet presAssocID="{AFD0BDD3-181D-4C05-8A1A-DF8BE297D255}" presName="hierChild2" presStyleCnt="0"/>
      <dgm:spPr/>
    </dgm:pt>
    <dgm:pt modelId="{D0F07669-B7AA-4AC6-9FF8-008940F113BA}" type="pres">
      <dgm:prSet presAssocID="{3E8EA92A-5A07-47C8-BC94-5153A2BB29CB}" presName="Name37" presStyleLbl="parChTrans1D2" presStyleIdx="0" presStyleCnt="3"/>
      <dgm:spPr/>
    </dgm:pt>
    <dgm:pt modelId="{E7F43009-F8A3-46BD-B0A4-ABE0EED1B6F3}" type="pres">
      <dgm:prSet presAssocID="{99DE939E-63E2-4F69-A241-580284E447CF}" presName="hierRoot2" presStyleCnt="0">
        <dgm:presLayoutVars>
          <dgm:hierBranch val="init"/>
        </dgm:presLayoutVars>
      </dgm:prSet>
      <dgm:spPr/>
    </dgm:pt>
    <dgm:pt modelId="{E785E281-220F-47B4-9B92-EDC457707613}" type="pres">
      <dgm:prSet presAssocID="{99DE939E-63E2-4F69-A241-580284E447CF}" presName="rootComposite" presStyleCnt="0"/>
      <dgm:spPr/>
    </dgm:pt>
    <dgm:pt modelId="{6B5ED484-CC2B-460B-A738-3D45499C7317}" type="pres">
      <dgm:prSet presAssocID="{99DE939E-63E2-4F69-A241-580284E447CF}" presName="rootText" presStyleLbl="node2" presStyleIdx="0" presStyleCnt="3">
        <dgm:presLayoutVars>
          <dgm:chPref val="3"/>
        </dgm:presLayoutVars>
      </dgm:prSet>
      <dgm:spPr/>
    </dgm:pt>
    <dgm:pt modelId="{E50D8972-AF62-477C-8B50-A90468AB1466}" type="pres">
      <dgm:prSet presAssocID="{99DE939E-63E2-4F69-A241-580284E447CF}" presName="rootConnector" presStyleLbl="node2" presStyleIdx="0" presStyleCnt="3"/>
      <dgm:spPr/>
    </dgm:pt>
    <dgm:pt modelId="{716878E9-0755-4684-BE1A-1092D027E96F}" type="pres">
      <dgm:prSet presAssocID="{99DE939E-63E2-4F69-A241-580284E447CF}" presName="hierChild4" presStyleCnt="0"/>
      <dgm:spPr/>
    </dgm:pt>
    <dgm:pt modelId="{365DF142-848B-4E3B-BCF2-DE18F6E040D2}" type="pres">
      <dgm:prSet presAssocID="{99DE939E-63E2-4F69-A241-580284E447CF}" presName="hierChild5" presStyleCnt="0"/>
      <dgm:spPr/>
    </dgm:pt>
    <dgm:pt modelId="{9A902257-DB5D-40D1-9890-9C3D84F67CEC}" type="pres">
      <dgm:prSet presAssocID="{AB341EE0-D46D-441E-A043-47F96CA50FA5}" presName="Name37" presStyleLbl="parChTrans1D2" presStyleIdx="1" presStyleCnt="3"/>
      <dgm:spPr/>
    </dgm:pt>
    <dgm:pt modelId="{EA7E55E4-C0CC-42FF-8DAD-F563A1B6A9BA}" type="pres">
      <dgm:prSet presAssocID="{A704B70B-F1B7-4164-A6FC-88083EF684F1}" presName="hierRoot2" presStyleCnt="0">
        <dgm:presLayoutVars>
          <dgm:hierBranch val="init"/>
        </dgm:presLayoutVars>
      </dgm:prSet>
      <dgm:spPr/>
    </dgm:pt>
    <dgm:pt modelId="{D933C4A9-6A6A-4F12-9378-C2259F8D6F01}" type="pres">
      <dgm:prSet presAssocID="{A704B70B-F1B7-4164-A6FC-88083EF684F1}" presName="rootComposite" presStyleCnt="0"/>
      <dgm:spPr/>
    </dgm:pt>
    <dgm:pt modelId="{77FA0261-F13B-494C-9455-61A847B52EC1}" type="pres">
      <dgm:prSet presAssocID="{A704B70B-F1B7-4164-A6FC-88083EF684F1}" presName="rootText" presStyleLbl="node2" presStyleIdx="1" presStyleCnt="3">
        <dgm:presLayoutVars>
          <dgm:chPref val="3"/>
        </dgm:presLayoutVars>
      </dgm:prSet>
      <dgm:spPr/>
    </dgm:pt>
    <dgm:pt modelId="{C15AA515-0DE3-42CF-B777-35D9DFDA8577}" type="pres">
      <dgm:prSet presAssocID="{A704B70B-F1B7-4164-A6FC-88083EF684F1}" presName="rootConnector" presStyleLbl="node2" presStyleIdx="1" presStyleCnt="3"/>
      <dgm:spPr/>
    </dgm:pt>
    <dgm:pt modelId="{C52D2A8C-AF27-42FF-9EA7-8D1A4426EB54}" type="pres">
      <dgm:prSet presAssocID="{A704B70B-F1B7-4164-A6FC-88083EF684F1}" presName="hierChild4" presStyleCnt="0"/>
      <dgm:spPr/>
    </dgm:pt>
    <dgm:pt modelId="{307C6F8C-C687-4570-BF7E-E0567FCDED7D}" type="pres">
      <dgm:prSet presAssocID="{A704B70B-F1B7-4164-A6FC-88083EF684F1}" presName="hierChild5" presStyleCnt="0"/>
      <dgm:spPr/>
    </dgm:pt>
    <dgm:pt modelId="{2622CFE1-52A9-4F02-AD02-993407EA7025}" type="pres">
      <dgm:prSet presAssocID="{B6667402-92A4-4A06-8F7B-245B6DC46856}" presName="Name37" presStyleLbl="parChTrans1D2" presStyleIdx="2" presStyleCnt="3"/>
      <dgm:spPr/>
    </dgm:pt>
    <dgm:pt modelId="{9EE03CB1-29E7-4C27-AD64-4E421A018D74}" type="pres">
      <dgm:prSet presAssocID="{9C18B6BD-B3FB-45DE-9D1A-A4A283D95346}" presName="hierRoot2" presStyleCnt="0">
        <dgm:presLayoutVars>
          <dgm:hierBranch val="init"/>
        </dgm:presLayoutVars>
      </dgm:prSet>
      <dgm:spPr/>
    </dgm:pt>
    <dgm:pt modelId="{EB975630-236E-4714-BE4B-3CD89507E472}" type="pres">
      <dgm:prSet presAssocID="{9C18B6BD-B3FB-45DE-9D1A-A4A283D95346}" presName="rootComposite" presStyleCnt="0"/>
      <dgm:spPr/>
    </dgm:pt>
    <dgm:pt modelId="{FEEAC621-964C-4035-8975-5FE18300810E}" type="pres">
      <dgm:prSet presAssocID="{9C18B6BD-B3FB-45DE-9D1A-A4A283D95346}" presName="rootText" presStyleLbl="node2" presStyleIdx="2" presStyleCnt="3">
        <dgm:presLayoutVars>
          <dgm:chPref val="3"/>
        </dgm:presLayoutVars>
      </dgm:prSet>
      <dgm:spPr/>
    </dgm:pt>
    <dgm:pt modelId="{E833743E-D40D-4C4B-B7C3-EF188FC7D079}" type="pres">
      <dgm:prSet presAssocID="{9C18B6BD-B3FB-45DE-9D1A-A4A283D95346}" presName="rootConnector" presStyleLbl="node2" presStyleIdx="2" presStyleCnt="3"/>
      <dgm:spPr/>
    </dgm:pt>
    <dgm:pt modelId="{D1090F6F-E5B8-417E-87B1-49B6A3E750C5}" type="pres">
      <dgm:prSet presAssocID="{9C18B6BD-B3FB-45DE-9D1A-A4A283D95346}" presName="hierChild4" presStyleCnt="0"/>
      <dgm:spPr/>
    </dgm:pt>
    <dgm:pt modelId="{7733F89F-241B-478F-9998-BC037E06273E}" type="pres">
      <dgm:prSet presAssocID="{9C18B6BD-B3FB-45DE-9D1A-A4A283D95346}" presName="hierChild5" presStyleCnt="0"/>
      <dgm:spPr/>
    </dgm:pt>
    <dgm:pt modelId="{551CFEF1-CA23-46F0-B5DC-4270104E9087}" type="pres">
      <dgm:prSet presAssocID="{AFD0BDD3-181D-4C05-8A1A-DF8BE297D255}" presName="hierChild3" presStyleCnt="0"/>
      <dgm:spPr/>
    </dgm:pt>
  </dgm:ptLst>
  <dgm:cxnLst>
    <dgm:cxn modelId="{F7605F02-9A6C-4934-8614-E9655B7BA4B6}" type="presOf" srcId="{99DE939E-63E2-4F69-A241-580284E447CF}" destId="{E50D8972-AF62-477C-8B50-A90468AB1466}" srcOrd="1" destOrd="0" presId="urn:microsoft.com/office/officeart/2005/8/layout/orgChart1"/>
    <dgm:cxn modelId="{88FE3505-9174-4A84-BF28-B0FC18E8456A}" srcId="{AFD0BDD3-181D-4C05-8A1A-DF8BE297D255}" destId="{A704B70B-F1B7-4164-A6FC-88083EF684F1}" srcOrd="1" destOrd="0" parTransId="{AB341EE0-D46D-441E-A043-47F96CA50FA5}" sibTransId="{E2C2B9F9-DDE0-499D-8555-CF9FBF6B92BF}"/>
    <dgm:cxn modelId="{FF40C616-F9B2-4736-8E1E-178BBDDA184B}" type="presOf" srcId="{F1AC85BF-F74E-427B-8363-3AB5C48B948F}" destId="{52066A35-B53D-4AF5-88E1-72ADA5F1E6CD}" srcOrd="0" destOrd="0" presId="urn:microsoft.com/office/officeart/2005/8/layout/orgChart1"/>
    <dgm:cxn modelId="{4C782F19-1E2A-48E4-A371-4A83CB10150B}" type="presOf" srcId="{99DE939E-63E2-4F69-A241-580284E447CF}" destId="{6B5ED484-CC2B-460B-A738-3D45499C7317}" srcOrd="0" destOrd="0" presId="urn:microsoft.com/office/officeart/2005/8/layout/orgChart1"/>
    <dgm:cxn modelId="{EDB1321E-6200-458F-B0F2-0141C4B881A0}" type="presOf" srcId="{AB341EE0-D46D-441E-A043-47F96CA50FA5}" destId="{9A902257-DB5D-40D1-9890-9C3D84F67CEC}" srcOrd="0" destOrd="0" presId="urn:microsoft.com/office/officeart/2005/8/layout/orgChart1"/>
    <dgm:cxn modelId="{16B25E46-2513-44E6-9090-16E16D81D3BE}" type="presOf" srcId="{9C18B6BD-B3FB-45DE-9D1A-A4A283D95346}" destId="{E833743E-D40D-4C4B-B7C3-EF188FC7D079}" srcOrd="1" destOrd="0" presId="urn:microsoft.com/office/officeart/2005/8/layout/orgChart1"/>
    <dgm:cxn modelId="{C49CDE4A-7BC7-40C2-9339-844C95E67578}" srcId="{AFD0BDD3-181D-4C05-8A1A-DF8BE297D255}" destId="{99DE939E-63E2-4F69-A241-580284E447CF}" srcOrd="0" destOrd="0" parTransId="{3E8EA92A-5A07-47C8-BC94-5153A2BB29CB}" sibTransId="{8730A9CB-22E0-47D3-B918-3E196C8C819F}"/>
    <dgm:cxn modelId="{8683824B-0C32-45A1-8787-1F9D372086FB}" type="presOf" srcId="{A704B70B-F1B7-4164-A6FC-88083EF684F1}" destId="{C15AA515-0DE3-42CF-B777-35D9DFDA8577}" srcOrd="1" destOrd="0" presId="urn:microsoft.com/office/officeart/2005/8/layout/orgChart1"/>
    <dgm:cxn modelId="{8B1F0350-88ED-43C7-95F8-96FA298772CA}" type="presOf" srcId="{B6667402-92A4-4A06-8F7B-245B6DC46856}" destId="{2622CFE1-52A9-4F02-AD02-993407EA7025}" srcOrd="0" destOrd="0" presId="urn:microsoft.com/office/officeart/2005/8/layout/orgChart1"/>
    <dgm:cxn modelId="{1EB2AC71-E6F0-481F-A297-85A0D5D0A5A9}" type="presOf" srcId="{3E8EA92A-5A07-47C8-BC94-5153A2BB29CB}" destId="{D0F07669-B7AA-4AC6-9FF8-008940F113BA}" srcOrd="0" destOrd="0" presId="urn:microsoft.com/office/officeart/2005/8/layout/orgChart1"/>
    <dgm:cxn modelId="{B06B1B96-21CE-46D7-A5C7-DCCE4D86F90D}" type="presOf" srcId="{AFD0BDD3-181D-4C05-8A1A-DF8BE297D255}" destId="{338C7BA1-485F-436D-B187-3472FF40E4B7}" srcOrd="1" destOrd="0" presId="urn:microsoft.com/office/officeart/2005/8/layout/orgChart1"/>
    <dgm:cxn modelId="{FFA4D8B0-506B-46BD-9945-91E8C908A6BA}" type="presOf" srcId="{A704B70B-F1B7-4164-A6FC-88083EF684F1}" destId="{77FA0261-F13B-494C-9455-61A847B52EC1}" srcOrd="0" destOrd="0" presId="urn:microsoft.com/office/officeart/2005/8/layout/orgChart1"/>
    <dgm:cxn modelId="{985053E2-CDB6-4855-AB52-DAF4E0F3EC7C}" srcId="{AFD0BDD3-181D-4C05-8A1A-DF8BE297D255}" destId="{9C18B6BD-B3FB-45DE-9D1A-A4A283D95346}" srcOrd="2" destOrd="0" parTransId="{B6667402-92A4-4A06-8F7B-245B6DC46856}" sibTransId="{A4385BF4-B685-4724-B18A-4CF569616A78}"/>
    <dgm:cxn modelId="{23C84FE3-E7C4-4D55-87AA-04819046BC73}" type="presOf" srcId="{AFD0BDD3-181D-4C05-8A1A-DF8BE297D255}" destId="{54B49575-BAF2-4871-92B2-6E2DD51F9B2F}" srcOrd="0" destOrd="0" presId="urn:microsoft.com/office/officeart/2005/8/layout/orgChart1"/>
    <dgm:cxn modelId="{0C4192E4-580E-45F2-960B-FCEE23B76960}" type="presOf" srcId="{9C18B6BD-B3FB-45DE-9D1A-A4A283D95346}" destId="{FEEAC621-964C-4035-8975-5FE18300810E}" srcOrd="0" destOrd="0" presId="urn:microsoft.com/office/officeart/2005/8/layout/orgChart1"/>
    <dgm:cxn modelId="{CAD4A8E6-725A-46A6-8F34-E8B9361DEEA6}" srcId="{F1AC85BF-F74E-427B-8363-3AB5C48B948F}" destId="{AFD0BDD3-181D-4C05-8A1A-DF8BE297D255}" srcOrd="0" destOrd="0" parTransId="{EC5976C2-61F8-4D8D-90B8-455187D03A81}" sibTransId="{2C9421AB-35F6-4662-8450-7C02D05F1EF5}"/>
    <dgm:cxn modelId="{C85CE439-C465-4E81-B28A-147B1856BAB6}" type="presParOf" srcId="{52066A35-B53D-4AF5-88E1-72ADA5F1E6CD}" destId="{3217D1BB-2103-457C-BF42-FC91ED67847C}" srcOrd="0" destOrd="0" presId="urn:microsoft.com/office/officeart/2005/8/layout/orgChart1"/>
    <dgm:cxn modelId="{20DD3C59-4570-4D0D-B896-EB4257317556}" type="presParOf" srcId="{3217D1BB-2103-457C-BF42-FC91ED67847C}" destId="{5B2C713C-F7EF-47C1-AC31-CDF94995A3C3}" srcOrd="0" destOrd="0" presId="urn:microsoft.com/office/officeart/2005/8/layout/orgChart1"/>
    <dgm:cxn modelId="{048F69D3-320C-4FF7-AF5D-D79DCE2163F7}" type="presParOf" srcId="{5B2C713C-F7EF-47C1-AC31-CDF94995A3C3}" destId="{54B49575-BAF2-4871-92B2-6E2DD51F9B2F}" srcOrd="0" destOrd="0" presId="urn:microsoft.com/office/officeart/2005/8/layout/orgChart1"/>
    <dgm:cxn modelId="{A7316246-3FBE-48A9-82FB-C253FC55701A}" type="presParOf" srcId="{5B2C713C-F7EF-47C1-AC31-CDF94995A3C3}" destId="{338C7BA1-485F-436D-B187-3472FF40E4B7}" srcOrd="1" destOrd="0" presId="urn:microsoft.com/office/officeart/2005/8/layout/orgChart1"/>
    <dgm:cxn modelId="{7232B605-7854-416C-AB01-B6F596858D07}" type="presParOf" srcId="{3217D1BB-2103-457C-BF42-FC91ED67847C}" destId="{D9280EF3-E824-4D7B-979D-1EF3CD2B66EC}" srcOrd="1" destOrd="0" presId="urn:microsoft.com/office/officeart/2005/8/layout/orgChart1"/>
    <dgm:cxn modelId="{44A79E64-A6B0-4E1B-95A8-C69FD2484846}" type="presParOf" srcId="{D9280EF3-E824-4D7B-979D-1EF3CD2B66EC}" destId="{D0F07669-B7AA-4AC6-9FF8-008940F113BA}" srcOrd="0" destOrd="0" presId="urn:microsoft.com/office/officeart/2005/8/layout/orgChart1"/>
    <dgm:cxn modelId="{56017FEE-BF5E-4E89-93FC-2EB8B5A44A5A}" type="presParOf" srcId="{D9280EF3-E824-4D7B-979D-1EF3CD2B66EC}" destId="{E7F43009-F8A3-46BD-B0A4-ABE0EED1B6F3}" srcOrd="1" destOrd="0" presId="urn:microsoft.com/office/officeart/2005/8/layout/orgChart1"/>
    <dgm:cxn modelId="{20789EAB-8DBD-4087-A062-1AE05F91C636}" type="presParOf" srcId="{E7F43009-F8A3-46BD-B0A4-ABE0EED1B6F3}" destId="{E785E281-220F-47B4-9B92-EDC457707613}" srcOrd="0" destOrd="0" presId="urn:microsoft.com/office/officeart/2005/8/layout/orgChart1"/>
    <dgm:cxn modelId="{0BD8F760-4E7A-42D1-B7A5-AEA3447BC448}" type="presParOf" srcId="{E785E281-220F-47B4-9B92-EDC457707613}" destId="{6B5ED484-CC2B-460B-A738-3D45499C7317}" srcOrd="0" destOrd="0" presId="urn:microsoft.com/office/officeart/2005/8/layout/orgChart1"/>
    <dgm:cxn modelId="{8AA883A2-9B4A-4CA4-B576-E3AF7363FC26}" type="presParOf" srcId="{E785E281-220F-47B4-9B92-EDC457707613}" destId="{E50D8972-AF62-477C-8B50-A90468AB1466}" srcOrd="1" destOrd="0" presId="urn:microsoft.com/office/officeart/2005/8/layout/orgChart1"/>
    <dgm:cxn modelId="{92895302-C681-476A-B34D-F1D1A7BD030D}" type="presParOf" srcId="{E7F43009-F8A3-46BD-B0A4-ABE0EED1B6F3}" destId="{716878E9-0755-4684-BE1A-1092D027E96F}" srcOrd="1" destOrd="0" presId="urn:microsoft.com/office/officeart/2005/8/layout/orgChart1"/>
    <dgm:cxn modelId="{68556323-5921-4724-8BEC-906B131EA2E5}" type="presParOf" srcId="{E7F43009-F8A3-46BD-B0A4-ABE0EED1B6F3}" destId="{365DF142-848B-4E3B-BCF2-DE18F6E040D2}" srcOrd="2" destOrd="0" presId="urn:microsoft.com/office/officeart/2005/8/layout/orgChart1"/>
    <dgm:cxn modelId="{8C538F63-849D-4BC7-8D27-705F625CFB09}" type="presParOf" srcId="{D9280EF3-E824-4D7B-979D-1EF3CD2B66EC}" destId="{9A902257-DB5D-40D1-9890-9C3D84F67CEC}" srcOrd="2" destOrd="0" presId="urn:microsoft.com/office/officeart/2005/8/layout/orgChart1"/>
    <dgm:cxn modelId="{0B2F4A29-C6D2-48B8-B726-4DD769BE534D}" type="presParOf" srcId="{D9280EF3-E824-4D7B-979D-1EF3CD2B66EC}" destId="{EA7E55E4-C0CC-42FF-8DAD-F563A1B6A9BA}" srcOrd="3" destOrd="0" presId="urn:microsoft.com/office/officeart/2005/8/layout/orgChart1"/>
    <dgm:cxn modelId="{5D6FED73-4325-4B3A-AC20-6D09EB9B165E}" type="presParOf" srcId="{EA7E55E4-C0CC-42FF-8DAD-F563A1B6A9BA}" destId="{D933C4A9-6A6A-4F12-9378-C2259F8D6F01}" srcOrd="0" destOrd="0" presId="urn:microsoft.com/office/officeart/2005/8/layout/orgChart1"/>
    <dgm:cxn modelId="{8DC451F0-CF86-47FD-A50C-9C8EEAF7A339}" type="presParOf" srcId="{D933C4A9-6A6A-4F12-9378-C2259F8D6F01}" destId="{77FA0261-F13B-494C-9455-61A847B52EC1}" srcOrd="0" destOrd="0" presId="urn:microsoft.com/office/officeart/2005/8/layout/orgChart1"/>
    <dgm:cxn modelId="{3A98450E-DB5A-46E9-8F41-E1A9217E71B4}" type="presParOf" srcId="{D933C4A9-6A6A-4F12-9378-C2259F8D6F01}" destId="{C15AA515-0DE3-42CF-B777-35D9DFDA8577}" srcOrd="1" destOrd="0" presId="urn:microsoft.com/office/officeart/2005/8/layout/orgChart1"/>
    <dgm:cxn modelId="{6A59713C-39CC-42EF-8BC8-59F15F88F82B}" type="presParOf" srcId="{EA7E55E4-C0CC-42FF-8DAD-F563A1B6A9BA}" destId="{C52D2A8C-AF27-42FF-9EA7-8D1A4426EB54}" srcOrd="1" destOrd="0" presId="urn:microsoft.com/office/officeart/2005/8/layout/orgChart1"/>
    <dgm:cxn modelId="{5E342368-A870-4D35-9979-EDDEB2CFEC6E}" type="presParOf" srcId="{EA7E55E4-C0CC-42FF-8DAD-F563A1B6A9BA}" destId="{307C6F8C-C687-4570-BF7E-E0567FCDED7D}" srcOrd="2" destOrd="0" presId="urn:microsoft.com/office/officeart/2005/8/layout/orgChart1"/>
    <dgm:cxn modelId="{713A110B-0B4C-47A2-AAE3-7AF0570B116A}" type="presParOf" srcId="{D9280EF3-E824-4D7B-979D-1EF3CD2B66EC}" destId="{2622CFE1-52A9-4F02-AD02-993407EA7025}" srcOrd="4" destOrd="0" presId="urn:microsoft.com/office/officeart/2005/8/layout/orgChart1"/>
    <dgm:cxn modelId="{2BE13EB6-1151-4DE6-8C09-CC19997AE3B7}" type="presParOf" srcId="{D9280EF3-E824-4D7B-979D-1EF3CD2B66EC}" destId="{9EE03CB1-29E7-4C27-AD64-4E421A018D74}" srcOrd="5" destOrd="0" presId="urn:microsoft.com/office/officeart/2005/8/layout/orgChart1"/>
    <dgm:cxn modelId="{DB47C38F-54EF-4311-A70F-AE9FD9CFA47F}" type="presParOf" srcId="{9EE03CB1-29E7-4C27-AD64-4E421A018D74}" destId="{EB975630-236E-4714-BE4B-3CD89507E472}" srcOrd="0" destOrd="0" presId="urn:microsoft.com/office/officeart/2005/8/layout/orgChart1"/>
    <dgm:cxn modelId="{E776B8B0-7E8E-4567-AB52-20CEFF4D77AD}" type="presParOf" srcId="{EB975630-236E-4714-BE4B-3CD89507E472}" destId="{FEEAC621-964C-4035-8975-5FE18300810E}" srcOrd="0" destOrd="0" presId="urn:microsoft.com/office/officeart/2005/8/layout/orgChart1"/>
    <dgm:cxn modelId="{9BFEF030-C44E-44E3-B668-B3F54F74B515}" type="presParOf" srcId="{EB975630-236E-4714-BE4B-3CD89507E472}" destId="{E833743E-D40D-4C4B-B7C3-EF188FC7D079}" srcOrd="1" destOrd="0" presId="urn:microsoft.com/office/officeart/2005/8/layout/orgChart1"/>
    <dgm:cxn modelId="{C5297DA7-9378-43E6-8DBB-1A6F63D49724}" type="presParOf" srcId="{9EE03CB1-29E7-4C27-AD64-4E421A018D74}" destId="{D1090F6F-E5B8-417E-87B1-49B6A3E750C5}" srcOrd="1" destOrd="0" presId="urn:microsoft.com/office/officeart/2005/8/layout/orgChart1"/>
    <dgm:cxn modelId="{87E71A24-35A9-4B3D-93D9-0D24D6EE9E38}" type="presParOf" srcId="{9EE03CB1-29E7-4C27-AD64-4E421A018D74}" destId="{7733F89F-241B-478F-9998-BC037E06273E}" srcOrd="2" destOrd="0" presId="urn:microsoft.com/office/officeart/2005/8/layout/orgChart1"/>
    <dgm:cxn modelId="{A6039E0D-9C63-4AD9-A3F7-D677D2FEDEC3}" type="presParOf" srcId="{3217D1BB-2103-457C-BF42-FC91ED67847C}" destId="{551CFEF1-CA23-46F0-B5DC-4270104E90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BCDD7E-CC99-4FE4-83AD-274D5F2F69F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F95B0-9D35-46D8-927B-8847AD435763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FCDCF146-D0A0-461B-BE03-744FB8405BBA}" type="parTrans" cxnId="{270C607C-9D66-4A4A-8218-8AA93D2B0747}">
      <dgm:prSet/>
      <dgm:spPr/>
      <dgm:t>
        <a:bodyPr/>
        <a:lstStyle/>
        <a:p>
          <a:endParaRPr lang="en-US"/>
        </a:p>
      </dgm:t>
    </dgm:pt>
    <dgm:pt modelId="{9BAF6549-DD66-46FD-ACD9-898ED9721D5B}" type="sibTrans" cxnId="{270C607C-9D66-4A4A-8218-8AA93D2B0747}">
      <dgm:prSet/>
      <dgm:spPr/>
      <dgm:t>
        <a:bodyPr/>
        <a:lstStyle/>
        <a:p>
          <a:endParaRPr lang="en-US"/>
        </a:p>
      </dgm:t>
    </dgm:pt>
    <dgm:pt modelId="{88A22BAD-C44E-4CC8-ADAD-A3914B2B41E0}">
      <dgm:prSet phldrT="[Text]"/>
      <dgm:spPr/>
      <dgm:t>
        <a:bodyPr/>
        <a:lstStyle/>
        <a:p>
          <a:r>
            <a:rPr lang="en-US" dirty="0"/>
            <a:t>Primitive</a:t>
          </a:r>
        </a:p>
      </dgm:t>
    </dgm:pt>
    <dgm:pt modelId="{680E6A7F-05E8-4A57-B794-1981489651CF}" type="parTrans" cxnId="{1D2D3D7D-689B-42E9-8B1E-E7093A882816}">
      <dgm:prSet/>
      <dgm:spPr/>
      <dgm:t>
        <a:bodyPr/>
        <a:lstStyle/>
        <a:p>
          <a:endParaRPr lang="en-US"/>
        </a:p>
      </dgm:t>
    </dgm:pt>
    <dgm:pt modelId="{5527C563-38D5-4561-B49A-AC1666A79D88}" type="sibTrans" cxnId="{1D2D3D7D-689B-42E9-8B1E-E7093A882816}">
      <dgm:prSet/>
      <dgm:spPr/>
      <dgm:t>
        <a:bodyPr/>
        <a:lstStyle/>
        <a:p>
          <a:endParaRPr lang="en-US"/>
        </a:p>
      </dgm:t>
    </dgm:pt>
    <dgm:pt modelId="{ED63E955-7B9C-47D6-BDB4-BA314471A58E}">
      <dgm:prSet phldrT="[Text]"/>
      <dgm:spPr/>
      <dgm:t>
        <a:bodyPr/>
        <a:lstStyle/>
        <a:p>
          <a:r>
            <a:rPr lang="en-US" dirty="0"/>
            <a:t>Non-Primitive</a:t>
          </a:r>
        </a:p>
      </dgm:t>
    </dgm:pt>
    <dgm:pt modelId="{13CE2D89-EC13-47AD-B397-45F4AC0BA21B}" type="parTrans" cxnId="{76848FAB-F97F-4358-9A43-A548B3E88C53}">
      <dgm:prSet/>
      <dgm:spPr/>
      <dgm:t>
        <a:bodyPr/>
        <a:lstStyle/>
        <a:p>
          <a:endParaRPr lang="en-US"/>
        </a:p>
      </dgm:t>
    </dgm:pt>
    <dgm:pt modelId="{60187BD6-2992-498D-ADA0-43336B4B03C3}" type="sibTrans" cxnId="{76848FAB-F97F-4358-9A43-A548B3E88C53}">
      <dgm:prSet/>
      <dgm:spPr/>
      <dgm:t>
        <a:bodyPr/>
        <a:lstStyle/>
        <a:p>
          <a:endParaRPr lang="en-US"/>
        </a:p>
      </dgm:t>
    </dgm:pt>
    <dgm:pt modelId="{43D28D43-36F0-4FBC-97AA-6031FDC505D5}" type="pres">
      <dgm:prSet presAssocID="{C7BCDD7E-CC99-4FE4-83AD-274D5F2F69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4C654-92C9-42B5-B405-BBB2FAF70DFE}" type="pres">
      <dgm:prSet presAssocID="{6ADF95B0-9D35-46D8-927B-8847AD435763}" presName="root1" presStyleCnt="0"/>
      <dgm:spPr/>
    </dgm:pt>
    <dgm:pt modelId="{A6E4AF94-3056-4E38-9AC8-9E4CFAF6EB37}" type="pres">
      <dgm:prSet presAssocID="{6ADF95B0-9D35-46D8-927B-8847AD435763}" presName="LevelOneTextNode" presStyleLbl="node0" presStyleIdx="0" presStyleCnt="1">
        <dgm:presLayoutVars>
          <dgm:chPref val="3"/>
        </dgm:presLayoutVars>
      </dgm:prSet>
      <dgm:spPr/>
    </dgm:pt>
    <dgm:pt modelId="{1574B544-5152-4615-ACE5-E7166BF13F4B}" type="pres">
      <dgm:prSet presAssocID="{6ADF95B0-9D35-46D8-927B-8847AD435763}" presName="level2hierChild" presStyleCnt="0"/>
      <dgm:spPr/>
    </dgm:pt>
    <dgm:pt modelId="{F6BC48BB-729B-4D86-85D1-7FC6CE75726E}" type="pres">
      <dgm:prSet presAssocID="{680E6A7F-05E8-4A57-B794-1981489651CF}" presName="conn2-1" presStyleLbl="parChTrans1D2" presStyleIdx="0" presStyleCnt="2"/>
      <dgm:spPr/>
    </dgm:pt>
    <dgm:pt modelId="{E57ECADA-242E-4BB7-B0EB-C2CA5E9FEC8E}" type="pres">
      <dgm:prSet presAssocID="{680E6A7F-05E8-4A57-B794-1981489651CF}" presName="connTx" presStyleLbl="parChTrans1D2" presStyleIdx="0" presStyleCnt="2"/>
      <dgm:spPr/>
    </dgm:pt>
    <dgm:pt modelId="{2CD5EA8B-74FF-4331-8046-A489BC4FA224}" type="pres">
      <dgm:prSet presAssocID="{88A22BAD-C44E-4CC8-ADAD-A3914B2B41E0}" presName="root2" presStyleCnt="0"/>
      <dgm:spPr/>
    </dgm:pt>
    <dgm:pt modelId="{682C3FDC-1277-4E3B-A868-2BE96104561E}" type="pres">
      <dgm:prSet presAssocID="{88A22BAD-C44E-4CC8-ADAD-A3914B2B41E0}" presName="LevelTwoTextNode" presStyleLbl="node2" presStyleIdx="0" presStyleCnt="2" custLinFactNeighborX="73488" custLinFactNeighborY="-3769">
        <dgm:presLayoutVars>
          <dgm:chPref val="3"/>
        </dgm:presLayoutVars>
      </dgm:prSet>
      <dgm:spPr/>
    </dgm:pt>
    <dgm:pt modelId="{95E218B8-F1E3-4909-9520-3BC3F18E74A2}" type="pres">
      <dgm:prSet presAssocID="{88A22BAD-C44E-4CC8-ADAD-A3914B2B41E0}" presName="level3hierChild" presStyleCnt="0"/>
      <dgm:spPr/>
    </dgm:pt>
    <dgm:pt modelId="{31A14FBA-38ED-4DD8-836B-0ED0D33C2C13}" type="pres">
      <dgm:prSet presAssocID="{13CE2D89-EC13-47AD-B397-45F4AC0BA21B}" presName="conn2-1" presStyleLbl="parChTrans1D2" presStyleIdx="1" presStyleCnt="2"/>
      <dgm:spPr/>
    </dgm:pt>
    <dgm:pt modelId="{3FE2EDE0-A2F2-4BD1-AFD3-3A3F809AA484}" type="pres">
      <dgm:prSet presAssocID="{13CE2D89-EC13-47AD-B397-45F4AC0BA21B}" presName="connTx" presStyleLbl="parChTrans1D2" presStyleIdx="1" presStyleCnt="2"/>
      <dgm:spPr/>
    </dgm:pt>
    <dgm:pt modelId="{AB38CA2A-4774-4889-972F-D3ABB60C8613}" type="pres">
      <dgm:prSet presAssocID="{ED63E955-7B9C-47D6-BDB4-BA314471A58E}" presName="root2" presStyleCnt="0"/>
      <dgm:spPr/>
    </dgm:pt>
    <dgm:pt modelId="{5DEC0199-8EEF-4C64-A2E2-D9F7E772E40E}" type="pres">
      <dgm:prSet presAssocID="{ED63E955-7B9C-47D6-BDB4-BA314471A58E}" presName="LevelTwoTextNode" presStyleLbl="node2" presStyleIdx="1" presStyleCnt="2" custLinFactNeighborX="74430" custLinFactNeighborY="6253">
        <dgm:presLayoutVars>
          <dgm:chPref val="3"/>
        </dgm:presLayoutVars>
      </dgm:prSet>
      <dgm:spPr/>
    </dgm:pt>
    <dgm:pt modelId="{81C5F18B-99A1-4AD2-A823-CA5F5A2EB257}" type="pres">
      <dgm:prSet presAssocID="{ED63E955-7B9C-47D6-BDB4-BA314471A58E}" presName="level3hierChild" presStyleCnt="0"/>
      <dgm:spPr/>
    </dgm:pt>
  </dgm:ptLst>
  <dgm:cxnLst>
    <dgm:cxn modelId="{1088B429-5DC3-41C6-A6FE-EBCF8CC4A83D}" type="presOf" srcId="{680E6A7F-05E8-4A57-B794-1981489651CF}" destId="{F6BC48BB-729B-4D86-85D1-7FC6CE75726E}" srcOrd="0" destOrd="0" presId="urn:microsoft.com/office/officeart/2005/8/layout/hierarchy2"/>
    <dgm:cxn modelId="{381D4D2B-7005-49EA-9456-97EE88EF1F4E}" type="presOf" srcId="{680E6A7F-05E8-4A57-B794-1981489651CF}" destId="{E57ECADA-242E-4BB7-B0EB-C2CA5E9FEC8E}" srcOrd="1" destOrd="0" presId="urn:microsoft.com/office/officeart/2005/8/layout/hierarchy2"/>
    <dgm:cxn modelId="{68B32574-FEA7-49BC-8901-5E9C85C02A08}" type="presOf" srcId="{13CE2D89-EC13-47AD-B397-45F4AC0BA21B}" destId="{3FE2EDE0-A2F2-4BD1-AFD3-3A3F809AA484}" srcOrd="1" destOrd="0" presId="urn:microsoft.com/office/officeart/2005/8/layout/hierarchy2"/>
    <dgm:cxn modelId="{9294E57B-4F73-4E4E-AA99-B0616864B537}" type="presOf" srcId="{13CE2D89-EC13-47AD-B397-45F4AC0BA21B}" destId="{31A14FBA-38ED-4DD8-836B-0ED0D33C2C13}" srcOrd="0" destOrd="0" presId="urn:microsoft.com/office/officeart/2005/8/layout/hierarchy2"/>
    <dgm:cxn modelId="{270C607C-9D66-4A4A-8218-8AA93D2B0747}" srcId="{C7BCDD7E-CC99-4FE4-83AD-274D5F2F69F3}" destId="{6ADF95B0-9D35-46D8-927B-8847AD435763}" srcOrd="0" destOrd="0" parTransId="{FCDCF146-D0A0-461B-BE03-744FB8405BBA}" sibTransId="{9BAF6549-DD66-46FD-ACD9-898ED9721D5B}"/>
    <dgm:cxn modelId="{1D2D3D7D-689B-42E9-8B1E-E7093A882816}" srcId="{6ADF95B0-9D35-46D8-927B-8847AD435763}" destId="{88A22BAD-C44E-4CC8-ADAD-A3914B2B41E0}" srcOrd="0" destOrd="0" parTransId="{680E6A7F-05E8-4A57-B794-1981489651CF}" sibTransId="{5527C563-38D5-4561-B49A-AC1666A79D88}"/>
    <dgm:cxn modelId="{0F908892-6F78-4011-8DCB-29057DB446FB}" type="presOf" srcId="{ED63E955-7B9C-47D6-BDB4-BA314471A58E}" destId="{5DEC0199-8EEF-4C64-A2E2-D9F7E772E40E}" srcOrd="0" destOrd="0" presId="urn:microsoft.com/office/officeart/2005/8/layout/hierarchy2"/>
    <dgm:cxn modelId="{77B6EDA6-D33D-449B-90AE-5098A97BA7A9}" type="presOf" srcId="{88A22BAD-C44E-4CC8-ADAD-A3914B2B41E0}" destId="{682C3FDC-1277-4E3B-A868-2BE96104561E}" srcOrd="0" destOrd="0" presId="urn:microsoft.com/office/officeart/2005/8/layout/hierarchy2"/>
    <dgm:cxn modelId="{76848FAB-F97F-4358-9A43-A548B3E88C53}" srcId="{6ADF95B0-9D35-46D8-927B-8847AD435763}" destId="{ED63E955-7B9C-47D6-BDB4-BA314471A58E}" srcOrd="1" destOrd="0" parTransId="{13CE2D89-EC13-47AD-B397-45F4AC0BA21B}" sibTransId="{60187BD6-2992-498D-ADA0-43336B4B03C3}"/>
    <dgm:cxn modelId="{02227CB4-2A53-41C0-9F61-AE299937C0E0}" type="presOf" srcId="{6ADF95B0-9D35-46D8-927B-8847AD435763}" destId="{A6E4AF94-3056-4E38-9AC8-9E4CFAF6EB37}" srcOrd="0" destOrd="0" presId="urn:microsoft.com/office/officeart/2005/8/layout/hierarchy2"/>
    <dgm:cxn modelId="{ADE898EF-331B-4F45-9D5D-DD0147AD408B}" type="presOf" srcId="{C7BCDD7E-CC99-4FE4-83AD-274D5F2F69F3}" destId="{43D28D43-36F0-4FBC-97AA-6031FDC505D5}" srcOrd="0" destOrd="0" presId="urn:microsoft.com/office/officeart/2005/8/layout/hierarchy2"/>
    <dgm:cxn modelId="{C8AE24AA-24A7-4452-91F5-E864FAEDA6D5}" type="presParOf" srcId="{43D28D43-36F0-4FBC-97AA-6031FDC505D5}" destId="{D894C654-92C9-42B5-B405-BBB2FAF70DFE}" srcOrd="0" destOrd="0" presId="urn:microsoft.com/office/officeart/2005/8/layout/hierarchy2"/>
    <dgm:cxn modelId="{E2B47F8C-8B21-43D0-8B50-2637C8F4EFB9}" type="presParOf" srcId="{D894C654-92C9-42B5-B405-BBB2FAF70DFE}" destId="{A6E4AF94-3056-4E38-9AC8-9E4CFAF6EB37}" srcOrd="0" destOrd="0" presId="urn:microsoft.com/office/officeart/2005/8/layout/hierarchy2"/>
    <dgm:cxn modelId="{690CD94A-0BAD-4EF9-9285-577AC9F0F858}" type="presParOf" srcId="{D894C654-92C9-42B5-B405-BBB2FAF70DFE}" destId="{1574B544-5152-4615-ACE5-E7166BF13F4B}" srcOrd="1" destOrd="0" presId="urn:microsoft.com/office/officeart/2005/8/layout/hierarchy2"/>
    <dgm:cxn modelId="{E3CF3A88-1353-49A8-9090-30F4F375E05C}" type="presParOf" srcId="{1574B544-5152-4615-ACE5-E7166BF13F4B}" destId="{F6BC48BB-729B-4D86-85D1-7FC6CE75726E}" srcOrd="0" destOrd="0" presId="urn:microsoft.com/office/officeart/2005/8/layout/hierarchy2"/>
    <dgm:cxn modelId="{968BB155-8C27-4A81-A42D-29F3B457D64C}" type="presParOf" srcId="{F6BC48BB-729B-4D86-85D1-7FC6CE75726E}" destId="{E57ECADA-242E-4BB7-B0EB-C2CA5E9FEC8E}" srcOrd="0" destOrd="0" presId="urn:microsoft.com/office/officeart/2005/8/layout/hierarchy2"/>
    <dgm:cxn modelId="{F523B85F-2E64-423C-9DBF-996C9CC20225}" type="presParOf" srcId="{1574B544-5152-4615-ACE5-E7166BF13F4B}" destId="{2CD5EA8B-74FF-4331-8046-A489BC4FA224}" srcOrd="1" destOrd="0" presId="urn:microsoft.com/office/officeart/2005/8/layout/hierarchy2"/>
    <dgm:cxn modelId="{31A10603-30A8-4B58-98A8-4E7C8835886D}" type="presParOf" srcId="{2CD5EA8B-74FF-4331-8046-A489BC4FA224}" destId="{682C3FDC-1277-4E3B-A868-2BE96104561E}" srcOrd="0" destOrd="0" presId="urn:microsoft.com/office/officeart/2005/8/layout/hierarchy2"/>
    <dgm:cxn modelId="{7BF252D1-FD0C-4832-B6E5-460D621A8D35}" type="presParOf" srcId="{2CD5EA8B-74FF-4331-8046-A489BC4FA224}" destId="{95E218B8-F1E3-4909-9520-3BC3F18E74A2}" srcOrd="1" destOrd="0" presId="urn:microsoft.com/office/officeart/2005/8/layout/hierarchy2"/>
    <dgm:cxn modelId="{25D5ED0F-6A29-44CC-89C6-EC8AFCDCE7B1}" type="presParOf" srcId="{1574B544-5152-4615-ACE5-E7166BF13F4B}" destId="{31A14FBA-38ED-4DD8-836B-0ED0D33C2C13}" srcOrd="2" destOrd="0" presId="urn:microsoft.com/office/officeart/2005/8/layout/hierarchy2"/>
    <dgm:cxn modelId="{426597C3-884A-45AE-8173-89201B1C59EE}" type="presParOf" srcId="{31A14FBA-38ED-4DD8-836B-0ED0D33C2C13}" destId="{3FE2EDE0-A2F2-4BD1-AFD3-3A3F809AA484}" srcOrd="0" destOrd="0" presId="urn:microsoft.com/office/officeart/2005/8/layout/hierarchy2"/>
    <dgm:cxn modelId="{75024999-E4AA-43D9-AC27-AFAB66BC4398}" type="presParOf" srcId="{1574B544-5152-4615-ACE5-E7166BF13F4B}" destId="{AB38CA2A-4774-4889-972F-D3ABB60C8613}" srcOrd="3" destOrd="0" presId="urn:microsoft.com/office/officeart/2005/8/layout/hierarchy2"/>
    <dgm:cxn modelId="{FF41416E-B792-4FA0-B9C4-EBE63A487197}" type="presParOf" srcId="{AB38CA2A-4774-4889-972F-D3ABB60C8613}" destId="{5DEC0199-8EEF-4C64-A2E2-D9F7E772E40E}" srcOrd="0" destOrd="0" presId="urn:microsoft.com/office/officeart/2005/8/layout/hierarchy2"/>
    <dgm:cxn modelId="{DB68955B-EA07-4B74-94D6-7AD0C95B3B00}" type="presParOf" srcId="{AB38CA2A-4774-4889-972F-D3ABB60C8613}" destId="{81C5F18B-99A1-4AD2-A823-CA5F5A2EB2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FB76F5-5227-40FC-B342-3258246BC0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4120A3-838E-45CE-B96D-46521E679CD1}">
      <dgm:prSet phldrT="[Text]"/>
      <dgm:spPr/>
      <dgm:t>
        <a:bodyPr/>
        <a:lstStyle/>
        <a:p>
          <a:r>
            <a:rPr lang="en-US" dirty="0"/>
            <a:t>Constructors</a:t>
          </a:r>
        </a:p>
      </dgm:t>
    </dgm:pt>
    <dgm:pt modelId="{3308ABBF-E893-4AE8-9DBB-6425F0CC2EC4}" type="parTrans" cxnId="{9C7D5C4D-3463-4E59-8EF6-8421863B13D6}">
      <dgm:prSet/>
      <dgm:spPr/>
      <dgm:t>
        <a:bodyPr/>
        <a:lstStyle/>
        <a:p>
          <a:endParaRPr lang="en-US"/>
        </a:p>
      </dgm:t>
    </dgm:pt>
    <dgm:pt modelId="{A97372D9-8880-4129-B205-45310BE07B62}" type="sibTrans" cxnId="{9C7D5C4D-3463-4E59-8EF6-8421863B13D6}">
      <dgm:prSet/>
      <dgm:spPr/>
      <dgm:t>
        <a:bodyPr/>
        <a:lstStyle/>
        <a:p>
          <a:endParaRPr lang="en-US"/>
        </a:p>
      </dgm:t>
    </dgm:pt>
    <dgm:pt modelId="{6BE52B17-913C-4678-A8F2-A471279F6461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42AE1596-4C95-4599-8D75-AB9E3B87D35D}" type="parTrans" cxnId="{259C1A2C-71AD-494B-976E-52EBAD4FD616}">
      <dgm:prSet/>
      <dgm:spPr/>
      <dgm:t>
        <a:bodyPr/>
        <a:lstStyle/>
        <a:p>
          <a:endParaRPr lang="en-US"/>
        </a:p>
      </dgm:t>
    </dgm:pt>
    <dgm:pt modelId="{2383D2BB-986D-4E72-86EF-4A7CB112CBCC}" type="sibTrans" cxnId="{259C1A2C-71AD-494B-976E-52EBAD4FD616}">
      <dgm:prSet/>
      <dgm:spPr/>
      <dgm:t>
        <a:bodyPr/>
        <a:lstStyle/>
        <a:p>
          <a:endParaRPr lang="en-US"/>
        </a:p>
      </dgm:t>
    </dgm:pt>
    <dgm:pt modelId="{D4FF4DF8-A712-48AD-8462-73D8A401C70F}">
      <dgm:prSet phldrT="[Text]"/>
      <dgm:spPr/>
      <dgm:t>
        <a:bodyPr/>
        <a:lstStyle/>
        <a:p>
          <a:r>
            <a:rPr lang="en-US" dirty="0"/>
            <a:t>Parameterized</a:t>
          </a:r>
        </a:p>
      </dgm:t>
    </dgm:pt>
    <dgm:pt modelId="{ACA63550-F377-46D7-A384-CA0BCEBFB51E}" type="parTrans" cxnId="{3BB75D28-A3FE-4A87-968A-F05A0D79D6EF}">
      <dgm:prSet/>
      <dgm:spPr/>
      <dgm:t>
        <a:bodyPr/>
        <a:lstStyle/>
        <a:p>
          <a:endParaRPr lang="en-US"/>
        </a:p>
      </dgm:t>
    </dgm:pt>
    <dgm:pt modelId="{21A678BF-86E0-46DB-B6B3-3EB30122D137}" type="sibTrans" cxnId="{3BB75D28-A3FE-4A87-968A-F05A0D79D6EF}">
      <dgm:prSet/>
      <dgm:spPr/>
      <dgm:t>
        <a:bodyPr/>
        <a:lstStyle/>
        <a:p>
          <a:endParaRPr lang="en-US"/>
        </a:p>
      </dgm:t>
    </dgm:pt>
    <dgm:pt modelId="{8714816A-FD9F-48E9-B1F3-8C7307B787C1}" type="pres">
      <dgm:prSet presAssocID="{E9FB76F5-5227-40FC-B342-3258246BC0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9DD139-8FB5-42A0-9BC6-51C36F81EB41}" type="pres">
      <dgm:prSet presAssocID="{614120A3-838E-45CE-B96D-46521E679CD1}" presName="hierRoot1" presStyleCnt="0">
        <dgm:presLayoutVars>
          <dgm:hierBranch val="init"/>
        </dgm:presLayoutVars>
      </dgm:prSet>
      <dgm:spPr/>
    </dgm:pt>
    <dgm:pt modelId="{B8272428-96C5-4491-BB10-2D1CC981D743}" type="pres">
      <dgm:prSet presAssocID="{614120A3-838E-45CE-B96D-46521E679CD1}" presName="rootComposite1" presStyleCnt="0"/>
      <dgm:spPr/>
    </dgm:pt>
    <dgm:pt modelId="{CE9B9AF3-9F22-4EB2-AFC9-382892A04A29}" type="pres">
      <dgm:prSet presAssocID="{614120A3-838E-45CE-B96D-46521E679CD1}" presName="rootText1" presStyleLbl="node0" presStyleIdx="0" presStyleCnt="1">
        <dgm:presLayoutVars>
          <dgm:chPref val="3"/>
        </dgm:presLayoutVars>
      </dgm:prSet>
      <dgm:spPr/>
    </dgm:pt>
    <dgm:pt modelId="{BC19A2CA-0494-462C-9965-9DDDD6C2F132}" type="pres">
      <dgm:prSet presAssocID="{614120A3-838E-45CE-B96D-46521E679CD1}" presName="rootConnector1" presStyleLbl="node1" presStyleIdx="0" presStyleCnt="0"/>
      <dgm:spPr/>
    </dgm:pt>
    <dgm:pt modelId="{0F3A6288-2383-440C-AE94-74657D368DC1}" type="pres">
      <dgm:prSet presAssocID="{614120A3-838E-45CE-B96D-46521E679CD1}" presName="hierChild2" presStyleCnt="0"/>
      <dgm:spPr/>
    </dgm:pt>
    <dgm:pt modelId="{53499694-AF83-434E-956E-FF7BC3CB1F59}" type="pres">
      <dgm:prSet presAssocID="{42AE1596-4C95-4599-8D75-AB9E3B87D35D}" presName="Name37" presStyleLbl="parChTrans1D2" presStyleIdx="0" presStyleCnt="2"/>
      <dgm:spPr/>
    </dgm:pt>
    <dgm:pt modelId="{F35FAA7D-CCF9-4FF6-9127-8BB883A45234}" type="pres">
      <dgm:prSet presAssocID="{6BE52B17-913C-4678-A8F2-A471279F6461}" presName="hierRoot2" presStyleCnt="0">
        <dgm:presLayoutVars>
          <dgm:hierBranch val="init"/>
        </dgm:presLayoutVars>
      </dgm:prSet>
      <dgm:spPr/>
    </dgm:pt>
    <dgm:pt modelId="{EF0D345E-6699-4562-A406-9EB5DF68A280}" type="pres">
      <dgm:prSet presAssocID="{6BE52B17-913C-4678-A8F2-A471279F6461}" presName="rootComposite" presStyleCnt="0"/>
      <dgm:spPr/>
    </dgm:pt>
    <dgm:pt modelId="{E5A1BAEF-528E-4B57-B2A5-658A5EC12140}" type="pres">
      <dgm:prSet presAssocID="{6BE52B17-913C-4678-A8F2-A471279F6461}" presName="rootText" presStyleLbl="node2" presStyleIdx="0" presStyleCnt="2">
        <dgm:presLayoutVars>
          <dgm:chPref val="3"/>
        </dgm:presLayoutVars>
      </dgm:prSet>
      <dgm:spPr/>
    </dgm:pt>
    <dgm:pt modelId="{0FDF7C3C-E1EE-4C47-9C05-014601FA5E0C}" type="pres">
      <dgm:prSet presAssocID="{6BE52B17-913C-4678-A8F2-A471279F6461}" presName="rootConnector" presStyleLbl="node2" presStyleIdx="0" presStyleCnt="2"/>
      <dgm:spPr/>
    </dgm:pt>
    <dgm:pt modelId="{B58B1B83-A8A1-4BFA-91B1-277301F4B331}" type="pres">
      <dgm:prSet presAssocID="{6BE52B17-913C-4678-A8F2-A471279F6461}" presName="hierChild4" presStyleCnt="0"/>
      <dgm:spPr/>
    </dgm:pt>
    <dgm:pt modelId="{34CB22D8-29CB-4738-9A9F-4614FFF22204}" type="pres">
      <dgm:prSet presAssocID="{6BE52B17-913C-4678-A8F2-A471279F6461}" presName="hierChild5" presStyleCnt="0"/>
      <dgm:spPr/>
    </dgm:pt>
    <dgm:pt modelId="{690FED8C-5652-4434-BC6C-EEC8F94087CA}" type="pres">
      <dgm:prSet presAssocID="{ACA63550-F377-46D7-A384-CA0BCEBFB51E}" presName="Name37" presStyleLbl="parChTrans1D2" presStyleIdx="1" presStyleCnt="2"/>
      <dgm:spPr/>
    </dgm:pt>
    <dgm:pt modelId="{CCBC2C0F-D365-4D06-80CC-3F8A47F085F3}" type="pres">
      <dgm:prSet presAssocID="{D4FF4DF8-A712-48AD-8462-73D8A401C70F}" presName="hierRoot2" presStyleCnt="0">
        <dgm:presLayoutVars>
          <dgm:hierBranch val="init"/>
        </dgm:presLayoutVars>
      </dgm:prSet>
      <dgm:spPr/>
    </dgm:pt>
    <dgm:pt modelId="{165EB46F-79EA-4515-831D-64067765DD1C}" type="pres">
      <dgm:prSet presAssocID="{D4FF4DF8-A712-48AD-8462-73D8A401C70F}" presName="rootComposite" presStyleCnt="0"/>
      <dgm:spPr/>
    </dgm:pt>
    <dgm:pt modelId="{5D926A8F-433B-4CD5-9447-B7D79F573C99}" type="pres">
      <dgm:prSet presAssocID="{D4FF4DF8-A712-48AD-8462-73D8A401C70F}" presName="rootText" presStyleLbl="node2" presStyleIdx="1" presStyleCnt="2">
        <dgm:presLayoutVars>
          <dgm:chPref val="3"/>
        </dgm:presLayoutVars>
      </dgm:prSet>
      <dgm:spPr/>
    </dgm:pt>
    <dgm:pt modelId="{93912848-C94E-43EE-AF2A-1ACD7D9A8B39}" type="pres">
      <dgm:prSet presAssocID="{D4FF4DF8-A712-48AD-8462-73D8A401C70F}" presName="rootConnector" presStyleLbl="node2" presStyleIdx="1" presStyleCnt="2"/>
      <dgm:spPr/>
    </dgm:pt>
    <dgm:pt modelId="{2A5FD8C3-D7AA-4FF7-A6C0-4C583FC52767}" type="pres">
      <dgm:prSet presAssocID="{D4FF4DF8-A712-48AD-8462-73D8A401C70F}" presName="hierChild4" presStyleCnt="0"/>
      <dgm:spPr/>
    </dgm:pt>
    <dgm:pt modelId="{29BAF970-B354-4761-86F0-2DA67E36CF91}" type="pres">
      <dgm:prSet presAssocID="{D4FF4DF8-A712-48AD-8462-73D8A401C70F}" presName="hierChild5" presStyleCnt="0"/>
      <dgm:spPr/>
    </dgm:pt>
    <dgm:pt modelId="{62E646FC-84AE-44FA-BE16-C3009119CCE5}" type="pres">
      <dgm:prSet presAssocID="{614120A3-838E-45CE-B96D-46521E679CD1}" presName="hierChild3" presStyleCnt="0"/>
      <dgm:spPr/>
    </dgm:pt>
  </dgm:ptLst>
  <dgm:cxnLst>
    <dgm:cxn modelId="{5643721D-FB3D-4F5D-8CCF-CD55B5293EF6}" type="presOf" srcId="{42AE1596-4C95-4599-8D75-AB9E3B87D35D}" destId="{53499694-AF83-434E-956E-FF7BC3CB1F59}" srcOrd="0" destOrd="0" presId="urn:microsoft.com/office/officeart/2005/8/layout/orgChart1"/>
    <dgm:cxn modelId="{DD0E2828-E474-4217-9B6B-EC2E5BCC9D69}" type="presOf" srcId="{614120A3-838E-45CE-B96D-46521E679CD1}" destId="{BC19A2CA-0494-462C-9965-9DDDD6C2F132}" srcOrd="1" destOrd="0" presId="urn:microsoft.com/office/officeart/2005/8/layout/orgChart1"/>
    <dgm:cxn modelId="{3BB75D28-A3FE-4A87-968A-F05A0D79D6EF}" srcId="{614120A3-838E-45CE-B96D-46521E679CD1}" destId="{D4FF4DF8-A712-48AD-8462-73D8A401C70F}" srcOrd="1" destOrd="0" parTransId="{ACA63550-F377-46D7-A384-CA0BCEBFB51E}" sibTransId="{21A678BF-86E0-46DB-B6B3-3EB30122D137}"/>
    <dgm:cxn modelId="{259C1A2C-71AD-494B-976E-52EBAD4FD616}" srcId="{614120A3-838E-45CE-B96D-46521E679CD1}" destId="{6BE52B17-913C-4678-A8F2-A471279F6461}" srcOrd="0" destOrd="0" parTransId="{42AE1596-4C95-4599-8D75-AB9E3B87D35D}" sibTransId="{2383D2BB-986D-4E72-86EF-4A7CB112CBCC}"/>
    <dgm:cxn modelId="{45FE2169-B69A-48C5-BEE9-E9A822ECCEAE}" type="presOf" srcId="{E9FB76F5-5227-40FC-B342-3258246BC008}" destId="{8714816A-FD9F-48E9-B1F3-8C7307B787C1}" srcOrd="0" destOrd="0" presId="urn:microsoft.com/office/officeart/2005/8/layout/orgChart1"/>
    <dgm:cxn modelId="{9C7D5C4D-3463-4E59-8EF6-8421863B13D6}" srcId="{E9FB76F5-5227-40FC-B342-3258246BC008}" destId="{614120A3-838E-45CE-B96D-46521E679CD1}" srcOrd="0" destOrd="0" parTransId="{3308ABBF-E893-4AE8-9DBB-6425F0CC2EC4}" sibTransId="{A97372D9-8880-4129-B205-45310BE07B62}"/>
    <dgm:cxn modelId="{F7828557-903A-4621-A47A-933DDB905207}" type="presOf" srcId="{D4FF4DF8-A712-48AD-8462-73D8A401C70F}" destId="{5D926A8F-433B-4CD5-9447-B7D79F573C99}" srcOrd="0" destOrd="0" presId="urn:microsoft.com/office/officeart/2005/8/layout/orgChart1"/>
    <dgm:cxn modelId="{431C7D7E-B01C-4E3D-A1C9-15DC823864A1}" type="presOf" srcId="{614120A3-838E-45CE-B96D-46521E679CD1}" destId="{CE9B9AF3-9F22-4EB2-AFC9-382892A04A29}" srcOrd="0" destOrd="0" presId="urn:microsoft.com/office/officeart/2005/8/layout/orgChart1"/>
    <dgm:cxn modelId="{629CEE84-D9CB-4044-8E72-D07EE27D3787}" type="presOf" srcId="{D4FF4DF8-A712-48AD-8462-73D8A401C70F}" destId="{93912848-C94E-43EE-AF2A-1ACD7D9A8B39}" srcOrd="1" destOrd="0" presId="urn:microsoft.com/office/officeart/2005/8/layout/orgChart1"/>
    <dgm:cxn modelId="{B425AAB7-3C06-4326-945B-076AE59E1B9E}" type="presOf" srcId="{6BE52B17-913C-4678-A8F2-A471279F6461}" destId="{E5A1BAEF-528E-4B57-B2A5-658A5EC12140}" srcOrd="0" destOrd="0" presId="urn:microsoft.com/office/officeart/2005/8/layout/orgChart1"/>
    <dgm:cxn modelId="{63E022C3-3E39-4B48-8716-F3CAF905C51A}" type="presOf" srcId="{6BE52B17-913C-4678-A8F2-A471279F6461}" destId="{0FDF7C3C-E1EE-4C47-9C05-014601FA5E0C}" srcOrd="1" destOrd="0" presId="urn:microsoft.com/office/officeart/2005/8/layout/orgChart1"/>
    <dgm:cxn modelId="{67A7B0E9-32AC-49AF-BB18-13645E6B966A}" type="presOf" srcId="{ACA63550-F377-46D7-A384-CA0BCEBFB51E}" destId="{690FED8C-5652-4434-BC6C-EEC8F94087CA}" srcOrd="0" destOrd="0" presId="urn:microsoft.com/office/officeart/2005/8/layout/orgChart1"/>
    <dgm:cxn modelId="{3B10C158-C833-4F89-B409-2D442589253B}" type="presParOf" srcId="{8714816A-FD9F-48E9-B1F3-8C7307B787C1}" destId="{D19DD139-8FB5-42A0-9BC6-51C36F81EB41}" srcOrd="0" destOrd="0" presId="urn:microsoft.com/office/officeart/2005/8/layout/orgChart1"/>
    <dgm:cxn modelId="{88213BA5-FDA1-4F3A-8C77-A5AA6F799D87}" type="presParOf" srcId="{D19DD139-8FB5-42A0-9BC6-51C36F81EB41}" destId="{B8272428-96C5-4491-BB10-2D1CC981D743}" srcOrd="0" destOrd="0" presId="urn:microsoft.com/office/officeart/2005/8/layout/orgChart1"/>
    <dgm:cxn modelId="{88FB563A-3122-4224-9B19-F4FA2729AC0B}" type="presParOf" srcId="{B8272428-96C5-4491-BB10-2D1CC981D743}" destId="{CE9B9AF3-9F22-4EB2-AFC9-382892A04A29}" srcOrd="0" destOrd="0" presId="urn:microsoft.com/office/officeart/2005/8/layout/orgChart1"/>
    <dgm:cxn modelId="{BEF7AEB3-24AA-4147-95AC-7AFB90B43A03}" type="presParOf" srcId="{B8272428-96C5-4491-BB10-2D1CC981D743}" destId="{BC19A2CA-0494-462C-9965-9DDDD6C2F132}" srcOrd="1" destOrd="0" presId="urn:microsoft.com/office/officeart/2005/8/layout/orgChart1"/>
    <dgm:cxn modelId="{2A4CB4F4-F00C-4743-8968-7EAAF08D7072}" type="presParOf" srcId="{D19DD139-8FB5-42A0-9BC6-51C36F81EB41}" destId="{0F3A6288-2383-440C-AE94-74657D368DC1}" srcOrd="1" destOrd="0" presId="urn:microsoft.com/office/officeart/2005/8/layout/orgChart1"/>
    <dgm:cxn modelId="{88EF92C3-8A61-423C-8E6A-43E9E7789A7C}" type="presParOf" srcId="{0F3A6288-2383-440C-AE94-74657D368DC1}" destId="{53499694-AF83-434E-956E-FF7BC3CB1F59}" srcOrd="0" destOrd="0" presId="urn:microsoft.com/office/officeart/2005/8/layout/orgChart1"/>
    <dgm:cxn modelId="{E4CB6DFB-4A86-4BF0-82B8-D1847D37DB69}" type="presParOf" srcId="{0F3A6288-2383-440C-AE94-74657D368DC1}" destId="{F35FAA7D-CCF9-4FF6-9127-8BB883A45234}" srcOrd="1" destOrd="0" presId="urn:microsoft.com/office/officeart/2005/8/layout/orgChart1"/>
    <dgm:cxn modelId="{E3558B28-6559-44FB-A8AA-169D6A45967A}" type="presParOf" srcId="{F35FAA7D-CCF9-4FF6-9127-8BB883A45234}" destId="{EF0D345E-6699-4562-A406-9EB5DF68A280}" srcOrd="0" destOrd="0" presId="urn:microsoft.com/office/officeart/2005/8/layout/orgChart1"/>
    <dgm:cxn modelId="{A39C9015-A48E-488F-B450-45A7D7C1D500}" type="presParOf" srcId="{EF0D345E-6699-4562-A406-9EB5DF68A280}" destId="{E5A1BAEF-528E-4B57-B2A5-658A5EC12140}" srcOrd="0" destOrd="0" presId="urn:microsoft.com/office/officeart/2005/8/layout/orgChart1"/>
    <dgm:cxn modelId="{7288B777-4EE7-4A7D-BBE6-6DFDA7BA4400}" type="presParOf" srcId="{EF0D345E-6699-4562-A406-9EB5DF68A280}" destId="{0FDF7C3C-E1EE-4C47-9C05-014601FA5E0C}" srcOrd="1" destOrd="0" presId="urn:microsoft.com/office/officeart/2005/8/layout/orgChart1"/>
    <dgm:cxn modelId="{904ABF12-C322-490B-BC46-3E4A4651B8DE}" type="presParOf" srcId="{F35FAA7D-CCF9-4FF6-9127-8BB883A45234}" destId="{B58B1B83-A8A1-4BFA-91B1-277301F4B331}" srcOrd="1" destOrd="0" presId="urn:microsoft.com/office/officeart/2005/8/layout/orgChart1"/>
    <dgm:cxn modelId="{A16F6AB1-EA8F-49C7-98DD-44C5A42680EF}" type="presParOf" srcId="{F35FAA7D-CCF9-4FF6-9127-8BB883A45234}" destId="{34CB22D8-29CB-4738-9A9F-4614FFF22204}" srcOrd="2" destOrd="0" presId="urn:microsoft.com/office/officeart/2005/8/layout/orgChart1"/>
    <dgm:cxn modelId="{AEA25229-3C34-4EAF-910F-D28520AA130C}" type="presParOf" srcId="{0F3A6288-2383-440C-AE94-74657D368DC1}" destId="{690FED8C-5652-4434-BC6C-EEC8F94087CA}" srcOrd="2" destOrd="0" presId="urn:microsoft.com/office/officeart/2005/8/layout/orgChart1"/>
    <dgm:cxn modelId="{BCF31AF0-D8C4-484E-84C3-0A69D0FF6466}" type="presParOf" srcId="{0F3A6288-2383-440C-AE94-74657D368DC1}" destId="{CCBC2C0F-D365-4D06-80CC-3F8A47F085F3}" srcOrd="3" destOrd="0" presId="urn:microsoft.com/office/officeart/2005/8/layout/orgChart1"/>
    <dgm:cxn modelId="{9C360F7C-45DD-4490-931A-888CB61875CC}" type="presParOf" srcId="{CCBC2C0F-D365-4D06-80CC-3F8A47F085F3}" destId="{165EB46F-79EA-4515-831D-64067765DD1C}" srcOrd="0" destOrd="0" presId="urn:microsoft.com/office/officeart/2005/8/layout/orgChart1"/>
    <dgm:cxn modelId="{1834C316-CAED-416E-AD9D-1DAA1E664549}" type="presParOf" srcId="{165EB46F-79EA-4515-831D-64067765DD1C}" destId="{5D926A8F-433B-4CD5-9447-B7D79F573C99}" srcOrd="0" destOrd="0" presId="urn:microsoft.com/office/officeart/2005/8/layout/orgChart1"/>
    <dgm:cxn modelId="{B268CCF3-EB23-47CF-A976-2651D9E87323}" type="presParOf" srcId="{165EB46F-79EA-4515-831D-64067765DD1C}" destId="{93912848-C94E-43EE-AF2A-1ACD7D9A8B39}" srcOrd="1" destOrd="0" presId="urn:microsoft.com/office/officeart/2005/8/layout/orgChart1"/>
    <dgm:cxn modelId="{B992B913-6758-4327-85ED-F325D546BA6A}" type="presParOf" srcId="{CCBC2C0F-D365-4D06-80CC-3F8A47F085F3}" destId="{2A5FD8C3-D7AA-4FF7-A6C0-4C583FC52767}" srcOrd="1" destOrd="0" presId="urn:microsoft.com/office/officeart/2005/8/layout/orgChart1"/>
    <dgm:cxn modelId="{E32DED6A-3D96-4B45-8EA4-E461350A0BB6}" type="presParOf" srcId="{CCBC2C0F-D365-4D06-80CC-3F8A47F085F3}" destId="{29BAF970-B354-4761-86F0-2DA67E36CF91}" srcOrd="2" destOrd="0" presId="urn:microsoft.com/office/officeart/2005/8/layout/orgChart1"/>
    <dgm:cxn modelId="{7051EC15-D8C3-4E65-BFEA-9E5DA1919468}" type="presParOf" srcId="{D19DD139-8FB5-42A0-9BC6-51C36F81EB41}" destId="{62E646FC-84AE-44FA-BE16-C3009119CC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FC4C-559F-42F0-B084-F65F4477948A}">
      <dsp:nvSpPr>
        <dsp:cNvPr id="0" name=""/>
        <dsp:cNvSpPr/>
      </dsp:nvSpPr>
      <dsp:spPr>
        <a:xfrm>
          <a:off x="3712210" y="551"/>
          <a:ext cx="1490978" cy="993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</a:t>
          </a:r>
        </a:p>
      </dsp:txBody>
      <dsp:txXfrm>
        <a:off x="3741323" y="29664"/>
        <a:ext cx="1432752" cy="935759"/>
      </dsp:txXfrm>
    </dsp:sp>
    <dsp:sp modelId="{9D1C8735-7AB0-47E9-B42C-8E6F9A632978}">
      <dsp:nvSpPr>
        <dsp:cNvPr id="0" name=""/>
        <dsp:cNvSpPr/>
      </dsp:nvSpPr>
      <dsp:spPr>
        <a:xfrm>
          <a:off x="4411980" y="994537"/>
          <a:ext cx="91440" cy="39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59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EE0A8-E89E-449F-BE16-A56675FE3822}">
      <dsp:nvSpPr>
        <dsp:cNvPr id="0" name=""/>
        <dsp:cNvSpPr/>
      </dsp:nvSpPr>
      <dsp:spPr>
        <a:xfrm>
          <a:off x="3712210" y="1392132"/>
          <a:ext cx="1490978" cy="993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Global Data</a:t>
          </a:r>
        </a:p>
      </dsp:txBody>
      <dsp:txXfrm>
        <a:off x="3741323" y="1421245"/>
        <a:ext cx="1432752" cy="935759"/>
      </dsp:txXfrm>
    </dsp:sp>
    <dsp:sp modelId="{8984CB3D-7668-406F-A4ED-648FBC999C02}">
      <dsp:nvSpPr>
        <dsp:cNvPr id="0" name=""/>
        <dsp:cNvSpPr/>
      </dsp:nvSpPr>
      <dsp:spPr>
        <a:xfrm>
          <a:off x="2519427" y="2386117"/>
          <a:ext cx="1938272" cy="397594"/>
        </a:xfrm>
        <a:custGeom>
          <a:avLst/>
          <a:gdLst/>
          <a:ahLst/>
          <a:cxnLst/>
          <a:rect l="0" t="0" r="0" b="0"/>
          <a:pathLst>
            <a:path>
              <a:moveTo>
                <a:pt x="1938272" y="0"/>
              </a:moveTo>
              <a:lnTo>
                <a:pt x="1938272" y="198797"/>
              </a:lnTo>
              <a:lnTo>
                <a:pt x="0" y="198797"/>
              </a:lnTo>
              <a:lnTo>
                <a:pt x="0" y="39759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A378F-D38D-4164-85C1-D2085E3D67EA}">
      <dsp:nvSpPr>
        <dsp:cNvPr id="0" name=""/>
        <dsp:cNvSpPr/>
      </dsp:nvSpPr>
      <dsp:spPr>
        <a:xfrm>
          <a:off x="1773938" y="2783712"/>
          <a:ext cx="1490978" cy="993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Function1</a:t>
          </a:r>
        </a:p>
      </dsp:txBody>
      <dsp:txXfrm>
        <a:off x="1803051" y="2812825"/>
        <a:ext cx="1432752" cy="935759"/>
      </dsp:txXfrm>
    </dsp:sp>
    <dsp:sp modelId="{3465E74D-8542-4A65-BC2E-812D4F728387}">
      <dsp:nvSpPr>
        <dsp:cNvPr id="0" name=""/>
        <dsp:cNvSpPr/>
      </dsp:nvSpPr>
      <dsp:spPr>
        <a:xfrm>
          <a:off x="4411980" y="2386117"/>
          <a:ext cx="91440" cy="39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59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74278-C6F3-4295-8223-F0F8C79B9E3F}">
      <dsp:nvSpPr>
        <dsp:cNvPr id="0" name=""/>
        <dsp:cNvSpPr/>
      </dsp:nvSpPr>
      <dsp:spPr>
        <a:xfrm>
          <a:off x="3712210" y="2783712"/>
          <a:ext cx="1490978" cy="993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Function2</a:t>
          </a:r>
        </a:p>
      </dsp:txBody>
      <dsp:txXfrm>
        <a:off x="3741323" y="2812825"/>
        <a:ext cx="1432752" cy="935759"/>
      </dsp:txXfrm>
    </dsp:sp>
    <dsp:sp modelId="{FE02A463-CC15-437F-9EEB-123543752FAB}">
      <dsp:nvSpPr>
        <dsp:cNvPr id="0" name=""/>
        <dsp:cNvSpPr/>
      </dsp:nvSpPr>
      <dsp:spPr>
        <a:xfrm>
          <a:off x="4457700" y="2386117"/>
          <a:ext cx="1938272" cy="39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97"/>
              </a:lnTo>
              <a:lnTo>
                <a:pt x="1938272" y="198797"/>
              </a:lnTo>
              <a:lnTo>
                <a:pt x="1938272" y="39759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92384-5CC7-4B35-A96B-F5F404B2A5E4}">
      <dsp:nvSpPr>
        <dsp:cNvPr id="0" name=""/>
        <dsp:cNvSpPr/>
      </dsp:nvSpPr>
      <dsp:spPr>
        <a:xfrm>
          <a:off x="5650483" y="2783712"/>
          <a:ext cx="1490978" cy="993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Function3</a:t>
          </a:r>
        </a:p>
      </dsp:txBody>
      <dsp:txXfrm>
        <a:off x="5679596" y="2812825"/>
        <a:ext cx="1432752" cy="935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6E01-343E-43CE-9676-CE65EEC868DA}">
      <dsp:nvSpPr>
        <dsp:cNvPr id="0" name=""/>
        <dsp:cNvSpPr/>
      </dsp:nvSpPr>
      <dsp:spPr>
        <a:xfrm>
          <a:off x="1232904" y="1952772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Structured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Paradigm</a:t>
          </a:r>
        </a:p>
      </dsp:txBody>
      <dsp:txXfrm>
        <a:off x="1257760" y="1977628"/>
        <a:ext cx="1647548" cy="798918"/>
      </dsp:txXfrm>
    </dsp:sp>
    <dsp:sp modelId="{7B992E9E-69D7-4BCF-918C-D771F6AB2D4E}">
      <dsp:nvSpPr>
        <dsp:cNvPr id="0" name=""/>
        <dsp:cNvSpPr/>
      </dsp:nvSpPr>
      <dsp:spPr>
        <a:xfrm rot="18289469">
          <a:off x="2675197" y="1868910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9896" y="1859404"/>
        <a:ext cx="59441" cy="59441"/>
      </dsp:txXfrm>
    </dsp:sp>
    <dsp:sp modelId="{E33AEB2C-DCE0-46E3-AA56-1E1974089C98}">
      <dsp:nvSpPr>
        <dsp:cNvPr id="0" name=""/>
        <dsp:cNvSpPr/>
      </dsp:nvSpPr>
      <dsp:spPr>
        <a:xfrm>
          <a:off x="3609069" y="976847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Structures</a:t>
          </a:r>
        </a:p>
      </dsp:txBody>
      <dsp:txXfrm>
        <a:off x="3633925" y="1001703"/>
        <a:ext cx="1647548" cy="798918"/>
      </dsp:txXfrm>
    </dsp:sp>
    <dsp:sp modelId="{FC7BCB89-5C91-4637-A370-C4EDBA308BF3}">
      <dsp:nvSpPr>
        <dsp:cNvPr id="0" name=""/>
        <dsp:cNvSpPr/>
      </dsp:nvSpPr>
      <dsp:spPr>
        <a:xfrm rot="18289469">
          <a:off x="5051362" y="892985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6061" y="883479"/>
        <a:ext cx="59441" cy="59441"/>
      </dsp:txXfrm>
    </dsp:sp>
    <dsp:sp modelId="{3150B03A-65AD-4372-A3FB-A70FEA69044D}">
      <dsp:nvSpPr>
        <dsp:cNvPr id="0" name=""/>
        <dsp:cNvSpPr/>
      </dsp:nvSpPr>
      <dsp:spPr>
        <a:xfrm>
          <a:off x="5985234" y="922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Sequence</a:t>
          </a:r>
        </a:p>
      </dsp:txBody>
      <dsp:txXfrm>
        <a:off x="6010090" y="25778"/>
        <a:ext cx="1647548" cy="798918"/>
      </dsp:txXfrm>
    </dsp:sp>
    <dsp:sp modelId="{1BE8115D-42C1-4B75-ABC7-B7746DD57920}">
      <dsp:nvSpPr>
        <dsp:cNvPr id="0" name=""/>
        <dsp:cNvSpPr/>
      </dsp:nvSpPr>
      <dsp:spPr>
        <a:xfrm>
          <a:off x="5306330" y="1380947"/>
          <a:ext cx="67890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8904" y="202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8809" y="1384189"/>
        <a:ext cx="33945" cy="33945"/>
      </dsp:txXfrm>
    </dsp:sp>
    <dsp:sp modelId="{FD7E49A6-26D2-4245-A604-839E69311808}">
      <dsp:nvSpPr>
        <dsp:cNvPr id="0" name=""/>
        <dsp:cNvSpPr/>
      </dsp:nvSpPr>
      <dsp:spPr>
        <a:xfrm>
          <a:off x="5985234" y="976847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Selection</a:t>
          </a:r>
        </a:p>
      </dsp:txBody>
      <dsp:txXfrm>
        <a:off x="6010090" y="1001703"/>
        <a:ext cx="1647548" cy="798918"/>
      </dsp:txXfrm>
    </dsp:sp>
    <dsp:sp modelId="{A5F1A7F4-8273-414B-BF3A-E5C099EC4E80}">
      <dsp:nvSpPr>
        <dsp:cNvPr id="0" name=""/>
        <dsp:cNvSpPr/>
      </dsp:nvSpPr>
      <dsp:spPr>
        <a:xfrm rot="3310531">
          <a:off x="5051362" y="1868910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6061" y="1859404"/>
        <a:ext cx="59441" cy="59441"/>
      </dsp:txXfrm>
    </dsp:sp>
    <dsp:sp modelId="{F07C0A91-59A3-4C3E-BB84-363E94BDBAF0}">
      <dsp:nvSpPr>
        <dsp:cNvPr id="0" name=""/>
        <dsp:cNvSpPr/>
      </dsp:nvSpPr>
      <dsp:spPr>
        <a:xfrm>
          <a:off x="5985234" y="1952772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Iteration</a:t>
          </a:r>
        </a:p>
      </dsp:txBody>
      <dsp:txXfrm>
        <a:off x="6010090" y="1977628"/>
        <a:ext cx="1647548" cy="798918"/>
      </dsp:txXfrm>
    </dsp:sp>
    <dsp:sp modelId="{6611277B-1093-46B6-8401-1311AD44C4B9}">
      <dsp:nvSpPr>
        <dsp:cNvPr id="0" name=""/>
        <dsp:cNvSpPr/>
      </dsp:nvSpPr>
      <dsp:spPr>
        <a:xfrm>
          <a:off x="2930165" y="2356872"/>
          <a:ext cx="67890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8904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2644" y="2360114"/>
        <a:ext cx="33945" cy="33945"/>
      </dsp:txXfrm>
    </dsp:sp>
    <dsp:sp modelId="{F13F82AD-DA32-4101-B6F1-19682C7DD708}">
      <dsp:nvSpPr>
        <dsp:cNvPr id="0" name=""/>
        <dsp:cNvSpPr/>
      </dsp:nvSpPr>
      <dsp:spPr>
        <a:xfrm>
          <a:off x="3609069" y="1952772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Subroutines</a:t>
          </a:r>
        </a:p>
      </dsp:txBody>
      <dsp:txXfrm>
        <a:off x="3633925" y="1977628"/>
        <a:ext cx="1647548" cy="798918"/>
      </dsp:txXfrm>
    </dsp:sp>
    <dsp:sp modelId="{13CDBBDF-459D-47A3-B70B-3D0E7960EC0B}">
      <dsp:nvSpPr>
        <dsp:cNvPr id="0" name=""/>
        <dsp:cNvSpPr/>
      </dsp:nvSpPr>
      <dsp:spPr>
        <a:xfrm rot="3310531">
          <a:off x="2675197" y="2844835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9896" y="2835328"/>
        <a:ext cx="59441" cy="59441"/>
      </dsp:txXfrm>
    </dsp:sp>
    <dsp:sp modelId="{C4F04B85-D255-4FCF-9ABE-D109EF248FA9}">
      <dsp:nvSpPr>
        <dsp:cNvPr id="0" name=""/>
        <dsp:cNvSpPr/>
      </dsp:nvSpPr>
      <dsp:spPr>
        <a:xfrm>
          <a:off x="3609069" y="2928697"/>
          <a:ext cx="1697260" cy="848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Blocks</a:t>
          </a:r>
        </a:p>
      </dsp:txBody>
      <dsp:txXfrm>
        <a:off x="3633925" y="2953553"/>
        <a:ext cx="1647548" cy="798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38BF-1A28-4708-AFD2-46AA05C7B687}">
      <dsp:nvSpPr>
        <dsp:cNvPr id="0" name=""/>
        <dsp:cNvSpPr/>
      </dsp:nvSpPr>
      <dsp:spPr>
        <a:xfrm>
          <a:off x="1939614" y="751056"/>
          <a:ext cx="868131" cy="315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63"/>
              </a:lnTo>
              <a:lnTo>
                <a:pt x="868131" y="158263"/>
              </a:lnTo>
              <a:lnTo>
                <a:pt x="868131" y="3159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E5134-0B3E-4CC7-9384-431E912997FB}">
      <dsp:nvSpPr>
        <dsp:cNvPr id="0" name=""/>
        <dsp:cNvSpPr/>
      </dsp:nvSpPr>
      <dsp:spPr>
        <a:xfrm>
          <a:off x="990189" y="751056"/>
          <a:ext cx="949425" cy="315985"/>
        </a:xfrm>
        <a:custGeom>
          <a:avLst/>
          <a:gdLst/>
          <a:ahLst/>
          <a:cxnLst/>
          <a:rect l="0" t="0" r="0" b="0"/>
          <a:pathLst>
            <a:path>
              <a:moveTo>
                <a:pt x="949425" y="0"/>
              </a:moveTo>
              <a:lnTo>
                <a:pt x="949425" y="158263"/>
              </a:lnTo>
              <a:lnTo>
                <a:pt x="0" y="158263"/>
              </a:lnTo>
              <a:lnTo>
                <a:pt x="0" y="3159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09C52-DDF6-45E6-BB71-D6F34D3F2D17}">
      <dsp:nvSpPr>
        <dsp:cNvPr id="0" name=""/>
        <dsp:cNvSpPr/>
      </dsp:nvSpPr>
      <dsp:spPr>
        <a:xfrm>
          <a:off x="1188558" y="0"/>
          <a:ext cx="1502112" cy="75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Association</a:t>
          </a:r>
        </a:p>
      </dsp:txBody>
      <dsp:txXfrm>
        <a:off x="1188558" y="0"/>
        <a:ext cx="1502112" cy="751056"/>
      </dsp:txXfrm>
    </dsp:sp>
    <dsp:sp modelId="{826CA3C9-6241-4401-80AF-29673BC34A25}">
      <dsp:nvSpPr>
        <dsp:cNvPr id="0" name=""/>
        <dsp:cNvSpPr/>
      </dsp:nvSpPr>
      <dsp:spPr>
        <a:xfrm>
          <a:off x="239132" y="1067041"/>
          <a:ext cx="1502112" cy="75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Composition</a:t>
          </a:r>
        </a:p>
      </dsp:txBody>
      <dsp:txXfrm>
        <a:off x="239132" y="1067041"/>
        <a:ext cx="1502112" cy="751056"/>
      </dsp:txXfrm>
    </dsp:sp>
    <dsp:sp modelId="{443933AF-3733-4C21-9B39-2A9C22DB064D}">
      <dsp:nvSpPr>
        <dsp:cNvPr id="0" name=""/>
        <dsp:cNvSpPr/>
      </dsp:nvSpPr>
      <dsp:spPr>
        <a:xfrm>
          <a:off x="2056689" y="1067041"/>
          <a:ext cx="1502112" cy="75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Aggregation</a:t>
          </a:r>
        </a:p>
      </dsp:txBody>
      <dsp:txXfrm>
        <a:off x="2056689" y="1067041"/>
        <a:ext cx="1502112" cy="751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2CFE1-52A9-4F02-AD02-993407EA7025}">
      <dsp:nvSpPr>
        <dsp:cNvPr id="0" name=""/>
        <dsp:cNvSpPr/>
      </dsp:nvSpPr>
      <dsp:spPr>
        <a:xfrm>
          <a:off x="2560320" y="1174614"/>
          <a:ext cx="1811445" cy="314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91"/>
              </a:lnTo>
              <a:lnTo>
                <a:pt x="1811445" y="157191"/>
              </a:lnTo>
              <a:lnTo>
                <a:pt x="1811445" y="31438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2257-DB5D-40D1-9890-9C3D84F67CEC}">
      <dsp:nvSpPr>
        <dsp:cNvPr id="0" name=""/>
        <dsp:cNvSpPr/>
      </dsp:nvSpPr>
      <dsp:spPr>
        <a:xfrm>
          <a:off x="2514600" y="1174614"/>
          <a:ext cx="91440" cy="314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8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07669-B7AA-4AC6-9FF8-008940F113BA}">
      <dsp:nvSpPr>
        <dsp:cNvPr id="0" name=""/>
        <dsp:cNvSpPr/>
      </dsp:nvSpPr>
      <dsp:spPr>
        <a:xfrm>
          <a:off x="748874" y="1174614"/>
          <a:ext cx="1811445" cy="314383"/>
        </a:xfrm>
        <a:custGeom>
          <a:avLst/>
          <a:gdLst/>
          <a:ahLst/>
          <a:cxnLst/>
          <a:rect l="0" t="0" r="0" b="0"/>
          <a:pathLst>
            <a:path>
              <a:moveTo>
                <a:pt x="1811445" y="0"/>
              </a:moveTo>
              <a:lnTo>
                <a:pt x="1811445" y="157191"/>
              </a:lnTo>
              <a:lnTo>
                <a:pt x="0" y="157191"/>
              </a:lnTo>
              <a:lnTo>
                <a:pt x="0" y="31438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49575-BAF2-4871-92B2-6E2DD51F9B2F}">
      <dsp:nvSpPr>
        <dsp:cNvPr id="0" name=""/>
        <dsp:cNvSpPr/>
      </dsp:nvSpPr>
      <dsp:spPr>
        <a:xfrm>
          <a:off x="1811788" y="426083"/>
          <a:ext cx="1497062" cy="748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Mobile Phone</a:t>
          </a:r>
        </a:p>
      </dsp:txBody>
      <dsp:txXfrm>
        <a:off x="1811788" y="426083"/>
        <a:ext cx="1497062" cy="748531"/>
      </dsp:txXfrm>
    </dsp:sp>
    <dsp:sp modelId="{6B5ED484-CC2B-460B-A738-3D45499C7317}">
      <dsp:nvSpPr>
        <dsp:cNvPr id="0" name=""/>
        <dsp:cNvSpPr/>
      </dsp:nvSpPr>
      <dsp:spPr>
        <a:xfrm>
          <a:off x="343" y="1488998"/>
          <a:ext cx="1497062" cy="748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IPhone</a:t>
          </a:r>
          <a:endParaRPr lang="en-US" sz="2500" kern="1200" dirty="0"/>
        </a:p>
      </dsp:txBody>
      <dsp:txXfrm>
        <a:off x="343" y="1488998"/>
        <a:ext cx="1497062" cy="748531"/>
      </dsp:txXfrm>
    </dsp:sp>
    <dsp:sp modelId="{77FA0261-F13B-494C-9455-61A847B52EC1}">
      <dsp:nvSpPr>
        <dsp:cNvPr id="0" name=""/>
        <dsp:cNvSpPr/>
      </dsp:nvSpPr>
      <dsp:spPr>
        <a:xfrm>
          <a:off x="1811788" y="1488998"/>
          <a:ext cx="1497062" cy="748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OnePlus</a:t>
          </a:r>
        </a:p>
      </dsp:txBody>
      <dsp:txXfrm>
        <a:off x="1811788" y="1488998"/>
        <a:ext cx="1497062" cy="748531"/>
      </dsp:txXfrm>
    </dsp:sp>
    <dsp:sp modelId="{FEEAC621-964C-4035-8975-5FE18300810E}">
      <dsp:nvSpPr>
        <dsp:cNvPr id="0" name=""/>
        <dsp:cNvSpPr/>
      </dsp:nvSpPr>
      <dsp:spPr>
        <a:xfrm>
          <a:off x="3623234" y="1488998"/>
          <a:ext cx="1497062" cy="748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Samsung</a:t>
          </a:r>
        </a:p>
      </dsp:txBody>
      <dsp:txXfrm>
        <a:off x="3623234" y="1488998"/>
        <a:ext cx="1497062" cy="7485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4AF94-3056-4E38-9AC8-9E4CFAF6EB37}">
      <dsp:nvSpPr>
        <dsp:cNvPr id="0" name=""/>
        <dsp:cNvSpPr/>
      </dsp:nvSpPr>
      <dsp:spPr>
        <a:xfrm>
          <a:off x="2358469" y="310372"/>
          <a:ext cx="1078375" cy="53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Types</a:t>
          </a:r>
        </a:p>
      </dsp:txBody>
      <dsp:txXfrm>
        <a:off x="2374261" y="326164"/>
        <a:ext cx="1046791" cy="507603"/>
      </dsp:txXfrm>
    </dsp:sp>
    <dsp:sp modelId="{F6BC48BB-729B-4D86-85D1-7FC6CE75726E}">
      <dsp:nvSpPr>
        <dsp:cNvPr id="0" name=""/>
        <dsp:cNvSpPr/>
      </dsp:nvSpPr>
      <dsp:spPr>
        <a:xfrm rot="20746160">
          <a:off x="3417473" y="382944"/>
          <a:ext cx="126256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262569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7193" y="393215"/>
        <a:ext cx="63128" cy="63128"/>
      </dsp:txXfrm>
    </dsp:sp>
    <dsp:sp modelId="{682C3FDC-1277-4E3B-A868-2BE96104561E}">
      <dsp:nvSpPr>
        <dsp:cNvPr id="0" name=""/>
        <dsp:cNvSpPr/>
      </dsp:nvSpPr>
      <dsp:spPr>
        <a:xfrm>
          <a:off x="4660671" y="0"/>
          <a:ext cx="1078375" cy="53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Primitive</a:t>
          </a:r>
        </a:p>
      </dsp:txBody>
      <dsp:txXfrm>
        <a:off x="4676463" y="15792"/>
        <a:ext cx="1046791" cy="507603"/>
      </dsp:txXfrm>
    </dsp:sp>
    <dsp:sp modelId="{31A14FBA-38ED-4DD8-836B-0ED0D33C2C13}">
      <dsp:nvSpPr>
        <dsp:cNvPr id="0" name=""/>
        <dsp:cNvSpPr/>
      </dsp:nvSpPr>
      <dsp:spPr>
        <a:xfrm rot="847093">
          <a:off x="3417627" y="693316"/>
          <a:ext cx="127241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272418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2026" y="703342"/>
        <a:ext cx="63620" cy="63620"/>
      </dsp:txXfrm>
    </dsp:sp>
    <dsp:sp modelId="{5DEC0199-8EEF-4C64-A2E2-D9F7E772E40E}">
      <dsp:nvSpPr>
        <dsp:cNvPr id="0" name=""/>
        <dsp:cNvSpPr/>
      </dsp:nvSpPr>
      <dsp:spPr>
        <a:xfrm>
          <a:off x="4670829" y="620745"/>
          <a:ext cx="1078375" cy="53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Non-Primitive</a:t>
          </a:r>
        </a:p>
      </dsp:txBody>
      <dsp:txXfrm>
        <a:off x="4686621" y="636537"/>
        <a:ext cx="1046791" cy="507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FED8C-5652-4434-BC6C-EEC8F94087CA}">
      <dsp:nvSpPr>
        <dsp:cNvPr id="0" name=""/>
        <dsp:cNvSpPr/>
      </dsp:nvSpPr>
      <dsp:spPr>
        <a:xfrm>
          <a:off x="3154680" y="680870"/>
          <a:ext cx="823588" cy="28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36"/>
              </a:lnTo>
              <a:lnTo>
                <a:pt x="823588" y="142936"/>
              </a:lnTo>
              <a:lnTo>
                <a:pt x="823588" y="2858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99694-AF83-434E-956E-FF7BC3CB1F59}">
      <dsp:nvSpPr>
        <dsp:cNvPr id="0" name=""/>
        <dsp:cNvSpPr/>
      </dsp:nvSpPr>
      <dsp:spPr>
        <a:xfrm>
          <a:off x="2331091" y="680870"/>
          <a:ext cx="823588" cy="285873"/>
        </a:xfrm>
        <a:custGeom>
          <a:avLst/>
          <a:gdLst/>
          <a:ahLst/>
          <a:cxnLst/>
          <a:rect l="0" t="0" r="0" b="0"/>
          <a:pathLst>
            <a:path>
              <a:moveTo>
                <a:pt x="823588" y="0"/>
              </a:moveTo>
              <a:lnTo>
                <a:pt x="823588" y="142936"/>
              </a:lnTo>
              <a:lnTo>
                <a:pt x="0" y="142936"/>
              </a:lnTo>
              <a:lnTo>
                <a:pt x="0" y="2858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B9AF3-9F22-4EB2-AFC9-382892A04A29}">
      <dsp:nvSpPr>
        <dsp:cNvPr id="0" name=""/>
        <dsp:cNvSpPr/>
      </dsp:nvSpPr>
      <dsp:spPr>
        <a:xfrm>
          <a:off x="2474028" y="218"/>
          <a:ext cx="1361302" cy="680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Constructors</a:t>
          </a:r>
        </a:p>
      </dsp:txBody>
      <dsp:txXfrm>
        <a:off x="2474028" y="218"/>
        <a:ext cx="1361302" cy="680651"/>
      </dsp:txXfrm>
    </dsp:sp>
    <dsp:sp modelId="{E5A1BAEF-528E-4B57-B2A5-658A5EC12140}">
      <dsp:nvSpPr>
        <dsp:cNvPr id="0" name=""/>
        <dsp:cNvSpPr/>
      </dsp:nvSpPr>
      <dsp:spPr>
        <a:xfrm>
          <a:off x="1650440" y="966743"/>
          <a:ext cx="1361302" cy="680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Default</a:t>
          </a:r>
        </a:p>
      </dsp:txBody>
      <dsp:txXfrm>
        <a:off x="1650440" y="966743"/>
        <a:ext cx="1361302" cy="680651"/>
      </dsp:txXfrm>
    </dsp:sp>
    <dsp:sp modelId="{5D926A8F-433B-4CD5-9447-B7D79F573C99}">
      <dsp:nvSpPr>
        <dsp:cNvPr id="0" name=""/>
        <dsp:cNvSpPr/>
      </dsp:nvSpPr>
      <dsp:spPr>
        <a:xfrm>
          <a:off x="3297616" y="966743"/>
          <a:ext cx="1361302" cy="680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Parameterized</a:t>
          </a:r>
        </a:p>
      </dsp:txBody>
      <dsp:txXfrm>
        <a:off x="3297616" y="966743"/>
        <a:ext cx="1361302" cy="680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70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89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3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622">
              <a:srgbClr val="F5F8ED"/>
            </a:gs>
            <a:gs pos="48274">
              <a:srgbClr val="F0F5E5"/>
            </a:gs>
            <a:gs pos="26000">
              <a:srgbClr val="F8FAF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4910-1DA4-4759-9306-4F75CF99E07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0F3071-A281-4374-A7CE-B2DC29E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69F4-4526-BB7B-8C25-33B15F105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PARADIGMS AND OOPS ADVANCED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3909-B549-50F6-7741-B068911A5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Ramya Sri Mantripragada</a:t>
            </a:r>
          </a:p>
        </p:txBody>
      </p:sp>
    </p:spTree>
    <p:extLst>
      <p:ext uri="{BB962C8B-B14F-4D97-AF65-F5344CB8AC3E}">
        <p14:creationId xmlns:p14="http://schemas.microsoft.com/office/powerpoint/2010/main" val="183772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622">
              <a:srgbClr val="F5F8ED"/>
            </a:gs>
            <a:gs pos="48274">
              <a:srgbClr val="F0F5E5"/>
            </a:gs>
            <a:gs pos="26000">
              <a:srgbClr val="F8FAF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490F-5BAC-09DF-A430-0AE0C789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827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ADD-D26C-A499-698B-334A52C4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285" y="1540189"/>
            <a:ext cx="8915400" cy="3777622"/>
          </a:xfrm>
        </p:spPr>
        <p:txBody>
          <a:bodyPr/>
          <a:lstStyle/>
          <a:p>
            <a:r>
              <a:rPr lang="en-US" dirty="0"/>
              <a:t>Establishing “Is-A” relationship between classes by deriving new class from already existing class.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32F0CC-B838-F26D-E1E2-5FCA7906E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959863"/>
              </p:ext>
            </p:extLst>
          </p:nvPr>
        </p:nvGraphicFramePr>
        <p:xfrm>
          <a:off x="3302000" y="3005667"/>
          <a:ext cx="5120640" cy="266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33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EC-D5C7-5527-7ABF-C1816B12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45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Types: Primitive &amp; Non-Primitive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9D1559-8CE6-7029-E3EA-E4C70E3F3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592884"/>
              </p:ext>
            </p:extLst>
          </p:nvPr>
        </p:nvGraphicFramePr>
        <p:xfrm>
          <a:off x="2280920" y="1471507"/>
          <a:ext cx="7305040" cy="115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5BA839-70CF-57CB-77C0-C09F262FB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60596"/>
              </p:ext>
            </p:extLst>
          </p:nvPr>
        </p:nvGraphicFramePr>
        <p:xfrm>
          <a:off x="2626360" y="2905761"/>
          <a:ext cx="2509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26110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7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4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0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84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C54D1D-77B6-330F-E56F-AC4CD220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6056"/>
              </p:ext>
            </p:extLst>
          </p:nvPr>
        </p:nvGraphicFramePr>
        <p:xfrm>
          <a:off x="7056120" y="2905761"/>
          <a:ext cx="2509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320468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Non-Primitive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5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8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7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9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9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0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622">
              <a:srgbClr val="F5F8ED"/>
            </a:gs>
            <a:gs pos="48274">
              <a:srgbClr val="F0F5E5"/>
            </a:gs>
            <a:gs pos="26000">
              <a:srgbClr val="F8FAF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6C9A3-B9D3-59FD-044A-02CF1EED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714375"/>
            <a:ext cx="9712998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Access Modifiers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BEA58C-B0A3-7911-F8EF-0543624B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3456"/>
              </p:ext>
            </p:extLst>
          </p:nvPr>
        </p:nvGraphicFramePr>
        <p:xfrm>
          <a:off x="1794897" y="2159373"/>
          <a:ext cx="8987405" cy="276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840">
                  <a:extLst>
                    <a:ext uri="{9D8B030D-6E8A-4147-A177-3AD203B41FA5}">
                      <a16:colId xmlns:a16="http://schemas.microsoft.com/office/drawing/2014/main" val="3661026579"/>
                    </a:ext>
                  </a:extLst>
                </a:gridCol>
                <a:gridCol w="6473565">
                  <a:extLst>
                    <a:ext uri="{9D8B030D-6E8A-4147-A177-3AD203B41FA5}">
                      <a16:colId xmlns:a16="http://schemas.microsoft.com/office/drawing/2014/main" val="1627705173"/>
                    </a:ext>
                  </a:extLst>
                </a:gridCol>
              </a:tblGrid>
              <a:tr h="424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Modifier</a:t>
                      </a:r>
                    </a:p>
                  </a:txBody>
                  <a:tcPr marL="107437" marR="53718" marT="53718" marB="537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Description</a:t>
                      </a:r>
                    </a:p>
                  </a:txBody>
                  <a:tcPr marL="53718" marR="53718" marT="53718" marB="53718"/>
                </a:tc>
                <a:extLst>
                  <a:ext uri="{0D108BD9-81ED-4DB2-BD59-A6C34878D82A}">
                    <a16:rowId xmlns:a16="http://schemas.microsoft.com/office/drawing/2014/main" val="3184904120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public</a:t>
                      </a:r>
                    </a:p>
                  </a:txBody>
                  <a:tcPr marL="107437" marR="53718" marT="53718" marB="537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code is accessible for all classes</a:t>
                      </a:r>
                    </a:p>
                  </a:txBody>
                  <a:tcPr marL="53718" marR="53718" marT="53718" marB="53718"/>
                </a:tc>
                <a:extLst>
                  <a:ext uri="{0D108BD9-81ED-4DB2-BD59-A6C34878D82A}">
                    <a16:rowId xmlns:a16="http://schemas.microsoft.com/office/drawing/2014/main" val="4051771747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private</a:t>
                      </a:r>
                    </a:p>
                  </a:txBody>
                  <a:tcPr marL="107437" marR="53718" marT="53718" marB="537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code is only accessible within the same class</a:t>
                      </a:r>
                    </a:p>
                  </a:txBody>
                  <a:tcPr marL="53718" marR="53718" marT="53718" marB="53718"/>
                </a:tc>
                <a:extLst>
                  <a:ext uri="{0D108BD9-81ED-4DB2-BD59-A6C34878D82A}">
                    <a16:rowId xmlns:a16="http://schemas.microsoft.com/office/drawing/2014/main" val="2165571252"/>
                  </a:ext>
                </a:extLst>
              </a:tr>
              <a:tr h="76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protected</a:t>
                      </a:r>
                    </a:p>
                  </a:txBody>
                  <a:tcPr marL="107437" marR="53718" marT="53718" marB="537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The code is accessible within the same class, or in a class that is inherited from that class. </a:t>
                      </a:r>
                    </a:p>
                  </a:txBody>
                  <a:tcPr marL="53718" marR="53718" marT="53718" marB="53718"/>
                </a:tc>
                <a:extLst>
                  <a:ext uri="{0D108BD9-81ED-4DB2-BD59-A6C34878D82A}">
                    <a16:rowId xmlns:a16="http://schemas.microsoft.com/office/drawing/2014/main" val="4260966598"/>
                  </a:ext>
                </a:extLst>
              </a:tr>
              <a:tr h="726849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internal</a:t>
                      </a:r>
                    </a:p>
                  </a:txBody>
                  <a:tcPr marL="107437" marR="53718" marT="53718" marB="537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The code is only accessible within its own assembly, but not from another assembly. </a:t>
                      </a:r>
                    </a:p>
                  </a:txBody>
                  <a:tcPr marL="53718" marR="53718" marT="53718" marB="53718"/>
                </a:tc>
                <a:extLst>
                  <a:ext uri="{0D108BD9-81ED-4DB2-BD59-A6C34878D82A}">
                    <a16:rowId xmlns:a16="http://schemas.microsoft.com/office/drawing/2014/main" val="353152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DCC4-FF61-477C-740A-9C9D395E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63427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C6C3-2B52-DC85-EA49-793EDB2D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828" y="1374753"/>
            <a:ext cx="8915400" cy="5483247"/>
          </a:xfrm>
        </p:spPr>
        <p:txBody>
          <a:bodyPr>
            <a:normAutofit/>
          </a:bodyPr>
          <a:lstStyle/>
          <a:p>
            <a:r>
              <a:rPr lang="en-US" dirty="0"/>
              <a:t>Special method to initialize objects.</a:t>
            </a:r>
          </a:p>
          <a:p>
            <a:r>
              <a:rPr lang="en-US" dirty="0"/>
              <a:t>Has name same as class name, takes parameters and can not have a return type</a:t>
            </a:r>
          </a:p>
          <a:p>
            <a:r>
              <a:rPr lang="en-US" dirty="0"/>
              <a:t>Ex: class Car {</a:t>
            </a:r>
          </a:p>
          <a:p>
            <a:pPr marL="0" indent="0">
              <a:buNone/>
            </a:pPr>
            <a:r>
              <a:rPr lang="en-US" dirty="0"/>
              <a:t>		public string name;</a:t>
            </a:r>
          </a:p>
          <a:p>
            <a:pPr marL="0" indent="0">
              <a:buNone/>
            </a:pPr>
            <a:r>
              <a:rPr lang="en-US" dirty="0"/>
              <a:t>		public Car(string </a:t>
            </a:r>
            <a:r>
              <a:rPr lang="en-US" dirty="0" err="1"/>
              <a:t>carName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	name = 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	Car </a:t>
            </a:r>
            <a:r>
              <a:rPr lang="en-US" dirty="0" err="1"/>
              <a:t>suzuki</a:t>
            </a:r>
            <a:r>
              <a:rPr lang="en-US" dirty="0"/>
              <a:t> = new Car(“</a:t>
            </a:r>
            <a:r>
              <a:rPr lang="en-US" dirty="0" err="1"/>
              <a:t>Dzire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Console.WriteLine</a:t>
            </a:r>
            <a:r>
              <a:rPr lang="en-US" dirty="0"/>
              <a:t>(suzuki.name);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90C1F3-1C2D-2B56-A0E3-E59C52A16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332416"/>
              </p:ext>
            </p:extLst>
          </p:nvPr>
        </p:nvGraphicFramePr>
        <p:xfrm>
          <a:off x="5674009" y="3018250"/>
          <a:ext cx="6309360" cy="164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1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41E7-9B1F-4759-F13C-B8B31215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5225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Runtime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3FCC-4C40-22A0-5265-18F33BE5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67469"/>
            <a:ext cx="8915400" cy="3777622"/>
          </a:xfrm>
        </p:spPr>
        <p:txBody>
          <a:bodyPr/>
          <a:lstStyle/>
          <a:p>
            <a:r>
              <a:rPr lang="en-US" dirty="0"/>
              <a:t>Runtime polymorphism is achieved using inheritance by overriding methods of parent class in child class.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4A0CE-EEE4-3D9A-8B48-C48073AE4D44}"/>
              </a:ext>
            </a:extLst>
          </p:cNvPr>
          <p:cNvSpPr txBox="1"/>
          <p:nvPr/>
        </p:nvSpPr>
        <p:spPr>
          <a:xfrm>
            <a:off x="3517484" y="2164407"/>
            <a:ext cx="771947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class Animal</a:t>
            </a:r>
          </a:p>
          <a:p>
            <a:r>
              <a:rPr lang="en-US" sz="1300" dirty="0"/>
              <a:t>{</a:t>
            </a:r>
          </a:p>
          <a:p>
            <a:r>
              <a:rPr lang="en-US" sz="1300" dirty="0"/>
              <a:t>  public void </a:t>
            </a:r>
            <a:r>
              <a:rPr lang="en-US" sz="1300" dirty="0" err="1"/>
              <a:t>animalSound</a:t>
            </a:r>
            <a:r>
              <a:rPr lang="en-US" sz="1300" dirty="0"/>
              <a:t>() </a:t>
            </a:r>
          </a:p>
          <a:p>
            <a:r>
              <a:rPr lang="en-US" sz="1300" dirty="0"/>
              <a:t>  {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Console.WriteLine</a:t>
            </a:r>
            <a:r>
              <a:rPr lang="en-US" sz="1300" dirty="0"/>
              <a:t>("The animal makes a sound");</a:t>
            </a:r>
          </a:p>
          <a:p>
            <a:r>
              <a:rPr lang="en-US" sz="1300" dirty="0"/>
              <a:t>  }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r>
              <a:rPr lang="en-US" sz="1300" dirty="0"/>
              <a:t>class Pig : Animal</a:t>
            </a:r>
          </a:p>
          <a:p>
            <a:r>
              <a:rPr lang="en-US" sz="1300" dirty="0"/>
              <a:t>{</a:t>
            </a:r>
          </a:p>
          <a:p>
            <a:r>
              <a:rPr lang="en-US" sz="1300" dirty="0"/>
              <a:t>  public void </a:t>
            </a:r>
            <a:r>
              <a:rPr lang="en-US" sz="1300" dirty="0" err="1"/>
              <a:t>animalSound</a:t>
            </a:r>
            <a:r>
              <a:rPr lang="en-US" sz="1300" dirty="0"/>
              <a:t>() </a:t>
            </a:r>
          </a:p>
          <a:p>
            <a:r>
              <a:rPr lang="en-US" sz="1300" dirty="0"/>
              <a:t>  {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Console.WriteLine</a:t>
            </a:r>
            <a:r>
              <a:rPr lang="en-US" sz="1300" dirty="0"/>
              <a:t>("The pig says: wee wee");</a:t>
            </a:r>
          </a:p>
          <a:p>
            <a:r>
              <a:rPr lang="en-US" sz="1300" dirty="0"/>
              <a:t>  }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r>
              <a:rPr lang="en-US" sz="1300" dirty="0"/>
              <a:t>class Dog : Animal</a:t>
            </a:r>
          </a:p>
          <a:p>
            <a:r>
              <a:rPr lang="en-US" sz="1300" dirty="0"/>
              <a:t>{</a:t>
            </a:r>
          </a:p>
          <a:p>
            <a:r>
              <a:rPr lang="en-US" sz="1300" dirty="0"/>
              <a:t>  public void </a:t>
            </a:r>
            <a:r>
              <a:rPr lang="en-US" sz="1300" dirty="0" err="1"/>
              <a:t>animalSound</a:t>
            </a:r>
            <a:r>
              <a:rPr lang="en-US" sz="1300" dirty="0"/>
              <a:t>() </a:t>
            </a:r>
          </a:p>
          <a:p>
            <a:r>
              <a:rPr lang="en-US" sz="1300" dirty="0"/>
              <a:t>  {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Console.WriteLine</a:t>
            </a:r>
            <a:r>
              <a:rPr lang="en-US" sz="1300" dirty="0"/>
              <a:t>("The dog says: bow wow");</a:t>
            </a:r>
          </a:p>
          <a:p>
            <a:r>
              <a:rPr lang="en-US" sz="1300" dirty="0"/>
              <a:t>  }</a:t>
            </a:r>
          </a:p>
          <a:p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50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A85B-9FAB-4A60-6942-81F22E98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92" y="60379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Abstract Classes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3ADF-AEAC-537E-442C-379F4A0E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492" y="1442720"/>
            <a:ext cx="4827588" cy="3777622"/>
          </a:xfrm>
        </p:spPr>
        <p:txBody>
          <a:bodyPr/>
          <a:lstStyle/>
          <a:p>
            <a:r>
              <a:rPr lang="en-US" dirty="0"/>
              <a:t>The ‘abstract’ keyword is used to achieve abstraction.</a:t>
            </a:r>
          </a:p>
          <a:p>
            <a:r>
              <a:rPr lang="en-US" dirty="0"/>
              <a:t>An abstract class is a restricted class which can’t be instantiated and must be inherited by another class.</a:t>
            </a:r>
          </a:p>
          <a:p>
            <a:r>
              <a:rPr lang="en-US" dirty="0"/>
              <a:t>An abstract method is a method that can be declared only inside an abstract class and can be defined inside the class inheriting that abstract class.</a:t>
            </a:r>
          </a:p>
          <a:p>
            <a:r>
              <a:rPr lang="en-US" dirty="0"/>
              <a:t>Drawback: All abstract methods must be defined in the child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3A2F4-C3BE-1261-94F2-1DE5543CF549}"/>
              </a:ext>
            </a:extLst>
          </p:cNvPr>
          <p:cNvSpPr txBox="1"/>
          <p:nvPr/>
        </p:nvSpPr>
        <p:spPr>
          <a:xfrm>
            <a:off x="7142480" y="1442720"/>
            <a:ext cx="4217320" cy="50783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abstract class Animal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public abstract void </a:t>
            </a:r>
            <a:r>
              <a:rPr lang="en-US" sz="1200" dirty="0" err="1"/>
              <a:t>animalSound</a:t>
            </a:r>
            <a:r>
              <a:rPr lang="en-US" sz="1200" dirty="0"/>
              <a:t>();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public void sleep()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Console.WriteLine</a:t>
            </a:r>
            <a:r>
              <a:rPr lang="en-US" sz="1200" dirty="0"/>
              <a:t>("Zzz");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class Dog : Animal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public override void </a:t>
            </a:r>
            <a:r>
              <a:rPr lang="en-US" sz="1200" dirty="0" err="1"/>
              <a:t>animalSound</a:t>
            </a:r>
            <a:r>
              <a:rPr lang="en-US" sz="1200" dirty="0"/>
              <a:t>()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Console.WriteLine</a:t>
            </a:r>
            <a:r>
              <a:rPr lang="en-US" sz="1200" dirty="0"/>
              <a:t>("The dog says: bow wow");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class Program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Dog snoopy = new Dog();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snoopy.animalSound</a:t>
            </a:r>
            <a:r>
              <a:rPr lang="en-US" sz="1200" dirty="0"/>
              <a:t>();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snoopy.sleep</a:t>
            </a:r>
            <a:r>
              <a:rPr lang="en-US" sz="1200" dirty="0"/>
              <a:t>();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88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7534-8858-E98A-0C80-13045CE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45" y="55299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9252-BA1C-24A6-CB8F-9D04CB4B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46499"/>
            <a:ext cx="4599940" cy="3777622"/>
          </a:xfrm>
        </p:spPr>
        <p:txBody>
          <a:bodyPr/>
          <a:lstStyle/>
          <a:p>
            <a:r>
              <a:rPr lang="en-US" dirty="0"/>
              <a:t>An interface can have only declarations.</a:t>
            </a:r>
          </a:p>
          <a:p>
            <a:r>
              <a:rPr lang="en-US" dirty="0"/>
              <a:t>‘interface’ keyword is used to create an interface.</a:t>
            </a:r>
          </a:p>
          <a:p>
            <a:r>
              <a:rPr lang="en-US" dirty="0"/>
              <a:t>The class extending interface will define the members.</a:t>
            </a:r>
          </a:p>
          <a:p>
            <a:r>
              <a:rPr lang="en-US" dirty="0"/>
              <a:t>Useful in achieving total abstraction and multiple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6C62E-71E0-09E9-B3C8-DE862A824C06}"/>
              </a:ext>
            </a:extLst>
          </p:cNvPr>
          <p:cNvSpPr txBox="1"/>
          <p:nvPr/>
        </p:nvSpPr>
        <p:spPr>
          <a:xfrm>
            <a:off x="6238240" y="1246499"/>
            <a:ext cx="63398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interface </a:t>
            </a:r>
            <a:r>
              <a:rPr lang="en-US" sz="1200" dirty="0" err="1"/>
              <a:t>IShape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double </a:t>
            </a:r>
            <a:r>
              <a:rPr lang="en-US" sz="1200" dirty="0" err="1"/>
              <a:t>GetArea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interface </a:t>
            </a:r>
            <a:r>
              <a:rPr lang="en-US" sz="1200" dirty="0" err="1"/>
              <a:t>IColor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GetColor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class Rectangle : </a:t>
            </a:r>
            <a:r>
              <a:rPr lang="en-US" sz="1200" dirty="0" err="1"/>
              <a:t>IShape</a:t>
            </a:r>
            <a:r>
              <a:rPr lang="en-US" sz="1200" dirty="0"/>
              <a:t>, </a:t>
            </a:r>
            <a:r>
              <a:rPr lang="en-US" sz="1200" dirty="0" err="1"/>
              <a:t>IColor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private double length;</a:t>
            </a:r>
          </a:p>
          <a:p>
            <a:r>
              <a:rPr lang="en-US" sz="1200" dirty="0"/>
              <a:t>    private double breadth;</a:t>
            </a:r>
          </a:p>
          <a:p>
            <a:r>
              <a:rPr lang="en-US" sz="1200" dirty="0"/>
              <a:t>    private string color;</a:t>
            </a:r>
          </a:p>
          <a:p>
            <a:r>
              <a:rPr lang="en-US" sz="1200" dirty="0"/>
              <a:t>    public Rectangle(double length, double breadth, string color)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this.length</a:t>
            </a:r>
            <a:r>
              <a:rPr lang="en-US" sz="1200" dirty="0"/>
              <a:t> = length;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this.breadth</a:t>
            </a:r>
            <a:r>
              <a:rPr lang="en-US" sz="1200" dirty="0"/>
              <a:t> = breadth;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this.color</a:t>
            </a:r>
            <a:r>
              <a:rPr lang="en-US" sz="1200" dirty="0"/>
              <a:t> = color;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public double </a:t>
            </a:r>
            <a:r>
              <a:rPr lang="en-US" sz="1200" dirty="0" err="1"/>
              <a:t>GetArea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return length * breadth;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public string </a:t>
            </a:r>
            <a:r>
              <a:rPr lang="en-US" sz="1200" dirty="0" err="1"/>
              <a:t>GetColor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return color;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29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7534-8858-E98A-0C80-13045CE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85" y="51235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Static Classes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9252-BA1C-24A6-CB8F-9D04CB4B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572" y="141224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static class is declared by using ‘static’ keyword</a:t>
            </a:r>
          </a:p>
          <a:p>
            <a:r>
              <a:rPr lang="en-US" dirty="0"/>
              <a:t>Can have only static data and methods</a:t>
            </a:r>
          </a:p>
          <a:p>
            <a:r>
              <a:rPr lang="en-US" dirty="0"/>
              <a:t>Can not be instantiated</a:t>
            </a:r>
          </a:p>
          <a:p>
            <a:r>
              <a:rPr lang="en-US" dirty="0"/>
              <a:t>Static methods can access only static data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	static class </a:t>
            </a:r>
            <a:r>
              <a:rPr lang="en-US" dirty="0" err="1"/>
              <a:t>ClassName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{</a:t>
            </a:r>
          </a:p>
          <a:p>
            <a:pPr marL="457200" lvl="1" indent="0">
              <a:buNone/>
            </a:pPr>
            <a:r>
              <a:rPr lang="en-US" dirty="0"/>
              <a:t>	      // static data members </a:t>
            </a:r>
          </a:p>
          <a:p>
            <a:pPr marL="457200" lvl="1" indent="0">
              <a:buNone/>
            </a:pPr>
            <a:r>
              <a:rPr lang="en-US" dirty="0"/>
              <a:t>	    // static method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0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7534-8858-E98A-0C80-13045CE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8028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Partial Keyword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9252-BA1C-24A6-CB8F-9D04CB4B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91920"/>
            <a:ext cx="8915400" cy="3777622"/>
          </a:xfrm>
        </p:spPr>
        <p:txBody>
          <a:bodyPr/>
          <a:lstStyle/>
          <a:p>
            <a:r>
              <a:rPr lang="en-US" dirty="0"/>
              <a:t>Special feature of c#.</a:t>
            </a:r>
          </a:p>
          <a:p>
            <a:r>
              <a:rPr lang="en-US" dirty="0"/>
              <a:t>Split the functionality of a single class into multiple files and all these files are combined to form the single class file during execution of application.</a:t>
            </a:r>
          </a:p>
          <a:p>
            <a:r>
              <a:rPr lang="en-US" dirty="0"/>
              <a:t>A partial class is created using ‘partial’ keyword.</a:t>
            </a:r>
          </a:p>
          <a:p>
            <a:r>
              <a:rPr lang="en-US" dirty="0"/>
              <a:t>Every partial class should be in the same assembly, namespace and should have same access modifier.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EE61-2ACF-A9B7-270B-8F768F9C6840}"/>
              </a:ext>
            </a:extLst>
          </p:cNvPr>
          <p:cNvSpPr txBox="1"/>
          <p:nvPr/>
        </p:nvSpPr>
        <p:spPr>
          <a:xfrm>
            <a:off x="3505200" y="3692214"/>
            <a:ext cx="37096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public partial 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r>
              <a:rPr lang="en-US" dirty="0"/>
              <a:t>	//members</a:t>
            </a:r>
          </a:p>
          <a:p>
            <a:r>
              <a:rPr lang="en-US" dirty="0"/>
              <a:t>	//methods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7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FAE9-2EEA-33A2-4A08-8C9E8166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7019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E0BD-565E-15EE-D9CE-A8454518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740" y="1129294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Destructors are methods that are used to destroy the objects when no longer needed.</a:t>
            </a:r>
          </a:p>
          <a:p>
            <a:r>
              <a:rPr lang="en-US" dirty="0"/>
              <a:t>Done implicitly by garbage collector.</a:t>
            </a:r>
          </a:p>
          <a:p>
            <a:r>
              <a:rPr lang="en-US" dirty="0"/>
              <a:t>Should have name same as class name(preceded by ~), can not take parameters and has no return type</a:t>
            </a:r>
          </a:p>
          <a:p>
            <a:r>
              <a:rPr lang="en-US" dirty="0"/>
              <a:t>A class can have only one destructor.</a:t>
            </a:r>
          </a:p>
          <a:p>
            <a:r>
              <a:rPr lang="en-US" dirty="0"/>
              <a:t>Can’t be overloaded or inherited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641DC-39CF-B5D5-B04A-D8336E088CA4}"/>
              </a:ext>
            </a:extLst>
          </p:cNvPr>
          <p:cNvSpPr txBox="1"/>
          <p:nvPr/>
        </p:nvSpPr>
        <p:spPr>
          <a:xfrm>
            <a:off x="2976880" y="4113520"/>
            <a:ext cx="3392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Example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// Rest of the class</a:t>
            </a:r>
          </a:p>
          <a:p>
            <a:r>
              <a:rPr lang="en-US" dirty="0"/>
              <a:t>    // members and methods.</a:t>
            </a:r>
          </a:p>
          <a:p>
            <a:r>
              <a:rPr lang="en-US" dirty="0"/>
              <a:t>   // Destructor</a:t>
            </a:r>
          </a:p>
          <a:p>
            <a:r>
              <a:rPr lang="en-US" dirty="0"/>
              <a:t>   ~Example()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Your code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31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5046-E4CD-DF01-C252-1C2AC0D0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Oriented Paradigm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FD6F7-93CD-A9F4-15E6-47CABD5E7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17213"/>
              </p:ext>
            </p:extLst>
          </p:nvPr>
        </p:nvGraphicFramePr>
        <p:xfrm>
          <a:off x="1709420" y="267335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06C15-9ADD-0D5D-0B9B-AF70F07541CC}"/>
              </a:ext>
            </a:extLst>
          </p:cNvPr>
          <p:cNvSpPr txBox="1">
            <a:spLocks/>
          </p:cNvSpPr>
          <p:nvPr/>
        </p:nvSpPr>
        <p:spPr>
          <a:xfrm>
            <a:off x="1709420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procedural calls.</a:t>
            </a:r>
          </a:p>
          <a:p>
            <a:r>
              <a:rPr lang="en-US" dirty="0"/>
              <a:t>A procedure is a set of computational instructions to be executed. </a:t>
            </a:r>
          </a:p>
        </p:txBody>
      </p:sp>
    </p:spTree>
    <p:extLst>
      <p:ext uri="{BB962C8B-B14F-4D97-AF65-F5344CB8AC3E}">
        <p14:creationId xmlns:p14="http://schemas.microsoft.com/office/powerpoint/2010/main" val="218776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84CA-0AE4-DC1B-183E-11E4389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8979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960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61B6-DFBE-98C6-35B3-617551B7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72" y="5733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Object-Oriented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8A53-890F-6B28-AA19-C5626D06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372" y="1540189"/>
            <a:ext cx="8915400" cy="3777622"/>
          </a:xfrm>
        </p:spPr>
        <p:txBody>
          <a:bodyPr/>
          <a:lstStyle/>
          <a:p>
            <a:r>
              <a:rPr lang="en-US" dirty="0"/>
              <a:t>Breaking down the task into objects that expose behaviors and properties using interfaces.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FC200B80-C7F7-662E-20FE-AB11DE20B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>
          <a:xfrm>
            <a:off x="3476371" y="2680551"/>
            <a:ext cx="5637402" cy="31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E9B7-00BE-254E-F185-EFD1CE25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445" y="64515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Declarative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CB35-DAEC-67F2-9A66-E0722674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732" y="1540189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202122"/>
                </a:solidFill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non-imperative style of programming in which programs describe their desired results without explicitly listing commands or steps that must be performed.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4D00DE-706D-D40A-62DC-9FF7A34C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63252"/>
              </p:ext>
            </p:extLst>
          </p:nvPr>
        </p:nvGraphicFramePr>
        <p:xfrm>
          <a:off x="1564640" y="3951765"/>
          <a:ext cx="100787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360">
                  <a:extLst>
                    <a:ext uri="{9D8B030D-6E8A-4147-A177-3AD203B41FA5}">
                      <a16:colId xmlns:a16="http://schemas.microsoft.com/office/drawing/2014/main" val="852614300"/>
                    </a:ext>
                  </a:extLst>
                </a:gridCol>
                <a:gridCol w="5039360">
                  <a:extLst>
                    <a:ext uri="{9D8B030D-6E8A-4147-A177-3AD203B41FA5}">
                      <a16:colId xmlns:a16="http://schemas.microsoft.com/office/drawing/2014/main" val="196781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Imperative 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Declarative Paradigm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6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&gt; results =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dirty="0"/>
                        <a:t> List&lt;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&gt;();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dirty="0"/>
                        <a:t> num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/>
                        <a:t> collection) {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if</a:t>
                      </a:r>
                      <a:r>
                        <a:rPr lang="en-US" dirty="0"/>
                        <a:t> (num %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 !=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/>
                        <a:t>) </a:t>
                      </a:r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results.Add</a:t>
                      </a:r>
                      <a:r>
                        <a:rPr lang="en-US" dirty="0"/>
                        <a:t>(num);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pt-BR" dirty="0"/>
                        <a:t> results = collection.Where( num =&gt; num % 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dirty="0"/>
                        <a:t> != 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dirty="0"/>
                        <a:t>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76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A338DD-649E-5BF0-00B4-098994750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59197"/>
              </p:ext>
            </p:extLst>
          </p:nvPr>
        </p:nvGraphicFramePr>
        <p:xfrm>
          <a:off x="3733800" y="3308306"/>
          <a:ext cx="574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0">
                  <a:extLst>
                    <a:ext uri="{9D8B030D-6E8A-4147-A177-3AD203B41FA5}">
                      <a16:colId xmlns:a16="http://schemas.microsoft.com/office/drawing/2014/main" val="422785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List&lt;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&gt; collection = 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List&lt;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&gt; { 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8698-B904-2208-8EB8-7F20B9DC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16" y="5936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Logical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96EB-E2C6-C5E3-286C-9CF74F92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22875"/>
            <a:ext cx="8915400" cy="3777622"/>
          </a:xfrm>
        </p:spPr>
        <p:txBody>
          <a:bodyPr/>
          <a:lstStyle/>
          <a:p>
            <a:r>
              <a:rPr lang="en-US" dirty="0"/>
              <a:t>A type of declarative programming in which the knowledge base (pre-requisite data) and the problem are given to the machine and machine produces output.</a:t>
            </a:r>
          </a:p>
          <a:p>
            <a:r>
              <a:rPr lang="en-US" dirty="0"/>
              <a:t>Plays an important role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B9C49-CD3D-1D20-AE92-FF96BECECD6C}"/>
              </a:ext>
            </a:extLst>
          </p:cNvPr>
          <p:cNvSpPr/>
          <p:nvPr/>
        </p:nvSpPr>
        <p:spPr>
          <a:xfrm>
            <a:off x="5580721" y="3718560"/>
            <a:ext cx="1849120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A5439-9904-A522-1D88-451AE81F00FB}"/>
              </a:ext>
            </a:extLst>
          </p:cNvPr>
          <p:cNvSpPr/>
          <p:nvPr/>
        </p:nvSpPr>
        <p:spPr>
          <a:xfrm>
            <a:off x="1960879" y="3657600"/>
            <a:ext cx="1849120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F30A6-B8C1-1EB2-238B-530719BFBB79}"/>
              </a:ext>
            </a:extLst>
          </p:cNvPr>
          <p:cNvSpPr/>
          <p:nvPr/>
        </p:nvSpPr>
        <p:spPr>
          <a:xfrm>
            <a:off x="1960879" y="4719321"/>
            <a:ext cx="1849120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94D90-6417-E259-64DA-A6CA5E41B608}"/>
              </a:ext>
            </a:extLst>
          </p:cNvPr>
          <p:cNvSpPr/>
          <p:nvPr/>
        </p:nvSpPr>
        <p:spPr>
          <a:xfrm>
            <a:off x="9200563" y="4185920"/>
            <a:ext cx="1849120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B5723-E1F6-1612-A26E-B0B6B806D6AF}"/>
              </a:ext>
            </a:extLst>
          </p:cNvPr>
          <p:cNvCxnSpPr>
            <a:stCxn id="5" idx="3"/>
          </p:cNvCxnSpPr>
          <p:nvPr/>
        </p:nvCxnSpPr>
        <p:spPr>
          <a:xfrm>
            <a:off x="3809999" y="3921760"/>
            <a:ext cx="177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CCBDB-8E25-628C-E9D4-EF66C149CFD9}"/>
              </a:ext>
            </a:extLst>
          </p:cNvPr>
          <p:cNvCxnSpPr>
            <a:stCxn id="6" idx="3"/>
          </p:cNvCxnSpPr>
          <p:nvPr/>
        </p:nvCxnSpPr>
        <p:spPr>
          <a:xfrm flipV="1">
            <a:off x="3809999" y="4978400"/>
            <a:ext cx="1770722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24E2D-D454-877F-94F7-42C1D7FA77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429841" y="4450080"/>
            <a:ext cx="177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9A1D-028A-DECC-4A24-9DE8A51C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72" y="61395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Structured Paradigm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635BD7-FC88-CAB4-AC82-1D4EAB24A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132832"/>
              </p:ext>
            </p:extLst>
          </p:nvPr>
        </p:nvGraphicFramePr>
        <p:xfrm>
          <a:off x="1638300" y="280416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068EE-C570-AD77-5BF3-D1E96FA77270}"/>
              </a:ext>
            </a:extLst>
          </p:cNvPr>
          <p:cNvSpPr txBox="1">
            <a:spLocks/>
          </p:cNvSpPr>
          <p:nvPr/>
        </p:nvSpPr>
        <p:spPr>
          <a:xfrm>
            <a:off x="205073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25A846-2B6B-C63C-CFA2-303F7015A451}"/>
              </a:ext>
            </a:extLst>
          </p:cNvPr>
          <p:cNvSpPr txBox="1">
            <a:spLocks/>
          </p:cNvSpPr>
          <p:nvPr/>
        </p:nvSpPr>
        <p:spPr>
          <a:xfrm>
            <a:off x="1746837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programming paradigm focused on improving clarity, quality and development time by extensive usage of control structure, subroutines and blocks.</a:t>
            </a:r>
          </a:p>
        </p:txBody>
      </p:sp>
    </p:spTree>
    <p:extLst>
      <p:ext uri="{BB962C8B-B14F-4D97-AF65-F5344CB8AC3E}">
        <p14:creationId xmlns:p14="http://schemas.microsoft.com/office/powerpoint/2010/main" val="275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D0E4-4EC3-6CBB-29D4-526ACFC2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45" y="624110"/>
            <a:ext cx="8911687" cy="1280890"/>
          </a:xfrm>
        </p:spPr>
        <p:txBody>
          <a:bodyPr/>
          <a:lstStyle/>
          <a:p>
            <a:pPr algn="ctr"/>
            <a:r>
              <a:rPr lang="en-US"/>
              <a:t>Aspect-Oriented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9CA2-0456-35C8-4A53-BC6D70B0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n-US"/>
              <a:t>Aspect Oriented Programming is a programming paradigm that aims to increase modularity by allowing the separation of cross-cutting concerns, such as logging, security, transaction management, etc., from the main business logic.</a:t>
            </a:r>
            <a:endParaRPr lang="en-US" dirty="0"/>
          </a:p>
        </p:txBody>
      </p:sp>
      <p:pic>
        <p:nvPicPr>
          <p:cNvPr id="1026" name="Picture 2" descr="Aspect-Oriented Programming PowerPoint Presentation Slides - PPT Template">
            <a:extLst>
              <a:ext uri="{FF2B5EF4-FFF2-40B4-BE49-F238E27FC236}">
                <a16:creationId xmlns:a16="http://schemas.microsoft.com/office/drawing/2014/main" id="{1F0D2160-131F-D3C5-BF08-AD6AB6C1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821079"/>
            <a:ext cx="6309360" cy="35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0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DC63-A7AC-DD7C-82A0-3549F0CC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25" y="52423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Top-Down Approach vs. Bottom-Up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C570-8E93-6D7D-5C8A-56CFED1C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125" y="1805122"/>
            <a:ext cx="8915400" cy="3777622"/>
          </a:xfrm>
        </p:spPr>
        <p:txBody>
          <a:bodyPr/>
          <a:lstStyle/>
          <a:p>
            <a:r>
              <a:rPr lang="en-US" dirty="0"/>
              <a:t>Top-Down Approach: Dividing problem into parts and sub parts and solving them. Emphasis is on doing things.</a:t>
            </a:r>
          </a:p>
          <a:p>
            <a:r>
              <a:rPr lang="en-US" dirty="0"/>
              <a:t>Bottom-Up Approach: Solving small chunks of problems and combining their solutions. Emphasis is on data.</a:t>
            </a:r>
          </a:p>
        </p:txBody>
      </p:sp>
      <p:pic>
        <p:nvPicPr>
          <p:cNvPr id="2050" name="Picture 2" descr="Image result for bottom up and top down examples">
            <a:extLst>
              <a:ext uri="{FF2B5EF4-FFF2-40B4-BE49-F238E27FC236}">
                <a16:creationId xmlns:a16="http://schemas.microsoft.com/office/drawing/2014/main" id="{3B13C6DE-3BFC-46EF-762A-BBBB478B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18" y="3900265"/>
            <a:ext cx="4352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5F5-523D-9CC7-5862-E1C260CD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6896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Association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BEBFE-0324-9B2E-8AC2-040B139A6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20101"/>
              </p:ext>
            </p:extLst>
          </p:nvPr>
        </p:nvGraphicFramePr>
        <p:xfrm>
          <a:off x="7700107" y="1610360"/>
          <a:ext cx="3797935" cy="181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D7ED9C-203A-EA5D-0F54-A4BC0E93A972}"/>
              </a:ext>
            </a:extLst>
          </p:cNvPr>
          <p:cNvSpPr txBox="1">
            <a:spLocks/>
          </p:cNvSpPr>
          <p:nvPr/>
        </p:nvSpPr>
        <p:spPr>
          <a:xfrm>
            <a:off x="1638300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Establishing relation between classes using objects.</a:t>
            </a:r>
          </a:p>
          <a:p>
            <a:r>
              <a:rPr lang="en-US" dirty="0"/>
              <a:t>2 forms of association:</a:t>
            </a:r>
          </a:p>
          <a:p>
            <a:pPr lvl="1"/>
            <a:r>
              <a:rPr lang="en-US" dirty="0"/>
              <a:t>Composition is “part-of” relation</a:t>
            </a:r>
          </a:p>
          <a:p>
            <a:pPr lvl="1"/>
            <a:r>
              <a:rPr lang="en-US" dirty="0"/>
              <a:t>Aggregation is “has-a” relation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0B07F-C58D-2FA3-84D5-6621EC08FA36}"/>
              </a:ext>
            </a:extLst>
          </p:cNvPr>
          <p:cNvSpPr/>
          <p:nvPr/>
        </p:nvSpPr>
        <p:spPr>
          <a:xfrm>
            <a:off x="5090160" y="4470400"/>
            <a:ext cx="201168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8FDE2-8DDE-BC19-E2A3-3194C9CBD991}"/>
              </a:ext>
            </a:extLst>
          </p:cNvPr>
          <p:cNvSpPr/>
          <p:nvPr/>
        </p:nvSpPr>
        <p:spPr>
          <a:xfrm>
            <a:off x="8680450" y="4470400"/>
            <a:ext cx="201168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247B-3650-C2FC-614D-42B4F326263E}"/>
              </a:ext>
            </a:extLst>
          </p:cNvPr>
          <p:cNvSpPr/>
          <p:nvPr/>
        </p:nvSpPr>
        <p:spPr>
          <a:xfrm>
            <a:off x="1335406" y="4470400"/>
            <a:ext cx="201168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5BFA28-65FC-2691-D039-B457DF196C6B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7101840" y="4805680"/>
            <a:ext cx="157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164C28-42C7-32D9-8E17-D438660BA4D5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3347086" y="4805680"/>
            <a:ext cx="1743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129700-9B55-364E-EE41-B2BB982E5667}"/>
              </a:ext>
            </a:extLst>
          </p:cNvPr>
          <p:cNvSpPr txBox="1"/>
          <p:nvPr/>
        </p:nvSpPr>
        <p:spPr>
          <a:xfrm>
            <a:off x="3807292" y="48056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1239B-3875-A4D5-F1C6-34381C54AA99}"/>
              </a:ext>
            </a:extLst>
          </p:cNvPr>
          <p:cNvSpPr txBox="1"/>
          <p:nvPr/>
        </p:nvSpPr>
        <p:spPr>
          <a:xfrm>
            <a:off x="7428518" y="481076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Part-of</a:t>
            </a:r>
          </a:p>
        </p:txBody>
      </p:sp>
    </p:spTree>
    <p:extLst>
      <p:ext uri="{BB962C8B-B14F-4D97-AF65-F5344CB8AC3E}">
        <p14:creationId xmlns:p14="http://schemas.microsoft.com/office/powerpoint/2010/main" val="18146103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885</TotalTime>
  <Words>1175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PROGRAMMING PARADIGMS AND OOPS ADVANCED CONCEPTS</vt:lpstr>
      <vt:lpstr>Procedure Oriented Paradigm </vt:lpstr>
      <vt:lpstr>Object-Oriented Paradigm</vt:lpstr>
      <vt:lpstr>Declarative Paradigm</vt:lpstr>
      <vt:lpstr>Logical Paradigm</vt:lpstr>
      <vt:lpstr>Structured Paradigm</vt:lpstr>
      <vt:lpstr>Aspect-Oriented Programming</vt:lpstr>
      <vt:lpstr>Top-Down Approach vs. Bottom-Up Approach</vt:lpstr>
      <vt:lpstr>Association</vt:lpstr>
      <vt:lpstr>Inheritance</vt:lpstr>
      <vt:lpstr>Data Types: Primitive &amp; Non-Primitive </vt:lpstr>
      <vt:lpstr>Access Modifiers</vt:lpstr>
      <vt:lpstr>Constructors</vt:lpstr>
      <vt:lpstr>Runtime Polymorphism</vt:lpstr>
      <vt:lpstr>Abstract Classes and Methods</vt:lpstr>
      <vt:lpstr>Interfaces</vt:lpstr>
      <vt:lpstr>Static Classes and Methods</vt:lpstr>
      <vt:lpstr>Partial Keyword </vt:lpstr>
      <vt:lpstr>Destructors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Ramya Mantripragada</dc:creator>
  <cp:lastModifiedBy>Ramya Mantripragada</cp:lastModifiedBy>
  <cp:revision>26</cp:revision>
  <dcterms:created xsi:type="dcterms:W3CDTF">2024-01-11T14:59:30Z</dcterms:created>
  <dcterms:modified xsi:type="dcterms:W3CDTF">2024-01-12T12:06:05Z</dcterms:modified>
</cp:coreProperties>
</file>