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BD15-93D8-428F-9883-C477C587B73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8297D0-93AB-4A21-9C3C-42CC4FF91C99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POP</a:t>
          </a:r>
        </a:p>
      </dgm:t>
    </dgm:pt>
    <dgm:pt modelId="{10E74129-2612-422B-B090-C85A3F59D07D}" type="parTrans" cxnId="{2AAE3D6B-6628-4D70-90BD-E6391F70D06B}">
      <dgm:prSet/>
      <dgm:spPr/>
      <dgm:t>
        <a:bodyPr/>
        <a:lstStyle/>
        <a:p>
          <a:endParaRPr lang="en-US"/>
        </a:p>
      </dgm:t>
    </dgm:pt>
    <dgm:pt modelId="{D74017C3-64EA-4F66-8584-895444C290EB}" type="sibTrans" cxnId="{2AAE3D6B-6628-4D70-90BD-E6391F70D06B}">
      <dgm:prSet/>
      <dgm:spPr/>
      <dgm:t>
        <a:bodyPr/>
        <a:lstStyle/>
        <a:p>
          <a:endParaRPr lang="en-US"/>
        </a:p>
      </dgm:t>
    </dgm:pt>
    <dgm:pt modelId="{CAC4E7A7-7143-48E9-BE9B-A8D7306A4794}">
      <dgm:prSet phldrT="[Text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OOP</a:t>
          </a:r>
        </a:p>
      </dgm:t>
    </dgm:pt>
    <dgm:pt modelId="{7726AFD0-D741-4400-9AE3-D03565C6B64C}" type="parTrans" cxnId="{F6669E7A-C89A-4581-A7FB-714EB01144D8}">
      <dgm:prSet/>
      <dgm:spPr/>
      <dgm:t>
        <a:bodyPr/>
        <a:lstStyle/>
        <a:p>
          <a:endParaRPr lang="en-US"/>
        </a:p>
      </dgm:t>
    </dgm:pt>
    <dgm:pt modelId="{611B0523-5CBA-4AD8-BCB5-896EB3F97E20}" type="sibTrans" cxnId="{F6669E7A-C89A-4581-A7FB-714EB01144D8}">
      <dgm:prSet/>
      <dgm:spPr/>
      <dgm:t>
        <a:bodyPr/>
        <a:lstStyle/>
        <a:p>
          <a:endParaRPr lang="en-US"/>
        </a:p>
      </dgm:t>
    </dgm:pt>
    <dgm:pt modelId="{494EEB48-3C85-401A-AF0A-D28334101C89}" type="pres">
      <dgm:prSet presAssocID="{A2C1BD15-93D8-428F-9883-C477C587B73F}" presName="Name0" presStyleCnt="0">
        <dgm:presLayoutVars>
          <dgm:dir/>
          <dgm:resizeHandles val="exact"/>
        </dgm:presLayoutVars>
      </dgm:prSet>
      <dgm:spPr/>
    </dgm:pt>
    <dgm:pt modelId="{EC213659-B7C3-4E13-B958-5B4DA6085888}" type="pres">
      <dgm:prSet presAssocID="{BB8297D0-93AB-4A21-9C3C-42CC4FF91C99}" presName="Name5" presStyleLbl="vennNode1" presStyleIdx="0" presStyleCnt="2">
        <dgm:presLayoutVars>
          <dgm:bulletEnabled val="1"/>
        </dgm:presLayoutVars>
      </dgm:prSet>
      <dgm:spPr/>
    </dgm:pt>
    <dgm:pt modelId="{5FC8C83C-CBC2-4E21-89F7-70712847292D}" type="pres">
      <dgm:prSet presAssocID="{D74017C3-64EA-4F66-8584-895444C290EB}" presName="space" presStyleCnt="0"/>
      <dgm:spPr/>
    </dgm:pt>
    <dgm:pt modelId="{FCEDB04B-50F2-45F1-B1BA-2BCFB8D56D42}" type="pres">
      <dgm:prSet presAssocID="{CAC4E7A7-7143-48E9-BE9B-A8D7306A4794}" presName="Name5" presStyleLbl="vennNode1" presStyleIdx="1" presStyleCnt="2" custLinFactNeighborX="-1769">
        <dgm:presLayoutVars>
          <dgm:bulletEnabled val="1"/>
        </dgm:presLayoutVars>
      </dgm:prSet>
      <dgm:spPr/>
    </dgm:pt>
  </dgm:ptLst>
  <dgm:cxnLst>
    <dgm:cxn modelId="{6973C212-44EF-471E-BD8D-83E46EDA001E}" type="presOf" srcId="{A2C1BD15-93D8-428F-9883-C477C587B73F}" destId="{494EEB48-3C85-401A-AF0A-D28334101C89}" srcOrd="0" destOrd="0" presId="urn:microsoft.com/office/officeart/2005/8/layout/venn3"/>
    <dgm:cxn modelId="{E0B8EA22-ABDA-4DA8-BD74-57C4702DD2AD}" type="presOf" srcId="{BB8297D0-93AB-4A21-9C3C-42CC4FF91C99}" destId="{EC213659-B7C3-4E13-B958-5B4DA6085888}" srcOrd="0" destOrd="0" presId="urn:microsoft.com/office/officeart/2005/8/layout/venn3"/>
    <dgm:cxn modelId="{2AAE3D6B-6628-4D70-90BD-E6391F70D06B}" srcId="{A2C1BD15-93D8-428F-9883-C477C587B73F}" destId="{BB8297D0-93AB-4A21-9C3C-42CC4FF91C99}" srcOrd="0" destOrd="0" parTransId="{10E74129-2612-422B-B090-C85A3F59D07D}" sibTransId="{D74017C3-64EA-4F66-8584-895444C290EB}"/>
    <dgm:cxn modelId="{01D52E56-556C-4DCB-A613-8B6610673802}" type="presOf" srcId="{CAC4E7A7-7143-48E9-BE9B-A8D7306A4794}" destId="{FCEDB04B-50F2-45F1-B1BA-2BCFB8D56D42}" srcOrd="0" destOrd="0" presId="urn:microsoft.com/office/officeart/2005/8/layout/venn3"/>
    <dgm:cxn modelId="{F6669E7A-C89A-4581-A7FB-714EB01144D8}" srcId="{A2C1BD15-93D8-428F-9883-C477C587B73F}" destId="{CAC4E7A7-7143-48E9-BE9B-A8D7306A4794}" srcOrd="1" destOrd="0" parTransId="{7726AFD0-D741-4400-9AE3-D03565C6B64C}" sibTransId="{611B0523-5CBA-4AD8-BCB5-896EB3F97E20}"/>
    <dgm:cxn modelId="{F6FEF4EB-4973-44E0-9595-03A94CAFA81D}" type="presParOf" srcId="{494EEB48-3C85-401A-AF0A-D28334101C89}" destId="{EC213659-B7C3-4E13-B958-5B4DA6085888}" srcOrd="0" destOrd="0" presId="urn:microsoft.com/office/officeart/2005/8/layout/venn3"/>
    <dgm:cxn modelId="{839FC7B5-01FD-45C0-B173-0F4A80F8B4B1}" type="presParOf" srcId="{494EEB48-3C85-401A-AF0A-D28334101C89}" destId="{5FC8C83C-CBC2-4E21-89F7-70712847292D}" srcOrd="1" destOrd="0" presId="urn:microsoft.com/office/officeart/2005/8/layout/venn3"/>
    <dgm:cxn modelId="{DBC5A7E4-F5CA-4FCF-AF0F-5F21AE33F5CE}" type="presParOf" srcId="{494EEB48-3C85-401A-AF0A-D28334101C89}" destId="{FCEDB04B-50F2-45F1-B1BA-2BCFB8D56D4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FF2DC-601B-4E95-838A-0B2D70C5594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797C5-3B9D-46F0-8321-DEEE942DBAD4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/>
            <a:t>OOPS</a:t>
          </a:r>
        </a:p>
      </dgm:t>
    </dgm:pt>
    <dgm:pt modelId="{D84F9A51-807F-483D-A0CC-A611AED9C9C9}" type="parTrans" cxnId="{7DA7775C-4B7D-400F-BB6F-45FA2D8E0511}">
      <dgm:prSet/>
      <dgm:spPr/>
      <dgm:t>
        <a:bodyPr/>
        <a:lstStyle/>
        <a:p>
          <a:endParaRPr lang="en-US"/>
        </a:p>
      </dgm:t>
    </dgm:pt>
    <dgm:pt modelId="{865F0396-6E70-4F98-B338-C01475E42596}" type="sibTrans" cxnId="{7DA7775C-4B7D-400F-BB6F-45FA2D8E0511}">
      <dgm:prSet/>
      <dgm:spPr/>
      <dgm:t>
        <a:bodyPr/>
        <a:lstStyle/>
        <a:p>
          <a:endParaRPr lang="en-US"/>
        </a:p>
      </dgm:t>
    </dgm:pt>
    <dgm:pt modelId="{99F5CB47-9A93-4B0B-B377-909465C9C205}">
      <dgm:prSet phldrT="[Text]"/>
      <dgm:spPr>
        <a:solidFill>
          <a:schemeClr val="accent6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Data Abstraction</a:t>
          </a:r>
        </a:p>
      </dgm:t>
    </dgm:pt>
    <dgm:pt modelId="{EEDB067E-9244-44B0-B0E5-E2F2CC6692DB}" type="parTrans" cxnId="{53C0EB83-FE70-42D1-A7CD-9F379016C325}">
      <dgm:prSet/>
      <dgm:spPr/>
      <dgm:t>
        <a:bodyPr/>
        <a:lstStyle/>
        <a:p>
          <a:endParaRPr lang="en-US"/>
        </a:p>
      </dgm:t>
    </dgm:pt>
    <dgm:pt modelId="{3BB03738-70A4-478F-9652-6AF7E57C2F82}" type="sibTrans" cxnId="{53C0EB83-FE70-42D1-A7CD-9F379016C325}">
      <dgm:prSet/>
      <dgm:spPr/>
      <dgm:t>
        <a:bodyPr/>
        <a:lstStyle/>
        <a:p>
          <a:endParaRPr lang="en-US"/>
        </a:p>
      </dgm:t>
    </dgm:pt>
    <dgm:pt modelId="{8D82B573-35F7-41F4-A0F3-D0C3D5F9AC90}">
      <dgm:prSet phldrT="[Text]"/>
      <dgm:spPr>
        <a:solidFill>
          <a:schemeClr val="accent6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Encapsulation</a:t>
          </a:r>
        </a:p>
      </dgm:t>
    </dgm:pt>
    <dgm:pt modelId="{ADE14455-C0CA-45C6-B1E8-863CC4F99359}" type="parTrans" cxnId="{16A1BFE8-4B3B-459C-A3C6-54BE129015C7}">
      <dgm:prSet/>
      <dgm:spPr/>
      <dgm:t>
        <a:bodyPr/>
        <a:lstStyle/>
        <a:p>
          <a:endParaRPr lang="en-US"/>
        </a:p>
      </dgm:t>
    </dgm:pt>
    <dgm:pt modelId="{F0BF8DF2-F047-4F92-9F08-308ABDE8E240}" type="sibTrans" cxnId="{16A1BFE8-4B3B-459C-A3C6-54BE129015C7}">
      <dgm:prSet/>
      <dgm:spPr/>
      <dgm:t>
        <a:bodyPr/>
        <a:lstStyle/>
        <a:p>
          <a:endParaRPr lang="en-US"/>
        </a:p>
      </dgm:t>
    </dgm:pt>
    <dgm:pt modelId="{8ED0B36F-BCAF-4066-935C-FEFA8F7611D7}">
      <dgm:prSet phldrT="[Text]"/>
      <dgm:spPr>
        <a:solidFill>
          <a:schemeClr val="accent6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Inheritance</a:t>
          </a:r>
        </a:p>
      </dgm:t>
    </dgm:pt>
    <dgm:pt modelId="{7882D0F1-DC0A-467E-B592-B629AC44F010}" type="parTrans" cxnId="{DC7D9478-7C71-44D5-842D-4C4F19F92894}">
      <dgm:prSet/>
      <dgm:spPr/>
      <dgm:t>
        <a:bodyPr/>
        <a:lstStyle/>
        <a:p>
          <a:endParaRPr lang="en-US"/>
        </a:p>
      </dgm:t>
    </dgm:pt>
    <dgm:pt modelId="{D0B030EF-2CF1-4C78-8BDB-E6D37138476C}" type="sibTrans" cxnId="{DC7D9478-7C71-44D5-842D-4C4F19F92894}">
      <dgm:prSet/>
      <dgm:spPr/>
      <dgm:t>
        <a:bodyPr/>
        <a:lstStyle/>
        <a:p>
          <a:endParaRPr lang="en-US"/>
        </a:p>
      </dgm:t>
    </dgm:pt>
    <dgm:pt modelId="{EA872926-1D7D-4842-9782-224B80CABE20}">
      <dgm:prSet phldrT="[Text]"/>
      <dgm:spPr>
        <a:solidFill>
          <a:schemeClr val="accent6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Polymorphism</a:t>
          </a:r>
        </a:p>
      </dgm:t>
    </dgm:pt>
    <dgm:pt modelId="{AB26A911-7CA3-4983-A144-27874F3ED3C1}" type="parTrans" cxnId="{C5873D40-4324-4019-B159-5DF3E51D1D62}">
      <dgm:prSet/>
      <dgm:spPr/>
      <dgm:t>
        <a:bodyPr/>
        <a:lstStyle/>
        <a:p>
          <a:endParaRPr lang="en-US"/>
        </a:p>
      </dgm:t>
    </dgm:pt>
    <dgm:pt modelId="{67289B1E-4CEB-4E6B-8FFA-F60167B88968}" type="sibTrans" cxnId="{C5873D40-4324-4019-B159-5DF3E51D1D62}">
      <dgm:prSet/>
      <dgm:spPr/>
      <dgm:t>
        <a:bodyPr/>
        <a:lstStyle/>
        <a:p>
          <a:endParaRPr lang="en-US"/>
        </a:p>
      </dgm:t>
    </dgm:pt>
    <dgm:pt modelId="{DF3F5DFA-9D50-4EC1-81F9-0849179C442E}" type="pres">
      <dgm:prSet presAssocID="{3E1FF2DC-601B-4E95-838A-0B2D70C55943}" presName="composite" presStyleCnt="0">
        <dgm:presLayoutVars>
          <dgm:chMax val="1"/>
          <dgm:dir/>
          <dgm:resizeHandles val="exact"/>
        </dgm:presLayoutVars>
      </dgm:prSet>
      <dgm:spPr/>
    </dgm:pt>
    <dgm:pt modelId="{5563EE94-C6D4-4C00-A8D9-2A922118BB25}" type="pres">
      <dgm:prSet presAssocID="{3E1FF2DC-601B-4E95-838A-0B2D70C55943}" presName="radial" presStyleCnt="0">
        <dgm:presLayoutVars>
          <dgm:animLvl val="ctr"/>
        </dgm:presLayoutVars>
      </dgm:prSet>
      <dgm:spPr/>
    </dgm:pt>
    <dgm:pt modelId="{0491397D-952C-41A2-B323-133E9A2E2650}" type="pres">
      <dgm:prSet presAssocID="{B74797C5-3B9D-46F0-8321-DEEE942DBAD4}" presName="centerShape" presStyleLbl="vennNode1" presStyleIdx="0" presStyleCnt="5"/>
      <dgm:spPr/>
    </dgm:pt>
    <dgm:pt modelId="{CD7CDC96-C6D7-48E8-816B-0EFA6C1D053F}" type="pres">
      <dgm:prSet presAssocID="{99F5CB47-9A93-4B0B-B377-909465C9C205}" presName="node" presStyleLbl="vennNode1" presStyleIdx="1" presStyleCnt="5">
        <dgm:presLayoutVars>
          <dgm:bulletEnabled val="1"/>
        </dgm:presLayoutVars>
      </dgm:prSet>
      <dgm:spPr/>
    </dgm:pt>
    <dgm:pt modelId="{43BC168E-5702-4758-A8C5-6661B29D409B}" type="pres">
      <dgm:prSet presAssocID="{8D82B573-35F7-41F4-A0F3-D0C3D5F9AC90}" presName="node" presStyleLbl="vennNode1" presStyleIdx="2" presStyleCnt="5">
        <dgm:presLayoutVars>
          <dgm:bulletEnabled val="1"/>
        </dgm:presLayoutVars>
      </dgm:prSet>
      <dgm:spPr/>
    </dgm:pt>
    <dgm:pt modelId="{C8F35CD8-AAD0-43CA-8E0C-D3CFDFBCE21D}" type="pres">
      <dgm:prSet presAssocID="{8ED0B36F-BCAF-4066-935C-FEFA8F7611D7}" presName="node" presStyleLbl="vennNode1" presStyleIdx="3" presStyleCnt="5">
        <dgm:presLayoutVars>
          <dgm:bulletEnabled val="1"/>
        </dgm:presLayoutVars>
      </dgm:prSet>
      <dgm:spPr/>
    </dgm:pt>
    <dgm:pt modelId="{1C38F292-6AC1-405E-A0BE-950FB79C1877}" type="pres">
      <dgm:prSet presAssocID="{EA872926-1D7D-4842-9782-224B80CABE2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C6C0D40-C5A7-4F57-91A1-171CC21C4C67}" type="presOf" srcId="{99F5CB47-9A93-4B0B-B377-909465C9C205}" destId="{CD7CDC96-C6D7-48E8-816B-0EFA6C1D053F}" srcOrd="0" destOrd="0" presId="urn:microsoft.com/office/officeart/2005/8/layout/radial3"/>
    <dgm:cxn modelId="{C5873D40-4324-4019-B159-5DF3E51D1D62}" srcId="{B74797C5-3B9D-46F0-8321-DEEE942DBAD4}" destId="{EA872926-1D7D-4842-9782-224B80CABE20}" srcOrd="3" destOrd="0" parTransId="{AB26A911-7CA3-4983-A144-27874F3ED3C1}" sibTransId="{67289B1E-4CEB-4E6B-8FFA-F60167B88968}"/>
    <dgm:cxn modelId="{7DA7775C-4B7D-400F-BB6F-45FA2D8E0511}" srcId="{3E1FF2DC-601B-4E95-838A-0B2D70C55943}" destId="{B74797C5-3B9D-46F0-8321-DEEE942DBAD4}" srcOrd="0" destOrd="0" parTransId="{D84F9A51-807F-483D-A0CC-A611AED9C9C9}" sibTransId="{865F0396-6E70-4F98-B338-C01475E42596}"/>
    <dgm:cxn modelId="{DC7D9478-7C71-44D5-842D-4C4F19F92894}" srcId="{B74797C5-3B9D-46F0-8321-DEEE942DBAD4}" destId="{8ED0B36F-BCAF-4066-935C-FEFA8F7611D7}" srcOrd="2" destOrd="0" parTransId="{7882D0F1-DC0A-467E-B592-B629AC44F010}" sibTransId="{D0B030EF-2CF1-4C78-8BDB-E6D37138476C}"/>
    <dgm:cxn modelId="{186AE678-9BF5-4207-B6D8-6E347AC7FB86}" type="presOf" srcId="{8ED0B36F-BCAF-4066-935C-FEFA8F7611D7}" destId="{C8F35CD8-AAD0-43CA-8E0C-D3CFDFBCE21D}" srcOrd="0" destOrd="0" presId="urn:microsoft.com/office/officeart/2005/8/layout/radial3"/>
    <dgm:cxn modelId="{53C0EB83-FE70-42D1-A7CD-9F379016C325}" srcId="{B74797C5-3B9D-46F0-8321-DEEE942DBAD4}" destId="{99F5CB47-9A93-4B0B-B377-909465C9C205}" srcOrd="0" destOrd="0" parTransId="{EEDB067E-9244-44B0-B0E5-E2F2CC6692DB}" sibTransId="{3BB03738-70A4-478F-9652-6AF7E57C2F82}"/>
    <dgm:cxn modelId="{0A5B2389-3F0B-472E-97BF-135F0866083B}" type="presOf" srcId="{EA872926-1D7D-4842-9782-224B80CABE20}" destId="{1C38F292-6AC1-405E-A0BE-950FB79C1877}" srcOrd="0" destOrd="0" presId="urn:microsoft.com/office/officeart/2005/8/layout/radial3"/>
    <dgm:cxn modelId="{29C02E98-4E28-4C10-888C-7FE25F37F19D}" type="presOf" srcId="{B74797C5-3B9D-46F0-8321-DEEE942DBAD4}" destId="{0491397D-952C-41A2-B323-133E9A2E2650}" srcOrd="0" destOrd="0" presId="urn:microsoft.com/office/officeart/2005/8/layout/radial3"/>
    <dgm:cxn modelId="{765005AF-F0E8-4FB7-9892-1DFB94DBBC4A}" type="presOf" srcId="{3E1FF2DC-601B-4E95-838A-0B2D70C55943}" destId="{DF3F5DFA-9D50-4EC1-81F9-0849179C442E}" srcOrd="0" destOrd="0" presId="urn:microsoft.com/office/officeart/2005/8/layout/radial3"/>
    <dgm:cxn modelId="{7A24CDCD-68D4-4D46-A1E5-0B41D80BFDF7}" type="presOf" srcId="{8D82B573-35F7-41F4-A0F3-D0C3D5F9AC90}" destId="{43BC168E-5702-4758-A8C5-6661B29D409B}" srcOrd="0" destOrd="0" presId="urn:microsoft.com/office/officeart/2005/8/layout/radial3"/>
    <dgm:cxn modelId="{16A1BFE8-4B3B-459C-A3C6-54BE129015C7}" srcId="{B74797C5-3B9D-46F0-8321-DEEE942DBAD4}" destId="{8D82B573-35F7-41F4-A0F3-D0C3D5F9AC90}" srcOrd="1" destOrd="0" parTransId="{ADE14455-C0CA-45C6-B1E8-863CC4F99359}" sibTransId="{F0BF8DF2-F047-4F92-9F08-308ABDE8E240}"/>
    <dgm:cxn modelId="{C4ED39D8-D534-4EB2-B5C3-C065E166DD3A}" type="presParOf" srcId="{DF3F5DFA-9D50-4EC1-81F9-0849179C442E}" destId="{5563EE94-C6D4-4C00-A8D9-2A922118BB25}" srcOrd="0" destOrd="0" presId="urn:microsoft.com/office/officeart/2005/8/layout/radial3"/>
    <dgm:cxn modelId="{2696B65E-326B-40D8-834F-39825F15D814}" type="presParOf" srcId="{5563EE94-C6D4-4C00-A8D9-2A922118BB25}" destId="{0491397D-952C-41A2-B323-133E9A2E2650}" srcOrd="0" destOrd="0" presId="urn:microsoft.com/office/officeart/2005/8/layout/radial3"/>
    <dgm:cxn modelId="{5C638CF4-475D-4696-A55A-9FE5856448DB}" type="presParOf" srcId="{5563EE94-C6D4-4C00-A8D9-2A922118BB25}" destId="{CD7CDC96-C6D7-48E8-816B-0EFA6C1D053F}" srcOrd="1" destOrd="0" presId="urn:microsoft.com/office/officeart/2005/8/layout/radial3"/>
    <dgm:cxn modelId="{28FEA981-77AB-43DD-979E-2F0A1941EB56}" type="presParOf" srcId="{5563EE94-C6D4-4C00-A8D9-2A922118BB25}" destId="{43BC168E-5702-4758-A8C5-6661B29D409B}" srcOrd="2" destOrd="0" presId="urn:microsoft.com/office/officeart/2005/8/layout/radial3"/>
    <dgm:cxn modelId="{4FB443C4-2C20-4340-AD38-F597687E9519}" type="presParOf" srcId="{5563EE94-C6D4-4C00-A8D9-2A922118BB25}" destId="{C8F35CD8-AAD0-43CA-8E0C-D3CFDFBCE21D}" srcOrd="3" destOrd="0" presId="urn:microsoft.com/office/officeart/2005/8/layout/radial3"/>
    <dgm:cxn modelId="{83225D44-D21A-486A-A662-DBA6916F47E8}" type="presParOf" srcId="{5563EE94-C6D4-4C00-A8D9-2A922118BB25}" destId="{1C38F292-6AC1-405E-A0BE-950FB79C187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13659-B7C3-4E13-B958-5B4DA6085888}">
      <dsp:nvSpPr>
        <dsp:cNvPr id="0" name=""/>
        <dsp:cNvSpPr/>
      </dsp:nvSpPr>
      <dsp:spPr>
        <a:xfrm>
          <a:off x="3602" y="387118"/>
          <a:ext cx="2558127" cy="255812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782" tIns="71120" rIns="140782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POP</a:t>
          </a:r>
        </a:p>
      </dsp:txBody>
      <dsp:txXfrm>
        <a:off x="378231" y="761747"/>
        <a:ext cx="1808869" cy="1808869"/>
      </dsp:txXfrm>
    </dsp:sp>
    <dsp:sp modelId="{FCEDB04B-50F2-45F1-B1BA-2BCFB8D56D42}">
      <dsp:nvSpPr>
        <dsp:cNvPr id="0" name=""/>
        <dsp:cNvSpPr/>
      </dsp:nvSpPr>
      <dsp:spPr>
        <a:xfrm>
          <a:off x="2041054" y="387118"/>
          <a:ext cx="2558127" cy="2558127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782" tIns="71120" rIns="140782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OOP</a:t>
          </a:r>
        </a:p>
      </dsp:txBody>
      <dsp:txXfrm>
        <a:off x="2415683" y="761747"/>
        <a:ext cx="1808869" cy="1808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1397D-952C-41A2-B323-133E9A2E2650}">
      <dsp:nvSpPr>
        <dsp:cNvPr id="0" name=""/>
        <dsp:cNvSpPr/>
      </dsp:nvSpPr>
      <dsp:spPr>
        <a:xfrm>
          <a:off x="1577643" y="817247"/>
          <a:ext cx="2035949" cy="203594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OOPS</a:t>
          </a:r>
        </a:p>
      </dsp:txBody>
      <dsp:txXfrm>
        <a:off x="1875801" y="1115405"/>
        <a:ext cx="1439633" cy="1439633"/>
      </dsp:txXfrm>
    </dsp:sp>
    <dsp:sp modelId="{CD7CDC96-C6D7-48E8-816B-0EFA6C1D053F}">
      <dsp:nvSpPr>
        <dsp:cNvPr id="0" name=""/>
        <dsp:cNvSpPr/>
      </dsp:nvSpPr>
      <dsp:spPr>
        <a:xfrm>
          <a:off x="2086631" y="363"/>
          <a:ext cx="1017974" cy="1017974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Abstraction</a:t>
          </a:r>
        </a:p>
      </dsp:txBody>
      <dsp:txXfrm>
        <a:off x="2235710" y="149442"/>
        <a:ext cx="719816" cy="719816"/>
      </dsp:txXfrm>
    </dsp:sp>
    <dsp:sp modelId="{43BC168E-5702-4758-A8C5-6661B29D409B}">
      <dsp:nvSpPr>
        <dsp:cNvPr id="0" name=""/>
        <dsp:cNvSpPr/>
      </dsp:nvSpPr>
      <dsp:spPr>
        <a:xfrm>
          <a:off x="3412502" y="1326234"/>
          <a:ext cx="1017974" cy="1017974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Encapsulation</a:t>
          </a:r>
        </a:p>
      </dsp:txBody>
      <dsp:txXfrm>
        <a:off x="3561581" y="1475313"/>
        <a:ext cx="719816" cy="719816"/>
      </dsp:txXfrm>
    </dsp:sp>
    <dsp:sp modelId="{C8F35CD8-AAD0-43CA-8E0C-D3CFDFBCE21D}">
      <dsp:nvSpPr>
        <dsp:cNvPr id="0" name=""/>
        <dsp:cNvSpPr/>
      </dsp:nvSpPr>
      <dsp:spPr>
        <a:xfrm>
          <a:off x="2086631" y="2652105"/>
          <a:ext cx="1017974" cy="1017974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Inheritance</a:t>
          </a:r>
        </a:p>
      </dsp:txBody>
      <dsp:txXfrm>
        <a:off x="2235710" y="2801184"/>
        <a:ext cx="719816" cy="719816"/>
      </dsp:txXfrm>
    </dsp:sp>
    <dsp:sp modelId="{1C38F292-6AC1-405E-A0BE-950FB79C1877}">
      <dsp:nvSpPr>
        <dsp:cNvPr id="0" name=""/>
        <dsp:cNvSpPr/>
      </dsp:nvSpPr>
      <dsp:spPr>
        <a:xfrm>
          <a:off x="760759" y="1326234"/>
          <a:ext cx="1017974" cy="1017974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Polymorphism</a:t>
          </a:r>
        </a:p>
      </dsp:txBody>
      <dsp:txXfrm>
        <a:off x="909838" y="1475313"/>
        <a:ext cx="719816" cy="719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4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8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3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4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B0CD69-5B20-4EB4-965A-87E23AD8F48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326633-3848-4326-A8C4-91F103F3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980-61B2-10A7-0D8F-2C128DEEB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529AA-F9D6-7B3F-96FE-F330C6EC39DB}"/>
              </a:ext>
            </a:extLst>
          </p:cNvPr>
          <p:cNvSpPr txBox="1"/>
          <p:nvPr/>
        </p:nvSpPr>
        <p:spPr>
          <a:xfrm>
            <a:off x="4280338" y="3878321"/>
            <a:ext cx="363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Ramya Sri Mantripragada</a:t>
            </a:r>
          </a:p>
        </p:txBody>
      </p:sp>
    </p:spTree>
    <p:extLst>
      <p:ext uri="{BB962C8B-B14F-4D97-AF65-F5344CB8AC3E}">
        <p14:creationId xmlns:p14="http://schemas.microsoft.com/office/powerpoint/2010/main" val="121832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9" name="Group 819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200" name="Picture 819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201" name="Rectangle 820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8202" name="Picture 820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203" name="Picture 820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210" name="Picture 820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211" name="Rectangle 821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8212" name="Picture 821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213" name="Picture 821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134BB-26C4-749D-AF86-7DF51185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32" y="1091608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Inheritance</a:t>
            </a:r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F8DB0EAE-A3A7-E5A0-6E08-75209CC8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073" y="1093394"/>
            <a:ext cx="6653538" cy="4624209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083" y="2675934"/>
            <a:ext cx="4718304" cy="33101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olymorphism is the ability of an entity to exhibit more than one form.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escribes situations in which something occurs in several different forms.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A woman plays the role of mother, cook etc.</a:t>
            </a:r>
          </a:p>
        </p:txBody>
      </p:sp>
      <p:pic>
        <p:nvPicPr>
          <p:cNvPr id="9218" name="Picture 2" descr="The Society : ROLE OF WOMEN IN SOCIETY FROM A FUNTIONALIST VIEW">
            <a:extLst>
              <a:ext uri="{FF2B5EF4-FFF2-40B4-BE49-F238E27FC236}">
                <a16:creationId xmlns:a16="http://schemas.microsoft.com/office/drawing/2014/main" id="{FC8EC9E7-10AD-3E5D-8977-10B4E897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49" y="2718987"/>
            <a:ext cx="46196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652337-8B16-561A-8F9F-AF451100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Polymorphism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CFD58B-FE33-9D11-AA74-1EB45F2BE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Time Polymorphism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59890-DD28-DE35-E24C-A89018932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3636" y="2658533"/>
            <a:ext cx="4718304" cy="576262"/>
          </a:xfrm>
        </p:spPr>
        <p:txBody>
          <a:bodyPr/>
          <a:lstStyle/>
          <a:p>
            <a:r>
              <a:rPr lang="en-US" dirty="0"/>
              <a:t>Run Time Polymorphism</a:t>
            </a:r>
          </a:p>
        </p:txBody>
      </p:sp>
      <p:pic>
        <p:nvPicPr>
          <p:cNvPr id="10242" name="Picture 2" descr="Image result for new born baby with parents grand parents cartoon">
            <a:extLst>
              <a:ext uri="{FF2B5EF4-FFF2-40B4-BE49-F238E27FC236}">
                <a16:creationId xmlns:a16="http://schemas.microsoft.com/office/drawing/2014/main" id="{D8B0615D-6A09-ECCB-3536-B04C285BFA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273425"/>
            <a:ext cx="3371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a man with friends and family cartoon">
            <a:extLst>
              <a:ext uri="{FF2B5EF4-FFF2-40B4-BE49-F238E27FC236}">
                <a16:creationId xmlns:a16="http://schemas.microsoft.com/office/drawing/2014/main" id="{F2B121AC-21BD-9171-495D-391F4639CDC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4"/>
          <a:stretch/>
        </p:blipFill>
        <p:spPr bwMode="auto">
          <a:xfrm>
            <a:off x="6805613" y="3273425"/>
            <a:ext cx="3467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6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7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9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B903068-9D53-659E-E215-33C730E0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Thank You!!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3CB91C-D5D2-0D21-74C7-60B133C3FFD4}"/>
              </a:ext>
            </a:extLst>
          </p:cNvPr>
          <p:cNvSpPr txBox="1"/>
          <p:nvPr/>
        </p:nvSpPr>
        <p:spPr>
          <a:xfrm>
            <a:off x="3587778" y="4033733"/>
            <a:ext cx="503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Ramya Sri Mantripragada</a:t>
            </a:r>
          </a:p>
          <a:p>
            <a:pPr algn="ctr"/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ramya_mantripragada@epam.com</a:t>
            </a:r>
          </a:p>
        </p:txBody>
      </p:sp>
    </p:spTree>
    <p:extLst>
      <p:ext uri="{BB962C8B-B14F-4D97-AF65-F5344CB8AC3E}">
        <p14:creationId xmlns:p14="http://schemas.microsoft.com/office/powerpoint/2010/main" val="7387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2481DA-CE1A-82CD-2F1C-2298984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Object Oriented Programming?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60E68-1BEC-6A1C-4104-E4787FD9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488" y="2969172"/>
            <a:ext cx="6208985" cy="2509054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Object-Oriented Programming or OOPs refers to languages that use objects in programming.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Object-oriented programming aims to implement real-world entities and their properties in programming.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different objects in one image">
            <a:extLst>
              <a:ext uri="{FF2B5EF4-FFF2-40B4-BE49-F238E27FC236}">
                <a16:creationId xmlns:a16="http://schemas.microsoft.com/office/drawing/2014/main" id="{FE2F90F8-08BD-DA97-B6EC-4959F6752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6"/>
          <a:stretch/>
        </p:blipFill>
        <p:spPr bwMode="auto">
          <a:xfrm>
            <a:off x="7641020" y="2969172"/>
            <a:ext cx="3571875" cy="25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EF0F-CA8D-A8D6-15FB-CDA44E9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Why OOP?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08BC22B-EFA9-2C09-A8F1-35BE7B332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130182"/>
              </p:ext>
            </p:extLst>
          </p:nvPr>
        </p:nvGraphicFramePr>
        <p:xfrm>
          <a:off x="4101240" y="2658531"/>
          <a:ext cx="4611836" cy="333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2B4ED5-5180-3261-4633-7D3093E9BD93}"/>
              </a:ext>
            </a:extLst>
          </p:cNvPr>
          <p:cNvSpPr txBox="1"/>
          <p:nvPr/>
        </p:nvSpPr>
        <p:spPr>
          <a:xfrm>
            <a:off x="6240296" y="4132604"/>
            <a:ext cx="590551" cy="26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2608">
              <a:spcAft>
                <a:spcPts val="600"/>
              </a:spcAft>
            </a:pPr>
            <a:r>
              <a:rPr lang="en-US" sz="11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5154904" cy="331554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class is a blueprint or prototype of an object.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consists of data members and member functions, which can be accessed and used by creating an instance of that class.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Consider house as an object which requires a blueprint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i.e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,. Class.</a:t>
            </a:r>
          </a:p>
        </p:txBody>
      </p:sp>
      <p:pic>
        <p:nvPicPr>
          <p:cNvPr id="3074" name="Picture 2" descr="Blueprint Of Building Stock Illustration - Download Image Now ...">
            <a:extLst>
              <a:ext uri="{FF2B5EF4-FFF2-40B4-BE49-F238E27FC236}">
                <a16:creationId xmlns:a16="http://schemas.microsoft.com/office/drawing/2014/main" id="{1501967B-A6A9-1180-5994-C5A13E78DF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81" y="2675934"/>
            <a:ext cx="3991099" cy="26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6062" y="2565740"/>
            <a:ext cx="4718304" cy="33101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 Object is an instance of a Class.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asic unit of Object-Oriented Programming and represents the real-life entities.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If we have a single blueprint of a house, we can build any number of houses from it.</a:t>
            </a:r>
          </a:p>
        </p:txBody>
      </p:sp>
      <p:pic>
        <p:nvPicPr>
          <p:cNvPr id="4098" name="Picture 2" descr="Image result for Row of Identical Houses">
            <a:extLst>
              <a:ext uri="{FF2B5EF4-FFF2-40B4-BE49-F238E27FC236}">
                <a16:creationId xmlns:a16="http://schemas.microsoft.com/office/drawing/2014/main" id="{53DF57F3-ACBB-4AB6-0373-6C3B779E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76" y="2565740"/>
            <a:ext cx="4095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7D5-C2A6-4FBF-00A1-4DA12B91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8B85-654E-B42F-06AF-701424A4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83" y="2556932"/>
            <a:ext cx="5399689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79AE0E-250D-41F2-8AEE-9DB7CAF53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875258"/>
              </p:ext>
            </p:extLst>
          </p:nvPr>
        </p:nvGraphicFramePr>
        <p:xfrm>
          <a:off x="5918197" y="2467598"/>
          <a:ext cx="5191237" cy="367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6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Abstraction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5291538" cy="33101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 abstraction refers to providing only essential information about the data to the outside world, hiding the background details or implementation.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A customer using ATMs to perform transactions will not have idea of how the machines works internally.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4" name="Picture 4" descr="Image result for atm machine">
            <a:extLst>
              <a:ext uri="{FF2B5EF4-FFF2-40B4-BE49-F238E27FC236}">
                <a16:creationId xmlns:a16="http://schemas.microsoft.com/office/drawing/2014/main" id="{E52EC69D-6BC0-8F0C-2E1D-389F2692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72" y="2680466"/>
            <a:ext cx="3989630" cy="2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6061" y="2560320"/>
            <a:ext cx="4718304" cy="3310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echanism that binds together code and the data it manipulates.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encapsulation, data hiding is achieved.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Different drugs are encapsulated into a single medicine capsule.</a:t>
            </a:r>
          </a:p>
        </p:txBody>
      </p:sp>
      <p:pic>
        <p:nvPicPr>
          <p:cNvPr id="7170" name="Picture 2" descr="Image result for encapsulation unique examples">
            <a:extLst>
              <a:ext uri="{FF2B5EF4-FFF2-40B4-BE49-F238E27FC236}">
                <a16:creationId xmlns:a16="http://schemas.microsoft.com/office/drawing/2014/main" id="{95D59F1D-6277-7C8C-2B1A-9409C264C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/>
          <a:stretch/>
        </p:blipFill>
        <p:spPr bwMode="auto">
          <a:xfrm>
            <a:off x="1702675" y="2641260"/>
            <a:ext cx="3662435" cy="31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F58F-06AD-4BCD-FE6C-E072CDE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2DE3C-A264-E5DD-9CF7-F4B373A84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capability of a class to derive properties and characteristics from another class is called Inheritance.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Inheritance allows the user to reuse the code whenever possible and reduce its redundancy.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Living things are divided into various categories.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Image result for living beings classification">
            <a:extLst>
              <a:ext uri="{FF2B5EF4-FFF2-40B4-BE49-F238E27FC236}">
                <a16:creationId xmlns:a16="http://schemas.microsoft.com/office/drawing/2014/main" id="{6FDFA0A1-CF46-F53D-3E6B-74F0C9EB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29" y="2560320"/>
            <a:ext cx="4278364" cy="287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3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</TotalTime>
  <Words>344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 Oriented Programming</vt:lpstr>
      <vt:lpstr>What is Object Oriented Programming?</vt:lpstr>
      <vt:lpstr>Why OOP?</vt:lpstr>
      <vt:lpstr>Class</vt:lpstr>
      <vt:lpstr>Object</vt:lpstr>
      <vt:lpstr>Pillars of OOP</vt:lpstr>
      <vt:lpstr>Data Abstraction</vt:lpstr>
      <vt:lpstr>Encapsulation</vt:lpstr>
      <vt:lpstr>Inheritance</vt:lpstr>
      <vt:lpstr>Types of Inheritance</vt:lpstr>
      <vt:lpstr>Polymorphism</vt:lpstr>
      <vt:lpstr>Types of Polymorphism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Ramya Mantripragada</dc:creator>
  <cp:lastModifiedBy>Ramya Mantripragada</cp:lastModifiedBy>
  <cp:revision>9</cp:revision>
  <dcterms:created xsi:type="dcterms:W3CDTF">2024-01-10T14:35:03Z</dcterms:created>
  <dcterms:modified xsi:type="dcterms:W3CDTF">2024-01-30T16:33:50Z</dcterms:modified>
</cp:coreProperties>
</file>