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BFED-5F5A-7D79-371B-59BFB38ED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D3E93-57D2-82C5-6301-0FD256A3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FBE0-0BC2-1993-B509-BF00039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945C-F1BA-8490-58B2-44D88A73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9E43-93A9-2B25-1F08-3E46F542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1152-4900-4228-F6C9-0474635E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CBCD9-F3B0-44E5-F568-AE26926D1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D137-4E56-4176-DFB2-20DF5CD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536E-D93A-7EE6-936B-91F32F4E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EE7D-F578-AA76-9CDE-C2F8EE05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47E60-18BE-9E9F-D051-2D4C4F1A4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31B31-B593-F164-9201-06000F888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7397-6737-3523-032A-F3720B5E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50EB-4174-4F1C-1567-8724DC88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DF85-9263-D91F-E40D-391E4494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474A-76EF-167C-65CD-413A37B1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95E5-F5E9-EEA7-1A4B-FC884DE7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53D7-D377-7E37-2072-2A9F618D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F529-D668-5138-3ECC-28F89894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0D7D-1440-3D68-AF72-4090E05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29FF-81F8-74B1-3E1C-EFC24EAE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326E-92F3-39E0-409F-7B65E2245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854B-461D-71DA-30A1-BBC0FD3F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E274-DB86-2BC0-0E07-872412B5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7D3F-0E38-ACF8-5BD4-7893278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12DE-F526-4B07-3A9D-9D375F42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3D90-9B24-F49A-93A1-FD19E840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5102A-3E89-EFA2-F7FD-19C17BD09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7F14-5059-2CCE-A929-F64E247B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A232D-07BC-7B04-7ED3-8A165357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E5ED6-B87E-2F5E-B01F-559D717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342-A3B3-FF99-BB80-09193C75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60A3B-E139-8878-AB5E-D5B3CBBF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FBD7-18B1-9D7B-12A6-688C12F85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6C198-B721-94A7-B443-C3AD332D7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CE205-FEAD-2AC5-FCF3-29A66EB80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C4EE7-6444-F68A-996D-8C468E03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4B99F-6577-3C02-F01C-EEC0CB93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4E91F-3FAD-518E-153C-D7B2361F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3DD3-4DF2-A89A-6B73-AC9388D1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EF7D0-3207-DAC0-B608-B1877837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0A7D3-93A7-0B97-B9ED-07B1B151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6EDBD-31F8-BD94-6970-E2664A74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12BF-DDC2-3063-21D1-07D01CC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84468-8F68-EC60-73C0-2CC66AFB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C09FC-1B18-E4E9-A8FB-2A777B4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91B-9706-E973-4B47-7784A7AA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9E04-620E-1081-73AC-3EE6FEF2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EC178-C21D-C2BF-569B-3EA27DCB2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1D6A-DEAE-60BA-85CC-3E025AD8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8D07-D725-D8AA-8BAD-F7CE3701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46B3B-EE1C-C2F4-2A95-03CD9D60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3A66-6E12-65FB-9DCA-529D5520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7813-7E8D-72DD-935B-A39B9A2A4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67060-3DED-756E-6C62-08C81273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96B5E-F294-8221-C93B-D5B25F19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8E5D-4EB7-0CD5-37CC-162A7E8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5022-36DA-F78F-9DB5-9DA1979A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2D731-4F2A-D779-3E2C-874DCF76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7AE2-93CF-D718-ADF0-EB171529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DD2F-C8BC-ADB1-D147-C7FAF18F7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D25A-1DCF-4544-A09E-3D792EA8AFF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A2F9-12F4-1A5B-116D-15EF7426E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49F4-A3A4-6A8E-E2D1-0D36B637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BCC0-1F2D-478C-8E93-3D978347F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BA4F-18E0-7E8F-205C-08D0F706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691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AllergyGuardAI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0C5F7-8C02-EDB3-E3F8-C8DE6CF82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4258"/>
            <a:ext cx="9144000" cy="2783541"/>
          </a:xfrm>
        </p:spPr>
        <p:txBody>
          <a:bodyPr/>
          <a:lstStyle/>
          <a:p>
            <a:r>
              <a:rPr lang="en-US" dirty="0"/>
              <a:t>AI-powered allergen and calorie checks for packaged foods.</a:t>
            </a:r>
          </a:p>
        </p:txBody>
      </p:sp>
    </p:spTree>
    <p:extLst>
      <p:ext uri="{BB962C8B-B14F-4D97-AF65-F5344CB8AC3E}">
        <p14:creationId xmlns:p14="http://schemas.microsoft.com/office/powerpoint/2010/main" val="345005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5AAC5-B2E1-2433-7E9A-A1D65124A83D}"/>
              </a:ext>
            </a:extLst>
          </p:cNvPr>
          <p:cNvSpPr txBox="1"/>
          <p:nvPr/>
        </p:nvSpPr>
        <p:spPr>
          <a:xfrm>
            <a:off x="1968759" y="1045029"/>
            <a:ext cx="9171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Millions of people worldwide have food allergies, dietary restrictions, or conditions like diabetes.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Reading and interpreting ingredient labels for allergens, calories, and sugar content can be confusing or time-consuming.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Risk of accidental allergen exposure or excessive sugar intake can lead to serious health complications.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 tools lack instant, AI-powered analysis that explains food safety in simple, personalized terms.</a:t>
            </a:r>
          </a:p>
        </p:txBody>
      </p:sp>
    </p:spTree>
    <p:extLst>
      <p:ext uri="{BB962C8B-B14F-4D97-AF65-F5344CB8AC3E}">
        <p14:creationId xmlns:p14="http://schemas.microsoft.com/office/powerpoint/2010/main" val="31340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FD55B0-5990-9B4F-431E-912935FC7F53}"/>
              </a:ext>
            </a:extLst>
          </p:cNvPr>
          <p:cNvSpPr txBox="1"/>
          <p:nvPr/>
        </p:nvSpPr>
        <p:spPr>
          <a:xfrm>
            <a:off x="2892490" y="139959"/>
            <a:ext cx="658741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AllergyGuardAI – Startup View</a:t>
            </a:r>
            <a:br>
              <a:rPr lang="en-US" dirty="0"/>
            </a:br>
            <a:r>
              <a:rPr lang="en-US" sz="1600" dirty="0"/>
              <a:t>Select allergens, check diabetic option, and search packaged foods instantly.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AEE4F-88A6-D330-CD50-417DDD36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84" y="1162434"/>
            <a:ext cx="9701177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0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BE307D-2EA3-4EFF-9AA3-6C3D5CE94A9F}"/>
              </a:ext>
            </a:extLst>
          </p:cNvPr>
          <p:cNvSpPr txBox="1"/>
          <p:nvPr/>
        </p:nvSpPr>
        <p:spPr>
          <a:xfrm>
            <a:off x="1866122" y="279918"/>
            <a:ext cx="9022702" cy="2308324"/>
          </a:xfrm>
          <a:prstGeom prst="rect">
            <a:avLst/>
          </a:prstGeom>
          <a:gradFill>
            <a:gsLst>
              <a:gs pos="41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dirty="0"/>
              <a:t>In this example, the user has selected specific allergens (Milk, Egg, Gluten…) and enabled the</a:t>
            </a:r>
          </a:p>
          <a:p>
            <a:r>
              <a:rPr lang="en-US" dirty="0"/>
              <a:t> </a:t>
            </a:r>
            <a:r>
              <a:rPr lang="en-US" b="1" dirty="0"/>
              <a:t>"I am diabetic"</a:t>
            </a:r>
            <a:r>
              <a:rPr lang="en-US" dirty="0"/>
              <a:t> option.</a:t>
            </a:r>
          </a:p>
          <a:p>
            <a:r>
              <a:rPr lang="en-US" dirty="0"/>
              <a:t>By typing “Rice” in the search bar and clicking </a:t>
            </a:r>
            <a:r>
              <a:rPr lang="en-US" b="1" dirty="0"/>
              <a:t>Search</a:t>
            </a:r>
            <a:r>
              <a:rPr lang="en-US" dirty="0"/>
              <a:t>, the application will instantly:</a:t>
            </a:r>
          </a:p>
          <a:p>
            <a:r>
              <a:rPr lang="en-US" dirty="0"/>
              <a:t>Check the product for the selected allergens.</a:t>
            </a:r>
          </a:p>
          <a:p>
            <a:r>
              <a:rPr lang="en-US" dirty="0"/>
              <a:t>Calculate calories and sugar content.</a:t>
            </a:r>
          </a:p>
          <a:p>
            <a:r>
              <a:rPr lang="en-US" dirty="0"/>
              <a:t>Apply diabetic-specific safety checks, highlighting products with high sugar levels.</a:t>
            </a:r>
          </a:p>
          <a:p>
            <a:r>
              <a:rPr lang="en-US" dirty="0"/>
              <a:t>The results will provide clear “Looks clear” or “Allergen risk” tags, along with nutrition details tailored to the user’s needs.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4DC3B-9F7C-B5AB-8ABC-997F999A3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27" y="2588242"/>
            <a:ext cx="7268546" cy="41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CA973-1C57-3F8D-5A67-9DAAFC141BC0}"/>
              </a:ext>
            </a:extLst>
          </p:cNvPr>
          <p:cNvSpPr txBox="1"/>
          <p:nvPr/>
        </p:nvSpPr>
        <p:spPr>
          <a:xfrm>
            <a:off x="2817846" y="74646"/>
            <a:ext cx="6951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Lists all the packaged food with selected allergies and highlighting the food that has allergy.</a:t>
            </a:r>
          </a:p>
          <a:p>
            <a:pPr>
              <a:buNone/>
            </a:pPr>
            <a:r>
              <a:rPr lang="en-US" dirty="0"/>
              <a:t>Green – "Looks clear": No selected allergens detected</a:t>
            </a:r>
          </a:p>
          <a:p>
            <a:pPr>
              <a:buNone/>
            </a:pPr>
            <a:r>
              <a:rPr lang="en-US" dirty="0"/>
              <a:t>Red – "Allergen risk": Contains one or more selected allergens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AF98B-DD46-E02B-BE22-42AD2E21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31" y="1215497"/>
            <a:ext cx="8297938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1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4F0BE-ACA3-23ED-9A08-8F01C7783D9F}"/>
              </a:ext>
            </a:extLst>
          </p:cNvPr>
          <p:cNvSpPr txBox="1"/>
          <p:nvPr/>
        </p:nvSpPr>
        <p:spPr>
          <a:xfrm>
            <a:off x="279919" y="681135"/>
            <a:ext cx="4907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Detailed View – Rice Krispies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Marked </a:t>
            </a:r>
            <a:r>
              <a:rPr lang="en-US" b="1" dirty="0"/>
              <a:t>Allergen risk</a:t>
            </a:r>
            <a:r>
              <a:rPr lang="en-US" dirty="0"/>
              <a:t> (contains </a:t>
            </a:r>
            <a:r>
              <a:rPr lang="en-US" b="1" dirty="0"/>
              <a:t>gluten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Ingredients list with allergens highlighted.</a:t>
            </a:r>
          </a:p>
          <a:p>
            <a:r>
              <a:rPr lang="en-US" b="1" dirty="0"/>
              <a:t>      Allergen tags:</a:t>
            </a:r>
            <a:r>
              <a:rPr lang="en-US" dirty="0"/>
              <a:t> gluten.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Nutrition per serving: </a:t>
            </a:r>
            <a:r>
              <a:rPr lang="en-US" b="1" dirty="0"/>
              <a:t>130 kcal</a:t>
            </a:r>
            <a:r>
              <a:rPr lang="en-US" dirty="0"/>
              <a:t>, </a:t>
            </a:r>
            <a:r>
              <a:rPr lang="en-US" b="1" dirty="0"/>
              <a:t>29g carbs</a:t>
            </a:r>
            <a:r>
              <a:rPr lang="en-US" dirty="0"/>
              <a:t>, </a:t>
            </a:r>
          </a:p>
          <a:p>
            <a:r>
              <a:rPr lang="en-US" dirty="0"/>
              <a:t>      </a:t>
            </a:r>
            <a:r>
              <a:rPr lang="en-US" b="1" dirty="0"/>
              <a:t>4g sugar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Diabetic mode:</a:t>
            </a:r>
            <a:r>
              <a:rPr lang="en-US" dirty="0"/>
              <a:t> “Limit” (based on carbs &amp; sugar).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allergens: </a:t>
            </a:r>
            <a:r>
              <a:rPr lang="en-US" b="1" dirty="0"/>
              <a:t>gluten</a:t>
            </a:r>
            <a:r>
              <a:rPr lang="en-US" dirty="0"/>
              <a:t>, </a:t>
            </a:r>
            <a:r>
              <a:rPr lang="en-US" b="1" dirty="0"/>
              <a:t>barley</a:t>
            </a:r>
            <a:r>
              <a:rPr lang="en-US" dirty="0"/>
              <a:t>, </a:t>
            </a:r>
            <a:r>
              <a:rPr lang="en-US" b="1" dirty="0"/>
              <a:t>malt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Ask AI About This Food</a:t>
            </a:r>
            <a:r>
              <a:rPr lang="en-US" dirty="0"/>
              <a:t> for extra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DF5CE-7EC5-7099-1AB6-F0E2BDB8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273" y="373224"/>
            <a:ext cx="6988629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25218-1C8D-1443-27D4-3E48877A5594}"/>
              </a:ext>
            </a:extLst>
          </p:cNvPr>
          <p:cNvSpPr txBox="1"/>
          <p:nvPr/>
        </p:nvSpPr>
        <p:spPr>
          <a:xfrm>
            <a:off x="2575249" y="130629"/>
            <a:ext cx="6571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Ask AI about this food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8F07C-5C6A-56C7-F65E-183F61E3F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45" y="2435290"/>
            <a:ext cx="5676962" cy="442271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ACC9662-DCF9-4D6E-AA35-3B6B2F61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9152"/>
            <a:ext cx="983576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AI About This Food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an AI-powered nutritional and allergen summary.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analyzes: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Allergen risks (e.g., barley malt, gluten).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Sugar content and diabetic suitability.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Serving size and calorie considerations.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recommendations (e.g., “Limit” for diabetics).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quick, user-friendly interpretation of the product’s health impact.</a:t>
            </a:r>
          </a:p>
        </p:txBody>
      </p:sp>
    </p:spTree>
    <p:extLst>
      <p:ext uri="{BB962C8B-B14F-4D97-AF65-F5344CB8AC3E}">
        <p14:creationId xmlns:p14="http://schemas.microsoft.com/office/powerpoint/2010/main" val="67668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E0E91-E0B4-419E-B72E-B53D83A7064D}"/>
              </a:ext>
            </a:extLst>
          </p:cNvPr>
          <p:cNvSpPr txBox="1"/>
          <p:nvPr/>
        </p:nvSpPr>
        <p:spPr>
          <a:xfrm>
            <a:off x="1203649" y="867747"/>
            <a:ext cx="104596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i="1" dirty="0"/>
              <a:t>Technology Used</a:t>
            </a:r>
            <a:endParaRPr lang="en-US" sz="4800" dirty="0"/>
          </a:p>
          <a:p>
            <a:r>
              <a:rPr lang="en-US" b="1" dirty="0"/>
              <a:t>Frontend:</a:t>
            </a:r>
            <a:endParaRPr lang="en-US" dirty="0"/>
          </a:p>
          <a:p>
            <a:r>
              <a:rPr lang="en-US" b="1" dirty="0"/>
              <a:t>React.js</a:t>
            </a:r>
            <a:r>
              <a:rPr lang="en-US" dirty="0"/>
              <a:t> – UI development</a:t>
            </a:r>
          </a:p>
          <a:p>
            <a:r>
              <a:rPr lang="en-US" b="1" dirty="0"/>
              <a:t>TypeScript</a:t>
            </a:r>
            <a:r>
              <a:rPr lang="en-US" dirty="0"/>
              <a:t> – Strongly typed code for better reliability</a:t>
            </a:r>
          </a:p>
          <a:p>
            <a:r>
              <a:rPr lang="en-US" b="1" dirty="0"/>
              <a:t>CSS</a:t>
            </a:r>
            <a:r>
              <a:rPr lang="en-US" dirty="0"/>
              <a:t> – Custom styling for responsive layout</a:t>
            </a:r>
          </a:p>
          <a:p>
            <a:endParaRPr lang="en-US" dirty="0"/>
          </a:p>
          <a:p>
            <a:r>
              <a:rPr lang="en-US" b="1" dirty="0"/>
              <a:t>Backend:</a:t>
            </a:r>
            <a:endParaRPr lang="en-US" dirty="0"/>
          </a:p>
          <a:p>
            <a:r>
              <a:rPr lang="en-US" b="1" dirty="0"/>
              <a:t>Node.js + Express</a:t>
            </a:r>
            <a:r>
              <a:rPr lang="en-US" dirty="0"/>
              <a:t> – API handling and server logic</a:t>
            </a:r>
          </a:p>
          <a:p>
            <a:r>
              <a:rPr lang="en-US" b="1" dirty="0"/>
              <a:t>OpenFoodFacts API</a:t>
            </a:r>
            <a:r>
              <a:rPr lang="en-US" dirty="0"/>
              <a:t> – Ingredient and allergen data</a:t>
            </a:r>
          </a:p>
          <a:p>
            <a:r>
              <a:rPr lang="en-US" b="1" dirty="0"/>
              <a:t>USDA API</a:t>
            </a:r>
            <a:r>
              <a:rPr lang="en-US" dirty="0"/>
              <a:t> – Nutrition (calories, carbs, sugar) data</a:t>
            </a:r>
          </a:p>
          <a:p>
            <a:endParaRPr lang="en-US" dirty="0"/>
          </a:p>
          <a:p>
            <a:r>
              <a:rPr lang="en-US" b="1" dirty="0"/>
              <a:t>AI Integration:</a:t>
            </a:r>
            <a:endParaRPr lang="en-US" dirty="0"/>
          </a:p>
          <a:p>
            <a:r>
              <a:rPr lang="en-US" b="1" dirty="0"/>
              <a:t>OpenAI API</a:t>
            </a:r>
            <a:r>
              <a:rPr lang="en-US" dirty="0"/>
              <a:t> – AI-powered allergen and nutrition summaries</a:t>
            </a:r>
          </a:p>
          <a:p>
            <a:endParaRPr lang="en-US" dirty="0"/>
          </a:p>
          <a:p>
            <a:r>
              <a:rPr lang="en-US" b="1" dirty="0"/>
              <a:t>Other Tools:</a:t>
            </a:r>
            <a:endParaRPr lang="en-US" dirty="0"/>
          </a:p>
          <a:p>
            <a:r>
              <a:rPr lang="en-US" b="1" dirty="0"/>
              <a:t>GitHub</a:t>
            </a:r>
            <a:r>
              <a:rPr lang="en-US" dirty="0"/>
              <a:t> – Version control</a:t>
            </a:r>
          </a:p>
          <a:p>
            <a:r>
              <a:rPr lang="en-US" b="1" dirty="0"/>
              <a:t>Visual Studio Code</a:t>
            </a:r>
            <a:r>
              <a:rPr lang="en-US" dirty="0"/>
              <a:t> –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93425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42F15-1EDC-BF03-CAD4-CCF3826B175C}"/>
              </a:ext>
            </a:extLst>
          </p:cNvPr>
          <p:cNvSpPr txBox="1"/>
          <p:nvPr/>
        </p:nvSpPr>
        <p:spPr>
          <a:xfrm>
            <a:off x="998376" y="1278293"/>
            <a:ext cx="9004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                                                          </a:t>
            </a:r>
            <a:r>
              <a:rPr lang="en-US" sz="3600" i="1" dirty="0"/>
              <a:t>Future Enhancements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500F74-3ED9-9890-EC19-42CFD839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11" y="2221846"/>
            <a:ext cx="85748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Barcode Scanning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Instantly fetch product details using a mobile camera.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Search for products hands-free.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Save allergen preferences and cached product data for use without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Expanded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 more international food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Cater to non-English-speaking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Dietary 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 support for vegan, keto, low-sodium, and other diet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Profiles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Save and sync preferences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Offer interactive dietary advice and meal suggestions.</a:t>
            </a:r>
          </a:p>
        </p:txBody>
      </p:sp>
    </p:spTree>
    <p:extLst>
      <p:ext uri="{BB962C8B-B14F-4D97-AF65-F5344CB8AC3E}">
        <p14:creationId xmlns:p14="http://schemas.microsoft.com/office/powerpoint/2010/main" val="154534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AllergyGuardAI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14108474606</dc:creator>
  <cp:lastModifiedBy>14108474606</cp:lastModifiedBy>
  <cp:revision>21</cp:revision>
  <dcterms:created xsi:type="dcterms:W3CDTF">2025-08-09T20:47:46Z</dcterms:created>
  <dcterms:modified xsi:type="dcterms:W3CDTF">2025-08-14T18:07:19Z</dcterms:modified>
</cp:coreProperties>
</file>