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BFED-5F5A-7D79-371B-59BFB38E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D3E93-57D2-82C5-6301-0FD256A32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FBE0-0BC2-1993-B509-BF00039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945C-F1BA-8490-58B2-44D88A73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9E43-93A9-2B25-1F08-3E46F54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1152-4900-4228-F6C9-0474635E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CBCD9-F3B0-44E5-F568-AE26926D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D137-4E56-4176-DFB2-20DF5CD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536E-D93A-7EE6-936B-91F32F4E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EE7D-F578-AA76-9CDE-C2F8EE05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47E60-18BE-9E9F-D051-2D4C4F1A4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31B31-B593-F164-9201-06000F888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7397-6737-3523-032A-F3720B5E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50EB-4174-4F1C-1567-8724DC88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DF85-9263-D91F-E40D-391E4494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4A-76EF-167C-65CD-413A37B1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95E5-F5E9-EEA7-1A4B-FC884DE7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53D7-D377-7E37-2072-2A9F618D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F529-D668-5138-3ECC-28F89894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0D7D-1440-3D68-AF72-4090E05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29FF-81F8-74B1-3E1C-EFC24EAE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326E-92F3-39E0-409F-7B65E2245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854B-461D-71DA-30A1-BBC0FD3F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E274-DB86-2BC0-0E07-872412B5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7D3F-0E38-ACF8-5BD4-7893278A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12DE-F526-4B07-3A9D-9D375F42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3D90-9B24-F49A-93A1-FD19E840C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5102A-3E89-EFA2-F7FD-19C17BD09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7F14-5059-2CCE-A929-F64E247B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232D-07BC-7B04-7ED3-8A165357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E5ED6-B87E-2F5E-B01F-559D717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342-A3B3-FF99-BB80-09193C75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60A3B-E139-8878-AB5E-D5B3CBBFE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7FBD7-18B1-9D7B-12A6-688C12F8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6C198-B721-94A7-B443-C3AD332D7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CE205-FEAD-2AC5-FCF3-29A66EB80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C4EE7-6444-F68A-996D-8C468E03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4B99F-6577-3C02-F01C-EEC0CB93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4E91F-3FAD-518E-153C-D7B2361F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3DD3-4DF2-A89A-6B73-AC9388D1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EF7D0-3207-DAC0-B608-B1877837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0A7D3-93A7-0B97-B9ED-07B1B151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6EDBD-31F8-BD94-6970-E2664A74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12BF-DDC2-3063-21D1-07D01CC7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84468-8F68-EC60-73C0-2CC66AFB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C09FC-1B18-E4E9-A8FB-2A777B42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991B-9706-E973-4B47-7784A7AA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E04-620E-1081-73AC-3EE6FEF2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EC178-C21D-C2BF-569B-3EA27DCB2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1D6A-DEAE-60BA-85CC-3E025AD8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A8D07-D725-D8AA-8BAD-F7CE3701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46B3B-EE1C-C2F4-2A95-03CD9D60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3A66-6E12-65FB-9DCA-529D5520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47813-7E8D-72DD-935B-A39B9A2A4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67060-3DED-756E-6C62-08C81273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96B5E-F294-8221-C93B-D5B25F19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8E5D-4EB7-0CD5-37CC-162A7E81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5022-36DA-F78F-9DB5-9DA1979A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2D731-4F2A-D779-3E2C-874DCF76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7AE2-93CF-D718-ADF0-EB171529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DD2F-C8BC-ADB1-D147-C7FAF18F7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D25A-1DCF-4544-A09E-3D792EA8AF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A2F9-12F4-1A5B-116D-15EF7426E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49F4-A3A4-6A8E-E2D1-0D36B637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BA4F-18E0-7E8F-205C-08D0F7062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91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SafePlate – Instant Allergen Check for Packaged 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0C5F7-8C02-EDB3-E3F8-C8DE6CF82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4258"/>
            <a:ext cx="9144000" cy="2783541"/>
          </a:xfrm>
        </p:spPr>
        <p:txBody>
          <a:bodyPr/>
          <a:lstStyle/>
          <a:p>
            <a:r>
              <a:rPr lang="en-US" dirty="0"/>
              <a:t>Allergen detection to make food shopping safer</a:t>
            </a:r>
          </a:p>
        </p:txBody>
      </p:sp>
    </p:spTree>
    <p:extLst>
      <p:ext uri="{BB962C8B-B14F-4D97-AF65-F5344CB8AC3E}">
        <p14:creationId xmlns:p14="http://schemas.microsoft.com/office/powerpoint/2010/main" val="34500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75AAC5-B2E1-2433-7E9A-A1D65124A83D}"/>
              </a:ext>
            </a:extLst>
          </p:cNvPr>
          <p:cNvSpPr txBox="1"/>
          <p:nvPr/>
        </p:nvSpPr>
        <p:spPr>
          <a:xfrm>
            <a:off x="1968759" y="1045029"/>
            <a:ext cx="91719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Heading:</a:t>
            </a:r>
            <a:r>
              <a:rPr lang="en-US" sz="2800" dirty="0"/>
              <a:t> </a:t>
            </a:r>
            <a:r>
              <a:rPr lang="en-US" sz="2800" i="1" dirty="0"/>
              <a:t>The Food Allergy Challenge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Points: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32 million Americans have food allergies.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Reading ingredient labels can be confusing or time-consuming.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Risk of accidental allergen exposure can be life-threatening.</a:t>
            </a:r>
          </a:p>
        </p:txBody>
      </p:sp>
    </p:spTree>
    <p:extLst>
      <p:ext uri="{BB962C8B-B14F-4D97-AF65-F5344CB8AC3E}">
        <p14:creationId xmlns:p14="http://schemas.microsoft.com/office/powerpoint/2010/main" val="313409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D55B0-5990-9B4F-431E-912935FC7F53}"/>
              </a:ext>
            </a:extLst>
          </p:cNvPr>
          <p:cNvSpPr txBox="1"/>
          <p:nvPr/>
        </p:nvSpPr>
        <p:spPr>
          <a:xfrm>
            <a:off x="2407298" y="793102"/>
            <a:ext cx="67390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Our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Heading:</a:t>
            </a:r>
            <a:r>
              <a:rPr lang="en-US" dirty="0"/>
              <a:t> </a:t>
            </a:r>
            <a:r>
              <a:rPr lang="en-US" i="1" dirty="0"/>
              <a:t>SafePlate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Points: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Instant allergen detection by searching product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Personalized allergen profiles.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Simple, user-friendly interface.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6EE5F-D8AF-CE24-5159-607DD40B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21" y="2452557"/>
            <a:ext cx="9926435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E307D-2EA3-4EFF-9AA3-6C3D5CE94A9F}"/>
              </a:ext>
            </a:extLst>
          </p:cNvPr>
          <p:cNvSpPr txBox="1"/>
          <p:nvPr/>
        </p:nvSpPr>
        <p:spPr>
          <a:xfrm>
            <a:off x="1866122" y="279918"/>
            <a:ext cx="9022702" cy="1477328"/>
          </a:xfrm>
          <a:prstGeom prst="rect">
            <a:avLst/>
          </a:prstGeom>
          <a:gradFill>
            <a:gsLst>
              <a:gs pos="41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Points: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Allergen Profile:</a:t>
            </a:r>
            <a:r>
              <a:rPr lang="en-US" dirty="0"/>
              <a:t> Save and manage personal allergens.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Smart Search:</a:t>
            </a:r>
            <a:r>
              <a:rPr lang="en-US" dirty="0"/>
              <a:t> Quickly check allergens in packaged foods.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Multi-Allergen Detection:</a:t>
            </a:r>
            <a:r>
              <a:rPr lang="en-US" dirty="0"/>
              <a:t> Supports 12 common allergens.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805FC-C1C3-EC3B-BA38-76D89605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2" y="1757246"/>
            <a:ext cx="9022703" cy="47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CA973-1C57-3F8D-5A67-9DAAFC141BC0}"/>
              </a:ext>
            </a:extLst>
          </p:cNvPr>
          <p:cNvSpPr txBox="1"/>
          <p:nvPr/>
        </p:nvSpPr>
        <p:spPr>
          <a:xfrm>
            <a:off x="2509935" y="569166"/>
            <a:ext cx="6662057" cy="181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selects allergens from the checklist.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Searches for a food product.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SafePlate scans </a:t>
            </a:r>
            <a:r>
              <a:rPr lang="en-US" dirty="0" err="1"/>
              <a:t>OpenFoodFacts</a:t>
            </a:r>
            <a:r>
              <a:rPr lang="en-US" dirty="0"/>
              <a:t>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Allergens are highlighted instantly.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4A4FA-1F61-299F-1492-320D2008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9" y="2295331"/>
            <a:ext cx="8005665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1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4F0BE-ACA3-23ED-9A08-8F01C7783D9F}"/>
              </a:ext>
            </a:extLst>
          </p:cNvPr>
          <p:cNvSpPr txBox="1"/>
          <p:nvPr/>
        </p:nvSpPr>
        <p:spPr>
          <a:xfrm>
            <a:off x="1940767" y="681135"/>
            <a:ext cx="669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ingredients showing selected product with potential allergy detected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9F304-C212-7744-E4BA-7A9F4386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1327466"/>
            <a:ext cx="7783535" cy="54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125218-1C8D-1443-27D4-3E48877A5594}"/>
              </a:ext>
            </a:extLst>
          </p:cNvPr>
          <p:cNvSpPr txBox="1"/>
          <p:nvPr/>
        </p:nvSpPr>
        <p:spPr>
          <a:xfrm>
            <a:off x="2836506" y="1380932"/>
            <a:ext cx="63098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Technology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Points: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React + TypeScript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Backend/API:</a:t>
            </a:r>
            <a:r>
              <a:rPr lang="en-US" dirty="0"/>
              <a:t> </a:t>
            </a:r>
            <a:r>
              <a:rPr lang="en-US" dirty="0" err="1"/>
              <a:t>OpenFoodFacts</a:t>
            </a:r>
            <a:r>
              <a:rPr lang="en-US" dirty="0"/>
              <a:t>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Styling:</a:t>
            </a:r>
            <a:r>
              <a:rPr lang="en-US" dirty="0"/>
              <a:t> Custom CSS + Microsoft Fluent design elements.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B0826-E8E8-7EDD-28A7-AFB94B8A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06" y="3135258"/>
            <a:ext cx="6221372" cy="32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8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DE0E91-E0B4-419E-B72E-B53D83A7064D}"/>
              </a:ext>
            </a:extLst>
          </p:cNvPr>
          <p:cNvSpPr txBox="1"/>
          <p:nvPr/>
        </p:nvSpPr>
        <p:spPr>
          <a:xfrm>
            <a:off x="3048777" y="2413338"/>
            <a:ext cx="7662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Points: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Barcode scanning for faster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Multilingual allergen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Offline mode.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AI-powered allergen risk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OpenAI Chatbot Integration for Food Allergies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Visual:</a:t>
            </a:r>
            <a:r>
              <a:rPr lang="en-US" dirty="0"/>
              <a:t> Icons for mobile, AI, and barcode.</a:t>
            </a:r>
          </a:p>
        </p:txBody>
      </p:sp>
    </p:spTree>
    <p:extLst>
      <p:ext uri="{BB962C8B-B14F-4D97-AF65-F5344CB8AC3E}">
        <p14:creationId xmlns:p14="http://schemas.microsoft.com/office/powerpoint/2010/main" val="193425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SafePlate – Instant Allergen Check for Packaged Food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14108474606</dc:creator>
  <cp:lastModifiedBy>14108474606</cp:lastModifiedBy>
  <cp:revision>15</cp:revision>
  <dcterms:created xsi:type="dcterms:W3CDTF">2025-08-09T20:47:46Z</dcterms:created>
  <dcterms:modified xsi:type="dcterms:W3CDTF">2025-08-09T21:23:27Z</dcterms:modified>
</cp:coreProperties>
</file>