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5"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8" autoAdjust="0"/>
  </p:normalViewPr>
  <p:slideViewPr>
    <p:cSldViewPr>
      <p:cViewPr varScale="1">
        <p:scale>
          <a:sx n="103" d="100"/>
          <a:sy n="103" d="100"/>
        </p:scale>
        <p:origin x="-204" y="-96"/>
      </p:cViewPr>
      <p:guideLst>
        <p:guide orient="horz" pos="2160"/>
        <p:guide pos="2880"/>
      </p:guideLst>
    </p:cSldViewPr>
  </p:slideViewPr>
  <p:outlineViewPr>
    <p:cViewPr>
      <p:scale>
        <a:sx n="33" d="100"/>
        <a:sy n="33" d="100"/>
      </p:scale>
      <p:origin x="0" y="9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2B8F5DA7-7268-48B8-80F9-5CFF4AA26D7C}" type="datetimeFigureOut">
              <a:rPr lang="en-IN" smtClean="0"/>
              <a:t>05-12-2018</a:t>
            </a:fld>
            <a:endParaRPr lang="en-IN" dirty="0"/>
          </a:p>
        </p:txBody>
      </p:sp>
      <p:sp>
        <p:nvSpPr>
          <p:cNvPr id="2" name="Footer Placeholder 1"/>
          <p:cNvSpPr>
            <a:spLocks noGrp="1"/>
          </p:cNvSpPr>
          <p:nvPr>
            <p:ph type="ftr" sz="quarter" idx="11"/>
          </p:nvPr>
        </p:nvSpPr>
        <p:spPr/>
        <p:txBody>
          <a:bodyPr/>
          <a:lstStyle/>
          <a:p>
            <a:endParaRPr lang="en-IN" dirty="0"/>
          </a:p>
        </p:txBody>
      </p:sp>
      <p:sp>
        <p:nvSpPr>
          <p:cNvPr id="15" name="Slide Number Placeholder 14"/>
          <p:cNvSpPr>
            <a:spLocks noGrp="1"/>
          </p:cNvSpPr>
          <p:nvPr>
            <p:ph type="sldNum" sz="quarter" idx="12"/>
          </p:nvPr>
        </p:nvSpPr>
        <p:spPr>
          <a:xfrm>
            <a:off x="8229600" y="6473952"/>
            <a:ext cx="758952" cy="246888"/>
          </a:xfrm>
        </p:spPr>
        <p:txBody>
          <a:bodyPr/>
          <a:lstStyle/>
          <a:p>
            <a:fld id="{5E9DAEF7-C3DD-439D-8B85-68608A551539}" type="slidenum">
              <a:rPr lang="en-IN" smtClean="0"/>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B8F5DA7-7268-48B8-80F9-5CFF4AA26D7C}" type="datetimeFigureOut">
              <a:rPr lang="en-IN" smtClean="0"/>
              <a:t>05-12-2018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E9DAEF7-C3DD-439D-8B85-68608A551539}"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B8F5DA7-7268-48B8-80F9-5CFF4AA26D7C}" type="datetimeFigureOut">
              <a:rPr lang="en-IN" smtClean="0"/>
              <a:t>05-12-2018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E9DAEF7-C3DD-439D-8B85-68608A551539}" type="slidenum">
              <a:rPr lang="en-IN" smtClean="0"/>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2B8F5DA7-7268-48B8-80F9-5CFF4AA26D7C}" type="datetimeFigureOut">
              <a:rPr lang="en-IN" smtClean="0"/>
              <a:t>05-12-2018</a:t>
            </a:fld>
            <a:endParaRPr lang="en-IN" dirty="0"/>
          </a:p>
        </p:txBody>
      </p:sp>
      <p:sp>
        <p:nvSpPr>
          <p:cNvPr id="19" name="Footer Placeholder 18"/>
          <p:cNvSpPr>
            <a:spLocks noGrp="1"/>
          </p:cNvSpPr>
          <p:nvPr>
            <p:ph type="ftr" sz="quarter" idx="11"/>
          </p:nvPr>
        </p:nvSpPr>
        <p:spPr>
          <a:xfrm>
            <a:off x="3581400" y="76200"/>
            <a:ext cx="2895600" cy="288925"/>
          </a:xfrm>
        </p:spPr>
        <p:txBody>
          <a:bodyPr/>
          <a:lstStyle/>
          <a:p>
            <a:endParaRPr lang="en-IN" dirty="0"/>
          </a:p>
        </p:txBody>
      </p:sp>
      <p:sp>
        <p:nvSpPr>
          <p:cNvPr id="16" name="Slide Number Placeholder 15"/>
          <p:cNvSpPr>
            <a:spLocks noGrp="1"/>
          </p:cNvSpPr>
          <p:nvPr>
            <p:ph type="sldNum" sz="quarter" idx="12"/>
          </p:nvPr>
        </p:nvSpPr>
        <p:spPr>
          <a:xfrm>
            <a:off x="8229600" y="6473952"/>
            <a:ext cx="758952" cy="246888"/>
          </a:xfrm>
        </p:spPr>
        <p:txBody>
          <a:bodyPr/>
          <a:lstStyle/>
          <a:p>
            <a:fld id="{5E9DAEF7-C3DD-439D-8B85-68608A551539}" type="slidenum">
              <a:rPr lang="en-IN" smtClean="0"/>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2B8F5DA7-7268-48B8-80F9-5CFF4AA26D7C}" type="datetimeFigureOut">
              <a:rPr lang="en-IN" smtClean="0"/>
              <a:t>05-12-2018</a:t>
            </a:fld>
            <a:endParaRPr lang="en-IN" dirty="0"/>
          </a:p>
        </p:txBody>
      </p:sp>
      <p:sp>
        <p:nvSpPr>
          <p:cNvPr id="11" name="Footer Placeholder 10"/>
          <p:cNvSpPr>
            <a:spLocks noGrp="1"/>
          </p:cNvSpPr>
          <p:nvPr>
            <p:ph type="ftr" sz="quarter" idx="11"/>
          </p:nvPr>
        </p:nvSpPr>
        <p:spPr/>
        <p:txBody>
          <a:bodyPr/>
          <a:lstStyle/>
          <a:p>
            <a:endParaRPr lang="en-IN" dirty="0"/>
          </a:p>
        </p:txBody>
      </p:sp>
      <p:sp>
        <p:nvSpPr>
          <p:cNvPr id="16" name="Slide Number Placeholder 15"/>
          <p:cNvSpPr>
            <a:spLocks noGrp="1"/>
          </p:cNvSpPr>
          <p:nvPr>
            <p:ph type="sldNum" sz="quarter" idx="12"/>
          </p:nvPr>
        </p:nvSpPr>
        <p:spPr/>
        <p:txBody>
          <a:bodyPr/>
          <a:lstStyle/>
          <a:p>
            <a:fld id="{5E9DAEF7-C3DD-439D-8B85-68608A551539}" type="slidenum">
              <a:rPr lang="en-IN" smtClean="0"/>
              <a:t>‹#›</a:t>
            </a:fld>
            <a:endParaRPr lang="en-IN" dirty="0"/>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2B8F5DA7-7268-48B8-80F9-5CFF4AA26D7C}" type="datetimeFigureOut">
              <a:rPr lang="en-IN" smtClean="0"/>
              <a:t>05-12-2018</a:t>
            </a:fld>
            <a:endParaRPr lang="en-IN" dirty="0"/>
          </a:p>
        </p:txBody>
      </p:sp>
      <p:sp>
        <p:nvSpPr>
          <p:cNvPr id="10" name="Footer Placeholder 9"/>
          <p:cNvSpPr>
            <a:spLocks noGrp="1"/>
          </p:cNvSpPr>
          <p:nvPr>
            <p:ph type="ftr" sz="quarter" idx="11"/>
          </p:nvPr>
        </p:nvSpPr>
        <p:spPr/>
        <p:txBody>
          <a:bodyPr/>
          <a:lstStyle/>
          <a:p>
            <a:endParaRPr lang="en-IN" dirty="0"/>
          </a:p>
        </p:txBody>
      </p:sp>
      <p:sp>
        <p:nvSpPr>
          <p:cNvPr id="31" name="Slide Number Placeholder 30"/>
          <p:cNvSpPr>
            <a:spLocks noGrp="1"/>
          </p:cNvSpPr>
          <p:nvPr>
            <p:ph type="sldNum" sz="quarter" idx="12"/>
          </p:nvPr>
        </p:nvSpPr>
        <p:spPr/>
        <p:txBody>
          <a:bodyPr/>
          <a:lstStyle/>
          <a:p>
            <a:fld id="{5E9DAEF7-C3DD-439D-8B85-68608A551539}" type="slidenum">
              <a:rPr lang="en-IN" smtClean="0"/>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2B8F5DA7-7268-48B8-80F9-5CFF4AA26D7C}" type="datetimeFigureOut">
              <a:rPr lang="en-IN" smtClean="0"/>
              <a:t>05-12-2018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a:xfrm>
            <a:off x="8229600" y="6477000"/>
            <a:ext cx="762000" cy="246888"/>
          </a:xfrm>
        </p:spPr>
        <p:txBody>
          <a:bodyPr/>
          <a:lstStyle/>
          <a:p>
            <a:fld id="{5E9DAEF7-C3DD-439D-8B85-68608A551539}" type="slidenum">
              <a:rPr lang="en-IN" smtClean="0"/>
              <a:t>‹#›</a:t>
            </a:fld>
            <a:endParaRPr lang="en-IN" dirty="0"/>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2B8F5DA7-7268-48B8-80F9-5CFF4AA26D7C}" type="datetimeFigureOut">
              <a:rPr lang="en-IN" smtClean="0"/>
              <a:t>05-12-2018</a:t>
            </a:fld>
            <a:endParaRPr lang="en-IN" dirty="0"/>
          </a:p>
        </p:txBody>
      </p:sp>
      <p:sp>
        <p:nvSpPr>
          <p:cNvPr id="21" name="Footer Placeholder 20"/>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E9DAEF7-C3DD-439D-8B85-68608A551539}" type="slidenum">
              <a:rPr lang="en-IN" smtClean="0"/>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B8F5DA7-7268-48B8-80F9-5CFF4AA26D7C}" type="datetimeFigureOut">
              <a:rPr lang="en-IN" smtClean="0"/>
              <a:t>05-12-2018</a:t>
            </a:fld>
            <a:endParaRPr lang="en-IN" dirty="0"/>
          </a:p>
        </p:txBody>
      </p:sp>
      <p:sp>
        <p:nvSpPr>
          <p:cNvPr id="24" name="Footer Placeholder 23"/>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E9DAEF7-C3DD-439D-8B85-68608A551539}"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2B8F5DA7-7268-48B8-80F9-5CFF4AA26D7C}" type="datetimeFigureOut">
              <a:rPr lang="en-IN" smtClean="0"/>
              <a:t>05-12-2018</a:t>
            </a:fld>
            <a:endParaRPr lang="en-IN" dirty="0"/>
          </a:p>
        </p:txBody>
      </p:sp>
      <p:sp>
        <p:nvSpPr>
          <p:cNvPr id="29" name="Footer Placeholder 28"/>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E9DAEF7-C3DD-439D-8B85-68608A551539}" type="slidenum">
              <a:rPr lang="en-IN" smtClean="0"/>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dirty="0" smtClean="0"/>
              <a:t>Click icon to add picture</a:t>
            </a:r>
            <a:endParaRPr kumimoji="0" lang="en-US" dirty="0"/>
          </a:p>
        </p:txBody>
      </p:sp>
      <p:sp>
        <p:nvSpPr>
          <p:cNvPr id="7" name="Date Placeholder 6"/>
          <p:cNvSpPr>
            <a:spLocks noGrp="1"/>
          </p:cNvSpPr>
          <p:nvPr>
            <p:ph type="dt" sz="half" idx="10"/>
          </p:nvPr>
        </p:nvSpPr>
        <p:spPr/>
        <p:txBody>
          <a:bodyPr/>
          <a:lstStyle/>
          <a:p>
            <a:fld id="{2B8F5DA7-7268-48B8-80F9-5CFF4AA26D7C}" type="datetimeFigureOut">
              <a:rPr lang="en-IN" smtClean="0"/>
              <a:t>05-12-2018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31" name="Slide Number Placeholder 30"/>
          <p:cNvSpPr>
            <a:spLocks noGrp="1"/>
          </p:cNvSpPr>
          <p:nvPr>
            <p:ph type="sldNum" sz="quarter" idx="12"/>
          </p:nvPr>
        </p:nvSpPr>
        <p:spPr/>
        <p:txBody>
          <a:bodyPr/>
          <a:lstStyle/>
          <a:p>
            <a:fld id="{5E9DAEF7-C3DD-439D-8B85-68608A551539}" type="slidenum">
              <a:rPr lang="en-IN" smtClean="0"/>
              <a:t>‹#›</a:t>
            </a:fld>
            <a:endParaRPr lang="en-IN" dirty="0"/>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2B8F5DA7-7268-48B8-80F9-5CFF4AA26D7C}" type="datetimeFigureOut">
              <a:rPr lang="en-IN" smtClean="0"/>
              <a:t>05-12-2018</a:t>
            </a:fld>
            <a:endParaRPr lang="en-IN" dirty="0"/>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IN" dirty="0"/>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5E9DAEF7-C3DD-439D-8B85-68608A551539}" type="slidenum">
              <a:rPr lang="en-IN" smtClean="0"/>
              <a:t>‹#›</a:t>
            </a:fld>
            <a:endParaRPr lang="en-IN" dirty="0"/>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9592" y="1484784"/>
            <a:ext cx="7704856" cy="1584176"/>
          </a:xfrm>
        </p:spPr>
        <p:txBody>
          <a:bodyPr>
            <a:noAutofit/>
          </a:bodyPr>
          <a:lstStyle/>
          <a:p>
            <a:pPr algn="ctr"/>
            <a:r>
              <a:rPr lang="en-US" sz="2400" dirty="0" smtClean="0">
                <a:latin typeface="Times New Roman" pitchFamily="18" charset="0"/>
                <a:cs typeface="Times New Roman" pitchFamily="18" charset="0"/>
              </a:rPr>
              <a:t>KIT-Kalaignarkarunanidhi institute of technology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E-RATION SYSTEM</a:t>
            </a:r>
            <a:endParaRPr lang="en-IN" sz="2400" dirty="0">
              <a:latin typeface="Times New Roman" pitchFamily="18" charset="0"/>
              <a:cs typeface="Times New Roman" pitchFamily="18" charset="0"/>
            </a:endParaRPr>
          </a:p>
        </p:txBody>
      </p:sp>
      <p:sp>
        <p:nvSpPr>
          <p:cNvPr id="3" name="Subtitle 2"/>
          <p:cNvSpPr>
            <a:spLocks noGrp="1"/>
          </p:cNvSpPr>
          <p:nvPr>
            <p:ph type="subTitle" idx="1"/>
          </p:nvPr>
        </p:nvSpPr>
        <p:spPr>
          <a:xfrm>
            <a:off x="827584" y="3573016"/>
            <a:ext cx="7848872" cy="1728192"/>
          </a:xfrm>
        </p:spPr>
        <p:txBody>
          <a:bodyPr>
            <a:normAutofit/>
          </a:bodyPr>
          <a:lstStyle/>
          <a:p>
            <a:pPr algn="l"/>
            <a:r>
              <a:rPr lang="en-US" sz="2000" dirty="0" smtClean="0">
                <a:solidFill>
                  <a:schemeClr val="tx1"/>
                </a:solidFill>
                <a:latin typeface="Times New Roman" pitchFamily="18" charset="0"/>
                <a:cs typeface="Times New Roman" pitchFamily="18" charset="0"/>
              </a:rPr>
              <a:t>Guided by,                                                             Submitted by,</a:t>
            </a:r>
          </a:p>
          <a:p>
            <a:pPr algn="l"/>
            <a:r>
              <a:rPr lang="en-US" sz="2000" dirty="0">
                <a:solidFill>
                  <a:schemeClr val="tx1"/>
                </a:solidFill>
                <a:latin typeface="Times New Roman" pitchFamily="18" charset="0"/>
                <a:cs typeface="Times New Roman" pitchFamily="18" charset="0"/>
              </a:rPr>
              <a:t> </a:t>
            </a:r>
            <a:r>
              <a:rPr lang="en-US" sz="2000" dirty="0" smtClean="0">
                <a:solidFill>
                  <a:schemeClr val="tx1"/>
                </a:solidFill>
                <a:latin typeface="Times New Roman" pitchFamily="18" charset="0"/>
                <a:cs typeface="Times New Roman" pitchFamily="18" charset="0"/>
              </a:rPr>
              <a:t>      Maria Antony S                                                        D.Pavithra </a:t>
            </a:r>
          </a:p>
          <a:p>
            <a:pPr algn="l"/>
            <a:r>
              <a:rPr lang="en-US" sz="2000" dirty="0">
                <a:solidFill>
                  <a:schemeClr val="tx1"/>
                </a:solidFill>
                <a:latin typeface="Times New Roman" pitchFamily="18" charset="0"/>
                <a:cs typeface="Times New Roman" pitchFamily="18" charset="0"/>
              </a:rPr>
              <a:t> </a:t>
            </a:r>
            <a:r>
              <a:rPr lang="en-US" sz="2000" dirty="0" smtClean="0">
                <a:solidFill>
                  <a:schemeClr val="tx1"/>
                </a:solidFill>
                <a:latin typeface="Times New Roman" pitchFamily="18" charset="0"/>
                <a:cs typeface="Times New Roman" pitchFamily="18" charset="0"/>
              </a:rPr>
              <a:t>      Asst.Professor                                                           D.Praveenkumar</a:t>
            </a:r>
          </a:p>
          <a:p>
            <a:pPr algn="l"/>
            <a:r>
              <a:rPr lang="en-US" sz="2000" dirty="0">
                <a:solidFill>
                  <a:schemeClr val="tx1"/>
                </a:solidFill>
                <a:latin typeface="Times New Roman" pitchFamily="18" charset="0"/>
                <a:cs typeface="Times New Roman" pitchFamily="18" charset="0"/>
              </a:rPr>
              <a:t> </a:t>
            </a:r>
            <a:r>
              <a:rPr lang="en-US" sz="2000" dirty="0" smtClean="0">
                <a:solidFill>
                  <a:schemeClr val="tx1"/>
                </a:solidFill>
                <a:latin typeface="Times New Roman" pitchFamily="18" charset="0"/>
                <a:cs typeface="Times New Roman" pitchFamily="18" charset="0"/>
              </a:rPr>
              <a:t>                                                                                        S.Ramya</a:t>
            </a:r>
            <a:endParaRPr lang="en-IN" sz="20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186176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Future</a:t>
            </a:r>
            <a:r>
              <a:rPr lang="en-US" dirty="0" smtClean="0"/>
              <a:t> </a:t>
            </a:r>
            <a:r>
              <a:rPr lang="en-US" dirty="0" smtClean="0">
                <a:latin typeface="Times New Roman" pitchFamily="18" charset="0"/>
                <a:cs typeface="Times New Roman" pitchFamily="18" charset="0"/>
              </a:rPr>
              <a:t>scope</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800" dirty="0" smtClean="0">
                <a:latin typeface="Times New Roman" pitchFamily="18" charset="0"/>
                <a:cs typeface="Times New Roman" pitchFamily="18" charset="0"/>
              </a:rPr>
              <a:t>It will be a time saving method for the people in our society.</a:t>
            </a:r>
          </a:p>
          <a:p>
            <a:r>
              <a:rPr lang="en-US" sz="2800" dirty="0" smtClean="0">
                <a:latin typeface="Times New Roman" pitchFamily="18" charset="0"/>
                <a:cs typeface="Times New Roman" pitchFamily="18" charset="0"/>
              </a:rPr>
              <a:t>Manual operations are avoided.</a:t>
            </a:r>
          </a:p>
          <a:p>
            <a:r>
              <a:rPr lang="en-US" sz="2800" dirty="0" smtClean="0">
                <a:latin typeface="Times New Roman" pitchFamily="18" charset="0"/>
                <a:cs typeface="Times New Roman" pitchFamily="18" charset="0"/>
              </a:rPr>
              <a:t>Computerized methods are implemented for time efficient process.</a:t>
            </a:r>
          </a:p>
          <a:p>
            <a:endParaRPr lang="en-US" sz="2800" dirty="0" smtClean="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a:p>
            <a:endParaRPr lang="en-US" sz="2800" dirty="0" smtClean="0">
              <a:latin typeface="Times New Roman" pitchFamily="18" charset="0"/>
              <a:cs typeface="Times New Roman" pitchFamily="18" charset="0"/>
            </a:endParaRPr>
          </a:p>
          <a:p>
            <a:endParaRPr lang="en-US" sz="28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248046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review</a:t>
            </a:r>
            <a:endParaRPr lang="en-IN"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3989332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7504" y="1052736"/>
            <a:ext cx="8686800" cy="4752528"/>
          </a:xfrm>
        </p:spPr>
        <p:txBody>
          <a:bodyPr/>
          <a:lstStyle/>
          <a:p>
            <a:pPr algn="ctr"/>
            <a:r>
              <a:rPr lang="en-US" dirty="0" smtClean="0">
                <a:latin typeface="Times New Roman" pitchFamily="18" charset="0"/>
                <a:cs typeface="Times New Roman" pitchFamily="18" charset="0"/>
              </a:rPr>
              <a:t>Thank you</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271783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404664"/>
            <a:ext cx="8686800" cy="864096"/>
          </a:xfrm>
        </p:spPr>
        <p:txBody>
          <a:bodyPr>
            <a:normAutofit/>
          </a:bodyPr>
          <a:lstStyle/>
          <a:p>
            <a:r>
              <a:rPr lang="en-US" sz="3200" dirty="0" smtClean="0">
                <a:latin typeface="Times New Roman" pitchFamily="18" charset="0"/>
                <a:cs typeface="Times New Roman" pitchFamily="18" charset="0"/>
              </a:rPr>
              <a:t>objective</a:t>
            </a:r>
            <a:endParaRPr lang="en-IN" sz="3200" dirty="0">
              <a:latin typeface="Times New Roman" pitchFamily="18" charset="0"/>
              <a:cs typeface="Times New Roman" pitchFamily="18" charset="0"/>
            </a:endParaRPr>
          </a:p>
        </p:txBody>
      </p:sp>
      <p:sp>
        <p:nvSpPr>
          <p:cNvPr id="3" name="Content Placeholder 2"/>
          <p:cNvSpPr>
            <a:spLocks noGrp="1"/>
          </p:cNvSpPr>
          <p:nvPr>
            <p:ph idx="1"/>
          </p:nvPr>
        </p:nvSpPr>
        <p:spPr>
          <a:xfrm>
            <a:off x="323528" y="1988840"/>
            <a:ext cx="8686800" cy="4093915"/>
          </a:xfrm>
        </p:spPr>
        <p:txBody>
          <a:bodyPr>
            <a:normAutofit/>
          </a:bodyPr>
          <a:lstStyle/>
          <a:p>
            <a:r>
              <a:rPr lang="en-US" sz="2800" dirty="0" smtClean="0">
                <a:latin typeface="Times New Roman" pitchFamily="18" charset="0"/>
                <a:cs typeface="Times New Roman" pitchFamily="18" charset="0"/>
              </a:rPr>
              <a:t>To design and implement the computerized ration by machines and people have no hand in that.</a:t>
            </a:r>
          </a:p>
          <a:p>
            <a:endParaRPr lang="en-US" sz="2800" dirty="0">
              <a:latin typeface="Times New Roman" pitchFamily="18" charset="0"/>
              <a:cs typeface="Times New Roman" pitchFamily="18" charset="0"/>
            </a:endParaRPr>
          </a:p>
          <a:p>
            <a:r>
              <a:rPr lang="en-US" sz="2800" dirty="0" smtClean="0">
                <a:latin typeface="Times New Roman" pitchFamily="18" charset="0"/>
                <a:cs typeface="Times New Roman" pitchFamily="18" charset="0"/>
              </a:rPr>
              <a:t>This provides high reliability and brings truthfulness to the people.</a:t>
            </a:r>
            <a:endParaRPr lang="en-IN" sz="2800" dirty="0">
              <a:latin typeface="Times New Roman" pitchFamily="18" charset="0"/>
              <a:cs typeface="Times New Roman" pitchFamily="18" charset="0"/>
            </a:endParaRPr>
          </a:p>
        </p:txBody>
      </p:sp>
    </p:spTree>
    <p:extLst>
      <p:ext uri="{BB962C8B-B14F-4D97-AF65-F5344CB8AC3E}">
        <p14:creationId xmlns:p14="http://schemas.microsoft.com/office/powerpoint/2010/main" val="1739995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3528" y="476672"/>
            <a:ext cx="8686800" cy="841248"/>
          </a:xfrm>
        </p:spPr>
        <p:txBody>
          <a:bodyPr>
            <a:normAutofit/>
          </a:bodyPr>
          <a:lstStyle/>
          <a:p>
            <a:r>
              <a:rPr lang="en-US" sz="3200" dirty="0" smtClean="0">
                <a:latin typeface="Times New Roman" pitchFamily="18" charset="0"/>
                <a:cs typeface="Times New Roman" pitchFamily="18" charset="0"/>
              </a:rPr>
              <a:t>Literature survey</a:t>
            </a:r>
            <a:endParaRPr lang="en-IN" sz="3200" dirty="0">
              <a:latin typeface="Times New Roman" pitchFamily="18" charset="0"/>
              <a:cs typeface="Times New Roman"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401780250"/>
              </p:ext>
            </p:extLst>
          </p:nvPr>
        </p:nvGraphicFramePr>
        <p:xfrm>
          <a:off x="1043608" y="1916832"/>
          <a:ext cx="7056784" cy="3497253"/>
        </p:xfrm>
        <a:graphic>
          <a:graphicData uri="http://schemas.openxmlformats.org/drawingml/2006/table">
            <a:tbl>
              <a:tblPr firstRow="1" bandRow="1">
                <a:tableStyleId>{9D7B26C5-4107-4FEC-AEDC-1716B250A1EF}</a:tableStyleId>
              </a:tblPr>
              <a:tblGrid>
                <a:gridCol w="936104"/>
                <a:gridCol w="2376264"/>
                <a:gridCol w="1584176"/>
                <a:gridCol w="2160240"/>
              </a:tblGrid>
              <a:tr h="720080">
                <a:tc>
                  <a:txBody>
                    <a:bodyPr/>
                    <a:lstStyle/>
                    <a:p>
                      <a:pPr algn="ctr"/>
                      <a:r>
                        <a:rPr lang="en-US" dirty="0" smtClean="0">
                          <a:latin typeface="Times New Roman" pitchFamily="18" charset="0"/>
                          <a:cs typeface="Times New Roman" pitchFamily="18" charset="0"/>
                        </a:rPr>
                        <a:t>SL.NO</a:t>
                      </a:r>
                      <a:endParaRPr lang="en-IN"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TITLE</a:t>
                      </a:r>
                      <a:r>
                        <a:rPr lang="en-US" baseline="0" dirty="0" smtClean="0">
                          <a:latin typeface="Times New Roman" pitchFamily="18" charset="0"/>
                          <a:cs typeface="Times New Roman" pitchFamily="18" charset="0"/>
                        </a:rPr>
                        <a:t>  OF  THE    PAPER</a:t>
                      </a:r>
                      <a:endParaRPr lang="en-IN"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YEAR</a:t>
                      </a:r>
                      <a:r>
                        <a:rPr lang="en-US" baseline="0" dirty="0" smtClean="0">
                          <a:latin typeface="Times New Roman" pitchFamily="18" charset="0"/>
                          <a:cs typeface="Times New Roman" pitchFamily="18" charset="0"/>
                        </a:rPr>
                        <a:t>  AND VOLUME</a:t>
                      </a:r>
                      <a:endParaRPr lang="en-IN"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DESCRIPTION</a:t>
                      </a:r>
                      <a:endParaRPr lang="en-IN" dirty="0">
                        <a:latin typeface="Times New Roman" pitchFamily="18" charset="0"/>
                        <a:cs typeface="Times New Roman" pitchFamily="18" charset="0"/>
                      </a:endParaRPr>
                    </a:p>
                  </a:txBody>
                  <a:tcPr/>
                </a:tc>
              </a:tr>
              <a:tr h="2777173">
                <a:tc>
                  <a:txBody>
                    <a:bodyPr/>
                    <a:lstStyle/>
                    <a:p>
                      <a:pPr algn="ctr"/>
                      <a:r>
                        <a:rPr lang="en-US" dirty="0" smtClean="0">
                          <a:latin typeface="Times New Roman" pitchFamily="18" charset="0"/>
                          <a:cs typeface="Times New Roman" pitchFamily="18" charset="0"/>
                        </a:rPr>
                        <a:t>1.</a:t>
                      </a:r>
                      <a:endParaRPr lang="en-IN"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Real time automatic</a:t>
                      </a:r>
                      <a:r>
                        <a:rPr lang="en-US" baseline="0" dirty="0" smtClean="0">
                          <a:latin typeface="Times New Roman" pitchFamily="18" charset="0"/>
                          <a:cs typeface="Times New Roman" pitchFamily="18" charset="0"/>
                        </a:rPr>
                        <a:t> ration material distribution system</a:t>
                      </a:r>
                      <a:endParaRPr lang="en-IN"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Volume : 5</a:t>
                      </a:r>
                    </a:p>
                    <a:p>
                      <a:r>
                        <a:rPr lang="en-US" dirty="0" smtClean="0">
                          <a:latin typeface="Times New Roman" pitchFamily="18" charset="0"/>
                          <a:cs typeface="Times New Roman" pitchFamily="18" charset="0"/>
                        </a:rPr>
                        <a:t>Issue : 3</a:t>
                      </a:r>
                    </a:p>
                    <a:p>
                      <a:r>
                        <a:rPr lang="en-US" dirty="0" smtClean="0">
                          <a:latin typeface="Times New Roman" pitchFamily="18" charset="0"/>
                          <a:cs typeface="Times New Roman" pitchFamily="18" charset="0"/>
                        </a:rPr>
                        <a:t>March 2016</a:t>
                      </a:r>
                      <a:endParaRPr lang="en-IN"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Instead</a:t>
                      </a:r>
                      <a:r>
                        <a:rPr lang="en-US" baseline="0" dirty="0" smtClean="0">
                          <a:latin typeface="Times New Roman" pitchFamily="18" charset="0"/>
                          <a:cs typeface="Times New Roman" pitchFamily="18" charset="0"/>
                        </a:rPr>
                        <a:t> of ration card, it is based </a:t>
                      </a:r>
                    </a:p>
                    <a:p>
                      <a:r>
                        <a:rPr lang="en-US" baseline="0" dirty="0" smtClean="0">
                          <a:latin typeface="Times New Roman" pitchFamily="18" charset="0"/>
                          <a:cs typeface="Times New Roman" pitchFamily="18" charset="0"/>
                        </a:rPr>
                        <a:t>on GSM and RFID. It provides the  materials automatically without humans.</a:t>
                      </a:r>
                    </a:p>
                  </a:txBody>
                  <a:tcPr/>
                </a:tc>
              </a:tr>
            </a:tbl>
          </a:graphicData>
        </a:graphic>
      </p:graphicFrame>
    </p:spTree>
    <p:extLst>
      <p:ext uri="{BB962C8B-B14F-4D97-AF65-F5344CB8AC3E}">
        <p14:creationId xmlns:p14="http://schemas.microsoft.com/office/powerpoint/2010/main" val="305205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722398967"/>
              </p:ext>
            </p:extLst>
          </p:nvPr>
        </p:nvGraphicFramePr>
        <p:xfrm>
          <a:off x="1259632" y="980728"/>
          <a:ext cx="6480720" cy="4104456"/>
        </p:xfrm>
        <a:graphic>
          <a:graphicData uri="http://schemas.openxmlformats.org/drawingml/2006/table">
            <a:tbl>
              <a:tblPr firstRow="1" bandRow="1">
                <a:tableStyleId>{616DA210-FB5B-4158-B5E0-FEB733F419BA}</a:tableStyleId>
              </a:tblPr>
              <a:tblGrid>
                <a:gridCol w="897735"/>
                <a:gridCol w="2233400"/>
                <a:gridCol w="1261820"/>
                <a:gridCol w="2087765"/>
              </a:tblGrid>
              <a:tr h="4104456">
                <a:tc>
                  <a:txBody>
                    <a:bodyPr/>
                    <a:lstStyle/>
                    <a:p>
                      <a:pPr algn="l"/>
                      <a:r>
                        <a:rPr lang="en-US" dirty="0" smtClean="0"/>
                        <a:t>2.</a:t>
                      </a:r>
                      <a:endParaRPr lang="en-IN" dirty="0">
                        <a:latin typeface="Times New Roman" pitchFamily="18" charset="0"/>
                        <a:cs typeface="Times New Roman" pitchFamily="18" charset="0"/>
                      </a:endParaRPr>
                    </a:p>
                  </a:txBody>
                  <a:tcPr/>
                </a:tc>
                <a:tc>
                  <a:txBody>
                    <a:bodyPr/>
                    <a:lstStyle/>
                    <a:p>
                      <a:pPr algn="l"/>
                      <a:r>
                        <a:rPr lang="en-US" dirty="0" smtClean="0"/>
                        <a:t>Fully automated ration distribution</a:t>
                      </a:r>
                      <a:r>
                        <a:rPr lang="en-US" baseline="0" dirty="0" smtClean="0"/>
                        <a:t> </a:t>
                      </a:r>
                      <a:r>
                        <a:rPr lang="en-US" dirty="0" smtClean="0"/>
                        <a:t>system</a:t>
                      </a:r>
                      <a:endParaRPr lang="en-IN" dirty="0">
                        <a:latin typeface="Times New Roman" pitchFamily="18" charset="0"/>
                        <a:cs typeface="Times New Roman" pitchFamily="18" charset="0"/>
                      </a:endParaRPr>
                    </a:p>
                  </a:txBody>
                  <a:tcPr/>
                </a:tc>
                <a:tc>
                  <a:txBody>
                    <a:bodyPr/>
                    <a:lstStyle/>
                    <a:p>
                      <a:pPr algn="l"/>
                      <a:r>
                        <a:rPr lang="en-US" dirty="0" smtClean="0"/>
                        <a:t>Volume : 2</a:t>
                      </a:r>
                    </a:p>
                    <a:p>
                      <a:pPr algn="l"/>
                      <a:r>
                        <a:rPr lang="en-US" dirty="0" smtClean="0"/>
                        <a:t>Issue : 1</a:t>
                      </a:r>
                      <a:endParaRPr lang="en-IN" dirty="0">
                        <a:latin typeface="Times New Roman" pitchFamily="18" charset="0"/>
                        <a:cs typeface="Times New Roman" pitchFamily="18" charset="0"/>
                      </a:endParaRPr>
                    </a:p>
                  </a:txBody>
                  <a:tcPr/>
                </a:tc>
                <a:tc>
                  <a:txBody>
                    <a:bodyPr/>
                    <a:lstStyle/>
                    <a:p>
                      <a:pPr algn="l"/>
                      <a:r>
                        <a:rPr lang="en-US" dirty="0" smtClean="0"/>
                        <a:t>Instead  of  ration  card,</a:t>
                      </a:r>
                      <a:r>
                        <a:rPr lang="en-US" baseline="0" dirty="0" smtClean="0"/>
                        <a:t>  smart ration card will  be used and  person’s fingerprint  will  be </a:t>
                      </a:r>
                    </a:p>
                    <a:p>
                      <a:pPr algn="l"/>
                      <a:r>
                        <a:rPr lang="en-US" baseline="0" dirty="0" smtClean="0"/>
                        <a:t>matched  for authentication. The   </a:t>
                      </a:r>
                    </a:p>
                    <a:p>
                      <a:pPr algn="l"/>
                      <a:r>
                        <a:rPr lang="en-US" baseline="0" dirty="0" smtClean="0"/>
                        <a:t>consumer  selects the  material  and then  dispense material based  on ARM  controller.</a:t>
                      </a:r>
                      <a:endParaRPr lang="en-IN"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3356251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29999654"/>
              </p:ext>
            </p:extLst>
          </p:nvPr>
        </p:nvGraphicFramePr>
        <p:xfrm>
          <a:off x="1115616" y="980728"/>
          <a:ext cx="7200800" cy="4104456"/>
        </p:xfrm>
        <a:graphic>
          <a:graphicData uri="http://schemas.openxmlformats.org/drawingml/2006/table">
            <a:tbl>
              <a:tblPr firstRow="1" bandRow="1">
                <a:tableStyleId>{616DA210-FB5B-4158-B5E0-FEB733F419BA}</a:tableStyleId>
              </a:tblPr>
              <a:tblGrid>
                <a:gridCol w="936104"/>
                <a:gridCol w="2376264"/>
                <a:gridCol w="1872208"/>
                <a:gridCol w="2016224"/>
              </a:tblGrid>
              <a:tr h="4104456">
                <a:tc>
                  <a:txBody>
                    <a:bodyPr/>
                    <a:lstStyle/>
                    <a:p>
                      <a:pPr algn="ctr"/>
                      <a:r>
                        <a:rPr lang="en-US" dirty="0" smtClean="0"/>
                        <a:t>3.</a:t>
                      </a:r>
                      <a:endParaRPr lang="en-IN" dirty="0"/>
                    </a:p>
                  </a:txBody>
                  <a:tcPr/>
                </a:tc>
                <a:tc>
                  <a:txBody>
                    <a:bodyPr/>
                    <a:lstStyle/>
                    <a:p>
                      <a:r>
                        <a:rPr lang="en-US" dirty="0" smtClean="0"/>
                        <a:t>Automatic  rationing  system using  embedded system technology</a:t>
                      </a:r>
                      <a:endParaRPr lang="en-IN" dirty="0"/>
                    </a:p>
                  </a:txBody>
                  <a:tcPr/>
                </a:tc>
                <a:tc>
                  <a:txBody>
                    <a:bodyPr/>
                    <a:lstStyle/>
                    <a:p>
                      <a:r>
                        <a:rPr lang="en-US" dirty="0" smtClean="0"/>
                        <a:t>Volume : 1</a:t>
                      </a:r>
                    </a:p>
                    <a:p>
                      <a:r>
                        <a:rPr lang="en-US" dirty="0" smtClean="0"/>
                        <a:t>Issue</a:t>
                      </a:r>
                      <a:r>
                        <a:rPr lang="en-US" baseline="0" dirty="0" smtClean="0"/>
                        <a:t> : 8</a:t>
                      </a:r>
                    </a:p>
                    <a:p>
                      <a:r>
                        <a:rPr lang="en-US" baseline="0" dirty="0" smtClean="0"/>
                        <a:t>November 2013</a:t>
                      </a:r>
                      <a:endParaRPr lang="en-IN" dirty="0"/>
                    </a:p>
                  </a:txBody>
                  <a:tcPr/>
                </a:tc>
                <a:tc>
                  <a:txBody>
                    <a:bodyPr/>
                    <a:lstStyle/>
                    <a:p>
                      <a:r>
                        <a:rPr lang="en-US" dirty="0" smtClean="0"/>
                        <a:t>It is automated by using PLC, similar to ATM. The</a:t>
                      </a:r>
                      <a:r>
                        <a:rPr lang="en-US" baseline="0" dirty="0" smtClean="0"/>
                        <a:t> next process after  fingerprint’s are detected  and materials are distributed, the amount  are  taken from bank account of  particular person.</a:t>
                      </a:r>
                      <a:endParaRPr lang="en-IN" dirty="0"/>
                    </a:p>
                  </a:txBody>
                  <a:tcPr/>
                </a:tc>
              </a:tr>
            </a:tbl>
          </a:graphicData>
        </a:graphic>
      </p:graphicFrame>
    </p:spTree>
    <p:extLst>
      <p:ext uri="{BB962C8B-B14F-4D97-AF65-F5344CB8AC3E}">
        <p14:creationId xmlns:p14="http://schemas.microsoft.com/office/powerpoint/2010/main" val="740708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Existing system</a:t>
            </a:r>
            <a:endParaRPr lang="en-IN"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800" dirty="0" smtClean="0">
                <a:latin typeface="Times New Roman" pitchFamily="18" charset="0"/>
                <a:cs typeface="Times New Roman" pitchFamily="18" charset="0"/>
              </a:rPr>
              <a:t>Some of the commodities are rice, kerosene and sugar.</a:t>
            </a:r>
          </a:p>
          <a:p>
            <a:pPr marL="0" indent="0">
              <a:buNone/>
            </a:pPr>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Ration shops cannot able to meet the requirements of users due to over population. Processing speed is low.</a:t>
            </a:r>
          </a:p>
          <a:p>
            <a:pPr marL="0" indent="0">
              <a:buNone/>
            </a:pPr>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Due to manual operations the commodities supplied are restricted, so that the user cannot able to get the materials properly.</a:t>
            </a:r>
            <a:endParaRPr lang="en-IN" sz="2800" dirty="0">
              <a:latin typeface="Times New Roman" pitchFamily="18" charset="0"/>
              <a:cs typeface="Times New Roman" pitchFamily="18" charset="0"/>
            </a:endParaRPr>
          </a:p>
        </p:txBody>
      </p:sp>
    </p:spTree>
    <p:extLst>
      <p:ext uri="{BB962C8B-B14F-4D97-AF65-F5344CB8AC3E}">
        <p14:creationId xmlns:p14="http://schemas.microsoft.com/office/powerpoint/2010/main" val="1921636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Proposed system</a:t>
            </a:r>
            <a:endParaRPr lang="en-IN"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800" dirty="0" smtClean="0">
                <a:latin typeface="Times New Roman" pitchFamily="18" charset="0"/>
                <a:cs typeface="Times New Roman" pitchFamily="18" charset="0"/>
              </a:rPr>
              <a:t>In this process all the data allocation is prepared by the computer and it can keep track of all the data and entire process of data maintenance is taken care by the PC and hence no possibility of mistake and practically no manual work.</a:t>
            </a:r>
          </a:p>
          <a:p>
            <a:r>
              <a:rPr lang="en-US" sz="2800" dirty="0" smtClean="0">
                <a:latin typeface="Times New Roman" pitchFamily="18" charset="0"/>
                <a:cs typeface="Times New Roman" pitchFamily="18" charset="0"/>
              </a:rPr>
              <a:t>Here consumers can select materials required using the phone call.</a:t>
            </a:r>
          </a:p>
          <a:p>
            <a:r>
              <a:rPr lang="en-US" sz="2800" dirty="0" smtClean="0">
                <a:latin typeface="Times New Roman" pitchFamily="18" charset="0"/>
                <a:cs typeface="Times New Roman" pitchFamily="18" charset="0"/>
              </a:rPr>
              <a:t>Dispensing of commodities is done automatically by hardware.</a:t>
            </a:r>
            <a:endParaRPr lang="en-IN" sz="2800" dirty="0">
              <a:latin typeface="Times New Roman" pitchFamily="18" charset="0"/>
              <a:cs typeface="Times New Roman" pitchFamily="18" charset="0"/>
            </a:endParaRPr>
          </a:p>
        </p:txBody>
      </p:sp>
    </p:spTree>
    <p:extLst>
      <p:ext uri="{BB962C8B-B14F-4D97-AF65-F5344CB8AC3E}">
        <p14:creationId xmlns:p14="http://schemas.microsoft.com/office/powerpoint/2010/main" val="1441932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3528" y="260648"/>
            <a:ext cx="8686800" cy="841248"/>
          </a:xfrm>
        </p:spPr>
        <p:txBody>
          <a:bodyPr>
            <a:normAutofit/>
          </a:bodyPr>
          <a:lstStyle/>
          <a:p>
            <a:r>
              <a:rPr lang="en-US" sz="3200" dirty="0" smtClean="0">
                <a:latin typeface="Times New Roman" pitchFamily="18" charset="0"/>
                <a:cs typeface="Times New Roman" pitchFamily="18" charset="0"/>
              </a:rPr>
              <a:t>Block diagram</a:t>
            </a:r>
            <a:endParaRPr lang="en-IN" sz="3200" dirty="0">
              <a:latin typeface="Times New Roman" pitchFamily="18" charset="0"/>
              <a:cs typeface="Times New Roman" pitchFamily="18" charset="0"/>
            </a:endParaRPr>
          </a:p>
        </p:txBody>
      </p:sp>
      <p:sp>
        <p:nvSpPr>
          <p:cNvPr id="2" name="Rectangle 1"/>
          <p:cNvSpPr/>
          <p:nvPr/>
        </p:nvSpPr>
        <p:spPr>
          <a:xfrm>
            <a:off x="971600" y="2996952"/>
            <a:ext cx="1728192" cy="136815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Computerized phone calls</a:t>
            </a:r>
            <a:endParaRPr lang="en-US" dirty="0">
              <a:solidFill>
                <a:schemeClr val="tx1"/>
              </a:solidFill>
            </a:endParaRPr>
          </a:p>
        </p:txBody>
      </p:sp>
      <p:sp>
        <p:nvSpPr>
          <p:cNvPr id="3" name="Rectangle 2"/>
          <p:cNvSpPr/>
          <p:nvPr/>
        </p:nvSpPr>
        <p:spPr>
          <a:xfrm>
            <a:off x="3419872" y="3212976"/>
            <a:ext cx="1944216" cy="936104"/>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Ordering the commodities</a:t>
            </a:r>
            <a:endParaRPr lang="en-US" dirty="0">
              <a:solidFill>
                <a:schemeClr val="tx1"/>
              </a:solidFill>
            </a:endParaRPr>
          </a:p>
        </p:txBody>
      </p:sp>
      <p:sp>
        <p:nvSpPr>
          <p:cNvPr id="5" name="Rectangle 4"/>
          <p:cNvSpPr/>
          <p:nvPr/>
        </p:nvSpPr>
        <p:spPr>
          <a:xfrm>
            <a:off x="6336196" y="1456051"/>
            <a:ext cx="1872208" cy="1152128"/>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Receiving messages</a:t>
            </a:r>
            <a:endParaRPr lang="en-US" dirty="0">
              <a:solidFill>
                <a:schemeClr val="tx1"/>
              </a:solidFill>
            </a:endParaRPr>
          </a:p>
        </p:txBody>
      </p:sp>
      <p:sp>
        <p:nvSpPr>
          <p:cNvPr id="6" name="Rectangle 5"/>
          <p:cNvSpPr/>
          <p:nvPr/>
        </p:nvSpPr>
        <p:spPr>
          <a:xfrm>
            <a:off x="6228184" y="3019800"/>
            <a:ext cx="2088232" cy="1512168"/>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Get commodities through automatic hardware implementation</a:t>
            </a:r>
            <a:endParaRPr lang="en-US" dirty="0">
              <a:solidFill>
                <a:schemeClr val="tx1"/>
              </a:solidFill>
            </a:endParaRPr>
          </a:p>
        </p:txBody>
      </p:sp>
      <p:sp>
        <p:nvSpPr>
          <p:cNvPr id="7" name="Rectangle 6"/>
          <p:cNvSpPr/>
          <p:nvPr/>
        </p:nvSpPr>
        <p:spPr>
          <a:xfrm>
            <a:off x="6264188" y="5085184"/>
            <a:ext cx="2016224" cy="100811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Receive messages</a:t>
            </a:r>
            <a:endParaRPr lang="en-US" dirty="0">
              <a:solidFill>
                <a:schemeClr val="tx1"/>
              </a:solidFill>
            </a:endParaRPr>
          </a:p>
        </p:txBody>
      </p:sp>
      <p:cxnSp>
        <p:nvCxnSpPr>
          <p:cNvPr id="9" name="Straight Arrow Connector 8"/>
          <p:cNvCxnSpPr>
            <a:stCxn id="2" idx="3"/>
            <a:endCxn id="2" idx="3"/>
          </p:cNvCxnSpPr>
          <p:nvPr/>
        </p:nvCxnSpPr>
        <p:spPr>
          <a:xfrm>
            <a:off x="2699792" y="3681028"/>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2" idx="3"/>
          </p:cNvCxnSpPr>
          <p:nvPr/>
        </p:nvCxnSpPr>
        <p:spPr>
          <a:xfrm>
            <a:off x="2699792" y="3681028"/>
            <a:ext cx="720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3" idx="3"/>
          </p:cNvCxnSpPr>
          <p:nvPr/>
        </p:nvCxnSpPr>
        <p:spPr>
          <a:xfrm>
            <a:off x="5364088" y="3681028"/>
            <a:ext cx="864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5652120" y="2204864"/>
            <a:ext cx="0" cy="147616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5652120" y="2204864"/>
            <a:ext cx="6840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6" idx="3"/>
          </p:cNvCxnSpPr>
          <p:nvPr/>
        </p:nvCxnSpPr>
        <p:spPr>
          <a:xfrm>
            <a:off x="8316416" y="3775884"/>
            <a:ext cx="5040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8820472" y="3775884"/>
            <a:ext cx="0" cy="1813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7" idx="3"/>
          </p:cNvCxnSpPr>
          <p:nvPr/>
        </p:nvCxnSpPr>
        <p:spPr>
          <a:xfrm flipH="1">
            <a:off x="8280412" y="5589240"/>
            <a:ext cx="5400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995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Tools requirements</a:t>
            </a:r>
            <a:endParaRPr lang="en-IN"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sz="2800" dirty="0" smtClean="0">
                <a:latin typeface="Times New Roman" pitchFamily="18" charset="0"/>
                <a:cs typeface="Times New Roman" pitchFamily="18" charset="0"/>
              </a:rPr>
              <a:t>Software – IVRS which is used for gas booking method</a:t>
            </a:r>
          </a:p>
          <a:p>
            <a:r>
              <a:rPr lang="en-US" sz="2800" dirty="0" smtClean="0">
                <a:latin typeface="Times New Roman" pitchFamily="18" charset="0"/>
                <a:cs typeface="Times New Roman" pitchFamily="18" charset="0"/>
              </a:rPr>
              <a:t>Hardware implemented using arduino</a:t>
            </a:r>
          </a:p>
        </p:txBody>
      </p:sp>
    </p:spTree>
    <p:extLst>
      <p:ext uri="{BB962C8B-B14F-4D97-AF65-F5344CB8AC3E}">
        <p14:creationId xmlns:p14="http://schemas.microsoft.com/office/powerpoint/2010/main" val="420818532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191</TotalTime>
  <Words>385</Words>
  <Application>Microsoft Office PowerPoint</Application>
  <PresentationFormat>On-screen Show (4:3)</PresentationFormat>
  <Paragraphs>61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Trek</vt:lpstr>
      <vt:lpstr>KIT-Kalaignarkarunanidhi institute of technology    E-RATION SYSTEM</vt:lpstr>
      <vt:lpstr>objective</vt:lpstr>
      <vt:lpstr>Literature survey</vt:lpstr>
      <vt:lpstr>PowerPoint Presentation</vt:lpstr>
      <vt:lpstr>PowerPoint Presentation</vt:lpstr>
      <vt:lpstr>Existing system</vt:lpstr>
      <vt:lpstr>Proposed system</vt:lpstr>
      <vt:lpstr>Block diagram</vt:lpstr>
      <vt:lpstr>Tools requirements</vt:lpstr>
      <vt:lpstr>Future scope</vt:lpstr>
      <vt:lpstr>review</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KIT-Kalaignarkarunanidhi institute of technology    E-RATION SYSTEM</dc:title>
  <dc:creator>Student</dc:creator>
  <cp:lastModifiedBy>Student</cp:lastModifiedBy>
  <cp:revision>25</cp:revision>
  <dcterms:created xsi:type="dcterms:W3CDTF">2018-08-14T08:03:17Z</dcterms:created>
  <dcterms:modified xsi:type="dcterms:W3CDTF">2018-12-05T09:24:59Z</dcterms:modified>
</cp:coreProperties>
</file>