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E72CC-E266-478A-89C3-1E734CF80AFF}" v="2" dt="2021-07-21T10:33:2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Tenkayala" userId="82d02ee3a072a76d" providerId="LiveId" clId="{6DCE72CC-E266-478A-89C3-1E734CF80AFF}"/>
    <pc:docChg chg="custSel mod addSld delSld modSld">
      <pc:chgData name="ramya Tenkayala" userId="82d02ee3a072a76d" providerId="LiveId" clId="{6DCE72CC-E266-478A-89C3-1E734CF80AFF}" dt="2021-07-21T10:36:45.262" v="521" actId="5793"/>
      <pc:docMkLst>
        <pc:docMk/>
      </pc:docMkLst>
      <pc:sldChg chg="modSp mod">
        <pc:chgData name="ramya Tenkayala" userId="82d02ee3a072a76d" providerId="LiveId" clId="{6DCE72CC-E266-478A-89C3-1E734CF80AFF}" dt="2021-07-21T09:17:51.089" v="3" actId="20577"/>
        <pc:sldMkLst>
          <pc:docMk/>
          <pc:sldMk cId="2428502617" sldId="256"/>
        </pc:sldMkLst>
        <pc:spChg chg="mod">
          <ac:chgData name="ramya Tenkayala" userId="82d02ee3a072a76d" providerId="LiveId" clId="{6DCE72CC-E266-478A-89C3-1E734CF80AFF}" dt="2021-07-21T09:17:51.089" v="3" actId="20577"/>
          <ac:spMkLst>
            <pc:docMk/>
            <pc:sldMk cId="2428502617" sldId="256"/>
            <ac:spMk id="4" creationId="{659359E5-8D83-4BF8-A7AE-17D09C74F26C}"/>
          </ac:spMkLst>
        </pc:spChg>
      </pc:sldChg>
      <pc:sldChg chg="addSp delSp modSp mod setBg">
        <pc:chgData name="ramya Tenkayala" userId="82d02ee3a072a76d" providerId="LiveId" clId="{6DCE72CC-E266-478A-89C3-1E734CF80AFF}" dt="2021-07-21T10:36:45.262" v="521" actId="5793"/>
        <pc:sldMkLst>
          <pc:docMk/>
          <pc:sldMk cId="1206200326" sldId="257"/>
        </pc:sldMkLst>
        <pc:spChg chg="mod">
          <ac:chgData name="ramya Tenkayala" userId="82d02ee3a072a76d" providerId="LiveId" clId="{6DCE72CC-E266-478A-89C3-1E734CF80AFF}" dt="2021-07-21T10:36:45.262" v="521" actId="5793"/>
          <ac:spMkLst>
            <pc:docMk/>
            <pc:sldMk cId="1206200326" sldId="257"/>
            <ac:spMk id="2" creationId="{50D5E41E-FAC9-4064-B43B-7DC7CCC155F2}"/>
          </ac:spMkLst>
        </pc:spChg>
        <pc:spChg chg="add">
          <ac:chgData name="ramya Tenkayala" userId="82d02ee3a072a76d" providerId="LiveId" clId="{6DCE72CC-E266-478A-89C3-1E734CF80AFF}" dt="2021-07-21T10:36:05.657" v="512" actId="26606"/>
          <ac:spMkLst>
            <pc:docMk/>
            <pc:sldMk cId="1206200326" sldId="257"/>
            <ac:spMk id="36" creationId="{E80B86A7-A1EC-475B-9166-88902B033A38}"/>
          </ac:spMkLst>
        </pc:spChg>
        <pc:spChg chg="add">
          <ac:chgData name="ramya Tenkayala" userId="82d02ee3a072a76d" providerId="LiveId" clId="{6DCE72CC-E266-478A-89C3-1E734CF80AFF}" dt="2021-07-21T10:36:05.657" v="512" actId="26606"/>
          <ac:spMkLst>
            <pc:docMk/>
            <pc:sldMk cId="1206200326" sldId="257"/>
            <ac:spMk id="38" creationId="{C2C29CB1-9F74-4879-A6AF-AEA67B6F1F4D}"/>
          </ac:spMkLst>
        </pc:spChg>
        <pc:spChg chg="add">
          <ac:chgData name="ramya Tenkayala" userId="82d02ee3a072a76d" providerId="LiveId" clId="{6DCE72CC-E266-478A-89C3-1E734CF80AFF}" dt="2021-07-21T10:36:05.657" v="512" actId="26606"/>
          <ac:spMkLst>
            <pc:docMk/>
            <pc:sldMk cId="1206200326" sldId="257"/>
            <ac:spMk id="40" creationId="{7E2C7115-5336-410C-AD71-0F0952A2E5A7}"/>
          </ac:spMkLst>
        </pc:spChg>
        <pc:grpChg chg="add del">
          <ac:chgData name="ramya Tenkayala" userId="82d02ee3a072a76d" providerId="LiveId" clId="{6DCE72CC-E266-478A-89C3-1E734CF80AFF}" dt="2021-07-21T10:36:05.657" v="512" actId="26606"/>
          <ac:grpSpMkLst>
            <pc:docMk/>
            <pc:sldMk cId="1206200326" sldId="257"/>
            <ac:grpSpMk id="7" creationId="{09EA7EA7-74F5-4EE2-8E3D-1A10308259D7}"/>
          </ac:grpSpMkLst>
        </pc:grpChg>
        <pc:grpChg chg="add">
          <ac:chgData name="ramya Tenkayala" userId="82d02ee3a072a76d" providerId="LiveId" clId="{6DCE72CC-E266-478A-89C3-1E734CF80AFF}" dt="2021-07-21T10:36:05.657" v="512" actId="26606"/>
          <ac:grpSpMkLst>
            <pc:docMk/>
            <pc:sldMk cId="1206200326" sldId="257"/>
            <ac:grpSpMk id="24" creationId="{09EA7EA7-74F5-4EE2-8E3D-1A10308259D7}"/>
          </ac:grpSpMkLst>
        </pc:grpChg>
        <pc:cxnChg chg="add del">
          <ac:chgData name="ramya Tenkayala" userId="82d02ee3a072a76d" providerId="LiveId" clId="{6DCE72CC-E266-478A-89C3-1E734CF80AFF}" dt="2021-07-21T10:36:05.657" v="512" actId="26606"/>
          <ac:cxnSpMkLst>
            <pc:docMk/>
            <pc:sldMk cId="1206200326" sldId="257"/>
            <ac:cxnSpMk id="19" creationId="{0B5F7E3B-C5F1-40E0-A491-558BAFBC1127}"/>
          </ac:cxnSpMkLst>
        </pc:cxnChg>
      </pc:sldChg>
      <pc:sldChg chg="addSp modSp new mod">
        <pc:chgData name="ramya Tenkayala" userId="82d02ee3a072a76d" providerId="LiveId" clId="{6DCE72CC-E266-478A-89C3-1E734CF80AFF}" dt="2021-07-21T10:33:18.044" v="441" actId="20577"/>
        <pc:sldMkLst>
          <pc:docMk/>
          <pc:sldMk cId="3403873773" sldId="261"/>
        </pc:sldMkLst>
        <pc:spChg chg="add mod">
          <ac:chgData name="ramya Tenkayala" userId="82d02ee3a072a76d" providerId="LiveId" clId="{6DCE72CC-E266-478A-89C3-1E734CF80AFF}" dt="2021-07-21T10:33:18.044" v="441" actId="20577"/>
          <ac:spMkLst>
            <pc:docMk/>
            <pc:sldMk cId="3403873773" sldId="261"/>
            <ac:spMk id="2" creationId="{3B80779E-A676-4EF9-9BDC-856E9D42F96D}"/>
          </ac:spMkLst>
        </pc:spChg>
      </pc:sldChg>
      <pc:sldChg chg="addSp modSp new del mod">
        <pc:chgData name="ramya Tenkayala" userId="82d02ee3a072a76d" providerId="LiveId" clId="{6DCE72CC-E266-478A-89C3-1E734CF80AFF}" dt="2021-07-21T10:35:16.623" v="509" actId="2696"/>
        <pc:sldMkLst>
          <pc:docMk/>
          <pc:sldMk cId="540886283" sldId="262"/>
        </pc:sldMkLst>
        <pc:spChg chg="add mod">
          <ac:chgData name="ramya Tenkayala" userId="82d02ee3a072a76d" providerId="LiveId" clId="{6DCE72CC-E266-478A-89C3-1E734CF80AFF}" dt="2021-07-21T10:33:55.988" v="508" actId="20577"/>
          <ac:spMkLst>
            <pc:docMk/>
            <pc:sldMk cId="540886283" sldId="262"/>
            <ac:spMk id="2" creationId="{AC2A3AAD-01FF-4956-A7D4-CF1984523C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0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78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0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97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7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5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5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6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3B61-9F30-4B56-96D1-71D7684E2AF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D534BD-57C9-45C3-AFB7-6F2B87873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359E5-8D83-4BF8-A7AE-17D09C74F26C}"/>
              </a:ext>
            </a:extLst>
          </p:cNvPr>
          <p:cNvSpPr txBox="1"/>
          <p:nvPr/>
        </p:nvSpPr>
        <p:spPr>
          <a:xfrm>
            <a:off x="1065320" y="683581"/>
            <a:ext cx="10182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Functions: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Below functions are created by default after file creation.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1. Change Object - to change/update a record in a file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2. Create Object – to add a record in a file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3. Delete Object – to delete a record in a file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Change Object: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It does not have any object name 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Used as a subroutine using calling function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All the fields from the update access path must be declared as parameters to the CHANGE object function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Any fields which are not included in updating the database file record should be defined as Neither (N)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 diagram user exit points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before DBF update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before DBF read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if DBF record not found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after DBF read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before DBF update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after DBF update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after DBF update 		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E41E-FAC9-4064-B43B-7DC7CCC155F2}"/>
              </a:ext>
            </a:extLst>
          </p:cNvPr>
          <p:cNvSpPr txBox="1"/>
          <p:nvPr/>
        </p:nvSpPr>
        <p:spPr>
          <a:xfrm>
            <a:off x="1333502" y="375209"/>
            <a:ext cx="8596668" cy="566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Object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 not have any object name 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as a subroutine using calling function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fields from the update access path must be declared as parameters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 diagram user exit points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before DBF write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before DBF update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if DBF already exists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after DBF write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if DBF update error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after DBF update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Object –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same as create object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 diagram user exit points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before delete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before DBF update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Processing after delete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Processing after DBF update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2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27945-07DD-4A8F-9B77-B41C4D6DEAD0}"/>
              </a:ext>
            </a:extLst>
          </p:cNvPr>
          <p:cNvSpPr txBox="1"/>
          <p:nvPr/>
        </p:nvSpPr>
        <p:spPr>
          <a:xfrm>
            <a:off x="870012" y="568171"/>
            <a:ext cx="104519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Report Format function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This allows you to define a standard report header and footer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132 character wide. In IBMI, it can be changed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DFNRPTFMT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using different value in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FORMSIZE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CRTPRTF.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This can be achieved by taking option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Edit function details</a:t>
            </a:r>
          </a:p>
          <a:p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Screen Format function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This allows you to define standard screen format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Display File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 display the records of the file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Display record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 display specified record from a data base file.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3 different types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1. Display record (1 screens)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2. Display record (2 screens)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3. Display record (3 screens)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Display Transaction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Associated with span access path which is more like dealing with more than one file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84F3A-5879-421A-81B6-CC6D80D47967}"/>
              </a:ext>
            </a:extLst>
          </p:cNvPr>
          <p:cNvSpPr txBox="1"/>
          <p:nvPr/>
        </p:nvSpPr>
        <p:spPr>
          <a:xfrm>
            <a:off x="1482570" y="763480"/>
            <a:ext cx="85403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 diagram user exit points for Display file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Initialisation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program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Load subfile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subfile control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subfile record from DBF record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 subfile (Pre-confirm)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CALC: Subfile control function fields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subfile control (Pre-confirm)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CALC: Subfile record function fields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subfile record (Pre-confirm)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Final processing (Pre-confirm)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Process subfile (Post-confirm)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(Only available if Post-confirm pass option selected.)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subfile control (Post-confirm)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subfile record (Post-confirm)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Final processing (Post-confirm)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Command keys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command keys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Closedown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Exit program processing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55CFE-39B7-4474-A865-9C660AB2FE66}"/>
              </a:ext>
            </a:extLst>
          </p:cNvPr>
          <p:cNvSpPr txBox="1"/>
          <p:nvPr/>
        </p:nvSpPr>
        <p:spPr>
          <a:xfrm>
            <a:off x="1154097" y="727969"/>
            <a:ext cx="96322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Edit File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add/update/delete file records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 diagram user exit points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Initialisation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program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Load subfile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subfile header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subfile record (existing record)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Initialise subfile record (new record)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Validate subfile header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CALC: Subfile control function fields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Validate subfile header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Validate subfile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Validate subfile record fields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CALC: Subfile record function fields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Validate subfile record relations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Update DBF from subfile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Create DBF record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Change DBF record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Delete DBF record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Extra processing after DBF update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Command keys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Process command keys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Closedown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USER: Exit program processing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9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0779E-A676-4EF9-9BDC-856E9D42F96D}"/>
              </a:ext>
            </a:extLst>
          </p:cNvPr>
          <p:cNvSpPr txBox="1"/>
          <p:nvPr/>
        </p:nvSpPr>
        <p:spPr>
          <a:xfrm>
            <a:off x="1420427" y="843379"/>
            <a:ext cx="84959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Edit record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3 different types of Edit records.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Edit record(1 Screen)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Edit record(2 Screen)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Edit record(3 Screen)</a:t>
            </a:r>
          </a:p>
          <a:p>
            <a:endParaRPr lang="en-IN" b="1" dirty="0"/>
          </a:p>
          <a:p>
            <a:r>
              <a:rPr lang="en-IN" b="1" dirty="0"/>
              <a:t>Edit transactions</a:t>
            </a:r>
          </a:p>
          <a:p>
            <a:r>
              <a:rPr lang="en-IN" dirty="0"/>
              <a:t>Deals with span access path which is more like dealing with more than one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Execute external function</a:t>
            </a:r>
          </a:p>
          <a:p>
            <a:r>
              <a:rPr lang="en-IN" dirty="0"/>
              <a:t>For example – to read and process the records from a file in batch</a:t>
            </a:r>
          </a:p>
          <a:p>
            <a:endParaRPr lang="en-IN" dirty="0"/>
          </a:p>
          <a:p>
            <a:r>
              <a:rPr lang="en-IN" b="1" dirty="0"/>
              <a:t>Execute Internal Function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No object name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 are meant to be used within a external function or any 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 function within the object name 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Like a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sunbroutine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3873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Tenkayala</dc:creator>
  <cp:lastModifiedBy>ramya Tenkayala</cp:lastModifiedBy>
  <cp:revision>1</cp:revision>
  <dcterms:created xsi:type="dcterms:W3CDTF">2021-07-21T10:35:50Z</dcterms:created>
  <dcterms:modified xsi:type="dcterms:W3CDTF">2021-07-21T10:36:56Z</dcterms:modified>
</cp:coreProperties>
</file>