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D80E-4A7E-4724-9717-D9520DA87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FDAD-737C-41B0-93FA-4540737A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FFC9-77B9-43CF-89CE-15764CA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6C4C-1DB6-4F27-994B-ACB312E4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C4E5-86CD-49F5-93F8-01479E70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9059-998F-4CB6-B7D8-F69477C5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629C-27BB-4F07-AFAA-538F7F9A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98737-3B89-4EC7-B8B0-D457BE17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4DC8-62D3-4B8E-89D5-5F64DFC1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938D-B7B9-4888-9CE0-3A524680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2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D491C-435C-4271-A6AE-D95C0D5C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681C9-3907-45C0-8F20-D30859DF2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5A8B6-0703-4D9C-AFB3-2BF41233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6DC5-4900-45EA-8CCC-D809DCFD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3178-ACD5-4B39-A041-67D15756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0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D332-B187-4559-B0E9-6B52BEDC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8579-4381-49E1-AEEF-5CB1755A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1BD2-8CC0-4F4F-8C62-64044E3F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58B5-9713-4A94-B4A7-056FE7DB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50BB-5C5A-4180-8C7E-5749F83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A101-7462-4889-9F11-1886ACB3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0D5F-6552-417E-88BD-742B884B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75EA-8818-4D7E-8E55-9240EF1A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2D47-4761-4324-A866-E1DF4333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141E-D830-4EF9-B845-8AA1463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F27C-597D-4AA8-A85F-A52E6B3D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1F24-EE14-4E6E-B76F-3A8DE4CE5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7073-5D07-4D0C-8325-C1F6A3A73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DB3F-7E43-4D95-A22F-FCA8D35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601B-B1B7-4317-A4D1-8C173F06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7AAE-1745-49E5-A8E7-3B5E19A5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1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98CD-F0D1-4ACB-AF08-FB217BA9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119A-ECDC-4ED4-8583-E04C59FE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D16D-84C6-4EFE-959B-1815E613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47267-D32F-4305-8FC3-F8B2B4E5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E50B7-9538-49F5-BFEC-05F02D310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7DC34-DE97-46EA-A2B7-760EB7A8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DF89-C18E-4370-B331-628EE690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5239D-F11D-4CDD-83CF-5382CBC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CD50-E24E-41CD-9D4E-FD4B9424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E0E0E-500F-42F9-8184-FACCAFE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5F68F-182B-494F-9F9A-D034B6C7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EA0FD-14F0-4521-AB9F-F6656C3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34242-3CD2-4AA8-85D0-CCB9D5D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9B3CE-D53E-478C-B4BC-19E486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262EB-813D-4E0E-8FCF-C080DDB7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5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CB2-1C67-4278-9CD2-8E318D1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156A-228D-47D9-92EE-54CE0C18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AB388-00DE-4057-8D0A-F7FCFA96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0D16F-E60A-47FA-A695-1F90EF7D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D2E4-3C9C-4F64-9EE2-FF367EBD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F781D-D8E6-4A3D-A39C-DB198D69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13E5-18BB-4CFE-BF19-CBA180CA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78B3A-B1E3-42FA-B84B-EA3FDB967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7779C-1C79-44DB-A741-3484BA11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C838-502D-433F-A6DD-6F728D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62CB-EC0A-489D-9FC3-3A37F3E1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2BB2-4F8F-4218-AD88-9D6F6654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8EB7-6C71-48FA-8DC4-20BBA40E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111B-6315-4745-B71B-5ECDB5C2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F1012-2EFA-43EB-B9AE-037058212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651B-E39A-48C9-A39C-F7036E214272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E618-5D70-490E-BD9D-6B856170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D05C-10AA-4914-975A-8E7A2EAD5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7FFF-B627-4015-BED2-70AECB8E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ynondeveloper.com/Screendesig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3F6F5-E2C0-4F3C-9122-019AE81F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 err="1"/>
              <a:t>Synon</a:t>
            </a:r>
            <a:r>
              <a:rPr lang="en-US" dirty="0"/>
              <a:t> or CA2E</a:t>
            </a:r>
            <a:endParaRPr lang="en-IN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1DE8A-A110-4DE6-B222-0FD019F3BF33}"/>
              </a:ext>
            </a:extLst>
          </p:cNvPr>
          <p:cNvSpPr txBox="1"/>
          <p:nvPr/>
        </p:nvSpPr>
        <p:spPr>
          <a:xfrm>
            <a:off x="838200" y="477998"/>
            <a:ext cx="10515600" cy="5698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Code generator tool for AS400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Object oriented tool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ADDLIBLE Y2SY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ADDLIBLE Y1SY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YCRTMDLLIB MDLLIB(MYMDL) OBJPFX(MY)+ SYSTEXT(‘My Model’) DSNSTD(*CUATEXT)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Three important menus in </a:t>
            </a:r>
            <a:r>
              <a:rPr lang="en-US" dirty="0" err="1"/>
              <a:t>Synon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1. Designer – for creating a new files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2. Programmer – add/update/delete functions and screens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3. User – browsing purposes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Files and Fields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4 types of Files: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 1. Capture file – CPT – For capturing all types of transactions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 2. Reference file –REF – mostly for reference – like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 3. Structure file – STR – date , time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	 4. Record file – RCD – to define data structures for program use in the implemented system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File can be declared by taking </a:t>
            </a:r>
            <a:r>
              <a:rPr lang="en-US" b="1" dirty="0"/>
              <a:t>F10</a:t>
            </a:r>
            <a:r>
              <a:rPr lang="en-US" dirty="0"/>
              <a:t> after entering the file names in designer menu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6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4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72838-47EF-43A7-8D6C-D0A271CCDA3A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Two Kinds of Relationships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file to file and file to field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B008DA-96B8-41CA-B662-129B24B0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9056"/>
              </p:ext>
            </p:extLst>
          </p:nvPr>
        </p:nvGraphicFramePr>
        <p:xfrm>
          <a:off x="7069760" y="2214100"/>
          <a:ext cx="5122240" cy="4222320"/>
        </p:xfrm>
        <a:graphic>
          <a:graphicData uri="http://schemas.openxmlformats.org/drawingml/2006/table">
            <a:tbl>
              <a:tblPr/>
              <a:tblGrid>
                <a:gridCol w="2391850">
                  <a:extLst>
                    <a:ext uri="{9D8B030D-6E8A-4147-A177-3AD203B41FA5}">
                      <a16:colId xmlns:a16="http://schemas.microsoft.com/office/drawing/2014/main" val="828853580"/>
                    </a:ext>
                  </a:extLst>
                </a:gridCol>
                <a:gridCol w="2730390">
                  <a:extLst>
                    <a:ext uri="{9D8B030D-6E8A-4147-A177-3AD203B41FA5}">
                      <a16:colId xmlns:a16="http://schemas.microsoft.com/office/drawing/2014/main" val="4063565548"/>
                    </a:ext>
                  </a:extLst>
                </a:gridCol>
              </a:tblGrid>
              <a:tr h="31743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to File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to field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11083"/>
                  </a:ext>
                </a:extLst>
              </a:tr>
              <a:tr h="844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 - to add all the field of structured file to your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- to add a field in a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32456"/>
                  </a:ext>
                </a:extLst>
              </a:tr>
              <a:tr h="58095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owned by - to add all keys from a file to your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Known By - add primary keys - type CDE 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68398"/>
                  </a:ext>
                </a:extLst>
              </a:tr>
              <a:tr h="11079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refers to - to add a field as a regular field in your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Qualified by - similar to Known by - unlike gets nearest match not exact match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108868"/>
                  </a:ext>
                </a:extLst>
              </a:tr>
              <a:tr h="137149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by - to add all fields and key fileds from a file and to add someother fileds in your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denoted by - for unique number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62" marR="11762" marT="117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32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54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0D69E-A500-4C8B-9F0B-BEF9A984BFCB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Field Types: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Take F7 to show all the fields then press F10 to define the fields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Field Conditions: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Conditions are used for comparison purpose.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define the condition after defining the field and its attributes.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order to define the condition for a field, Take Z against the field and press F9 to add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32787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F2A0F-7B9F-4BFC-84D0-80A97ACA159B}"/>
              </a:ext>
            </a:extLst>
          </p:cNvPr>
          <p:cNvSpPr txBox="1"/>
          <p:nvPr/>
        </p:nvSpPr>
        <p:spPr>
          <a:xfrm>
            <a:off x="838200" y="1304925"/>
            <a:ext cx="10515600" cy="4872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Access path: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Access path are the logical files provide access to Physical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view all the access path for a file , Take Z against the access path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Types of access path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Physical access path– PHY – refers to the physical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 access path – UPD – add/update/delete records from the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Retrieve access path – RTV – to read the record from the file based on the default keys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Resequencing access path – RSQ – to change the keys and ascending/descending order of a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Span access path – SPN – to obtain a logical view that combines two different access path formats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Note : PHY, UPD and RTV are created by default on file creation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Functions uses this access path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example: display record or file function uses retrieve or re-sequence access path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Where as UPDATE/DELETE/ADD Record in file uses Update access path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65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4B608-3176-47C8-918A-38181128505F}"/>
              </a:ext>
            </a:extLst>
          </p:cNvPr>
          <p:cNvSpPr txBox="1"/>
          <p:nvPr/>
        </p:nvSpPr>
        <p:spPr>
          <a:xfrm>
            <a:off x="643467" y="543147"/>
            <a:ext cx="10905066" cy="563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Contexts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to pass values among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Parameters: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all the functions build on the file – Take </a:t>
            </a:r>
            <a:r>
              <a:rPr lang="en-US" b="1" dirty="0"/>
              <a:t>F </a:t>
            </a:r>
            <a:r>
              <a:rPr lang="en-US" dirty="0"/>
              <a:t>against the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get/add all the parameters build on the function – Take </a:t>
            </a:r>
            <a:r>
              <a:rPr lang="en-US" b="1" dirty="0"/>
              <a:t>P</a:t>
            </a:r>
            <a:r>
              <a:rPr lang="en-US" dirty="0"/>
              <a:t> against the function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Three ways to pass the 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FLD – to pass the field of the function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RCD – provide file name then fields name which needs to be passed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KEY – Passes all the keys of the file as a parameter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Roles and usage of parameters: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Usages : Input/Output/Both/Neither/Drop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Roles: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R- restricted , to find exact matching record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M- Map , to read access path from the beginning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P- Position, to read access path to find the closes matching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27DC-D6CE-460E-9011-C80F83959B98}"/>
              </a:ext>
            </a:extLst>
          </p:cNvPr>
          <p:cNvSpPr txBox="1"/>
          <p:nvPr/>
        </p:nvSpPr>
        <p:spPr>
          <a:xfrm>
            <a:off x="838200" y="790575"/>
            <a:ext cx="10096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Editor:</a:t>
            </a:r>
          </a:p>
          <a:p>
            <a:r>
              <a:rPr lang="en-US" dirty="0"/>
              <a:t>Type IAF against function for the editor mode</a:t>
            </a:r>
          </a:p>
          <a:p>
            <a:endParaRPr lang="en-US" dirty="0"/>
          </a:p>
          <a:p>
            <a:r>
              <a:rPr lang="en-US" dirty="0"/>
              <a:t>F5 – Anytime to see list of user points &lt;&lt;&lt;&lt; Indicates that user point is updated by a programmer</a:t>
            </a:r>
          </a:p>
          <a:p>
            <a:r>
              <a:rPr lang="en-US" dirty="0"/>
              <a:t>Shift+F5 – Search functions/files/fields within the action diagram</a:t>
            </a:r>
          </a:p>
          <a:p>
            <a:r>
              <a:rPr lang="en-US" dirty="0"/>
              <a:t>Shift+F7 – to open screens of screen function like edit file, edit record, display file etc.</a:t>
            </a:r>
          </a:p>
          <a:p>
            <a:r>
              <a:rPr lang="en-US" dirty="0"/>
              <a:t>Shift+F6 – to open notepad</a:t>
            </a:r>
          </a:p>
          <a:p>
            <a:endParaRPr lang="en-US" dirty="0"/>
          </a:p>
          <a:p>
            <a:r>
              <a:rPr lang="en-US" dirty="0"/>
              <a:t>Screen design aid</a:t>
            </a:r>
          </a:p>
          <a:p>
            <a:r>
              <a:rPr lang="en-US" dirty="0"/>
              <a:t>This is subfile. Check below more on the SDA</a:t>
            </a:r>
          </a:p>
          <a:p>
            <a:r>
              <a:rPr lang="en-IN" dirty="0">
                <a:hlinkClick r:id="rId2"/>
              </a:rPr>
              <a:t>SYNON DEVELOPERS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9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713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Synon or CA2E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Synon or CA2E</dc:title>
  <dc:creator>ramya Tenkayala</dc:creator>
  <cp:lastModifiedBy>ramya Tenkayala</cp:lastModifiedBy>
  <cp:revision>1</cp:revision>
  <dcterms:created xsi:type="dcterms:W3CDTF">2021-07-20T11:44:53Z</dcterms:created>
  <dcterms:modified xsi:type="dcterms:W3CDTF">2021-07-20T16:01:31Z</dcterms:modified>
</cp:coreProperties>
</file>